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sldIdLst>
    <p:sldId id="284" r:id="rId7"/>
    <p:sldId id="285" r:id="rId8"/>
    <p:sldId id="286" r:id="rId9"/>
    <p:sldId id="287" r:id="rId10"/>
    <p:sldId id="256" r:id="rId11"/>
    <p:sldId id="288" r:id="rId12"/>
    <p:sldId id="257" r:id="rId13"/>
    <p:sldId id="258" r:id="rId14"/>
    <p:sldId id="259" r:id="rId15"/>
    <p:sldId id="290" r:id="rId16"/>
    <p:sldId id="272" r:id="rId17"/>
    <p:sldId id="264" r:id="rId18"/>
    <p:sldId id="260" r:id="rId19"/>
    <p:sldId id="289" r:id="rId20"/>
    <p:sldId id="261" r:id="rId21"/>
    <p:sldId id="265" r:id="rId22"/>
    <p:sldId id="262" r:id="rId23"/>
    <p:sldId id="263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4.wav"/><Relationship Id="rId1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image" Target="../media/image8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34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34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342900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vi-VN" sz="3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367790" y="2028825"/>
            <a:ext cx="13722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/>
              <a:t>11</a:t>
            </a:r>
            <a:endParaRPr lang="en-US" sz="4400"/>
          </a:p>
          <a:p>
            <a:r>
              <a:rPr lang="en-US" sz="4400"/>
              <a:t>  8</a:t>
            </a:r>
            <a:endParaRPr lang="en-US" sz="4400"/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─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978910" y="2197100"/>
            <a:ext cx="13722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/>
              <a:t>71</a:t>
            </a:r>
            <a:endParaRPr lang="en-US" sz="4400"/>
          </a:p>
          <a:p>
            <a:r>
              <a:rPr lang="en-US" sz="4400"/>
              <a:t>  5</a:t>
            </a:r>
            <a:endParaRPr lang="en-US" sz="4400"/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─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814185" y="2230755"/>
            <a:ext cx="1372235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/>
              <a:t>94</a:t>
            </a:r>
            <a:endParaRPr lang="en-US" sz="4400"/>
          </a:p>
          <a:p>
            <a:r>
              <a:rPr lang="en-US" sz="4400"/>
              <a:t>  4</a:t>
            </a:r>
            <a:endParaRPr lang="en-US" sz="4400"/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─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98245" y="2599055"/>
            <a:ext cx="349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+</a:t>
            </a:r>
            <a:endParaRPr lang="en-US" sz="4000"/>
          </a:p>
        </p:txBody>
      </p:sp>
      <p:sp>
        <p:nvSpPr>
          <p:cNvPr id="7" name="Text Box 6"/>
          <p:cNvSpPr txBox="1"/>
          <p:nvPr/>
        </p:nvSpPr>
        <p:spPr>
          <a:xfrm>
            <a:off x="3775710" y="2710815"/>
            <a:ext cx="349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+</a:t>
            </a:r>
            <a:endParaRPr lang="en-US" sz="4000"/>
          </a:p>
        </p:txBody>
      </p:sp>
      <p:sp>
        <p:nvSpPr>
          <p:cNvPr id="8" name="Text Box 7"/>
          <p:cNvSpPr txBox="1"/>
          <p:nvPr/>
        </p:nvSpPr>
        <p:spPr>
          <a:xfrm>
            <a:off x="6677660" y="2834005"/>
            <a:ext cx="349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/>
              <a:t>+</a:t>
            </a:r>
            <a:endParaRPr lang="en-US"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2</a:t>
              </a:r>
              <a:endPara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3848" y="5589240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46240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46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143000" y="1107973"/>
            <a:ext cx="3505200" cy="1893764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7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11" y="469049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30000.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81097" y="2054854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3632" y="153847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49177" y="3738293"/>
            <a:ext cx="4645660" cy="3911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1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466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Đà điểu</a:t>
            </a:r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8657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7285" y="4690586"/>
            <a:ext cx="2909411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hươu </a:t>
            </a:r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143002" y="1107973"/>
            <a:ext cx="3338650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thấp hơn?</a:t>
            </a:r>
            <a:endParaRPr lang="en-US" sz="21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8884" y="996315"/>
            <a:ext cx="2731294" cy="2356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9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9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50456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49177" y="3738293"/>
            <a:ext cx="4645660" cy="3911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  <a:endParaRPr lang="en-US" sz="21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937412" y="468307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Con thỏ</a:t>
            </a:r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32" y="3378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472992" y="4682189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7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nhím</a:t>
            </a:r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09069" y="335635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05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143002" y="1107973"/>
            <a:ext cx="3338650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nào cao hơn?</a:t>
            </a:r>
            <a:endParaRPr lang="en-US" sz="21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9360" y="1306354"/>
            <a:ext cx="3014663" cy="207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8041350" cy="261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  <a:endPara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3212976"/>
            <a:ext cx="3991399" cy="28161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5514"/>
            <a:ext cx="3343742" cy="324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8432" cy="33302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8634"/>
            <a:ext cx="3744416" cy="355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560840" cy="3314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856"/>
            <a:ext cx="7398037" cy="1600423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506470" y="3181985"/>
            <a:ext cx="85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/>
              <a:t>27</a:t>
            </a:r>
            <a:endParaRPr lang="en-US" sz="3600" b="1"/>
          </a:p>
        </p:txBody>
      </p:sp>
      <p:sp>
        <p:nvSpPr>
          <p:cNvPr id="5" name="Text Box 4"/>
          <p:cNvSpPr txBox="1"/>
          <p:nvPr/>
        </p:nvSpPr>
        <p:spPr>
          <a:xfrm>
            <a:off x="5377815" y="3181985"/>
            <a:ext cx="85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/>
              <a:t>67</a:t>
            </a:r>
            <a:endParaRPr lang="en-US" sz="3600" b="1"/>
          </a:p>
        </p:txBody>
      </p:sp>
      <p:sp>
        <p:nvSpPr>
          <p:cNvPr id="6" name="Text Box 5"/>
          <p:cNvSpPr txBox="1"/>
          <p:nvPr/>
        </p:nvSpPr>
        <p:spPr>
          <a:xfrm>
            <a:off x="7271385" y="3181985"/>
            <a:ext cx="857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/>
              <a:t>87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SimSun</vt:lpstr>
      <vt:lpstr>Wingdings</vt:lpstr>
      <vt:lpstr>Segoe UI</vt:lpstr>
      <vt:lpstr>Times New Roman</vt:lpstr>
      <vt:lpstr>Times New Roman</vt:lpstr>
      <vt:lpstr>Tahoma</vt:lpstr>
      <vt:lpstr>.VnTime</vt:lpstr>
      <vt:lpstr>Microsoft YaHei</vt:lpstr>
      <vt:lpstr>Arial Unicode MS</vt:lpstr>
      <vt:lpstr>Calibri</vt:lpstr>
      <vt:lpstr>黑体</vt:lpstr>
      <vt:lpstr>Calibri Light</vt:lpstr>
      <vt:lpstr>Office Theme</vt:lpstr>
      <vt:lpstr>1_Office Theme</vt:lpstr>
      <vt:lpstr>3_Office Theme</vt:lpstr>
      <vt:lpstr>2_Office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2020-08-22T04:11:00Z</dcterms:created>
  <dcterms:modified xsi:type="dcterms:W3CDTF">2020-11-05T14:45:31Z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