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4" r:id="rId1"/>
    <p:sldMasterId id="2147483696" r:id="rId2"/>
  </p:sldMasterIdLst>
  <p:sldIdLst>
    <p:sldId id="261" r:id="rId3"/>
    <p:sldId id="263" r:id="rId4"/>
    <p:sldId id="262" r:id="rId5"/>
    <p:sldId id="258" r:id="rId6"/>
    <p:sldId id="425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44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5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96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15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E40F0A-CA60-4B85-B9D5-F51CCD21BB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D9573B9-9648-426C-A1CA-EFCF7E5DD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4D7147-E393-4FF1-84F7-BE2C9C240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E79D2-D47A-4B8C-AF14-50F5C0D4B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021F92C-E151-4886-ADC3-D2F0B4CA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8503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58FA-9462-4B11-9BBC-5A397833B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6B70C7-2991-4E5A-BEE5-153DF49F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51DF9C-A3CF-4902-9D08-A9D00D05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1BA2FBF-0F1F-492F-991A-EBB74AAD8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5101AF-0122-4521-83D9-72169DEF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36195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CC1C82-651B-484B-999C-617A8C478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A25B5D-19FE-45FB-8AE1-A791E959B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F1E635-82F1-4C47-9DCA-FCC8FB7AD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F1A0F6-54BC-4A22-B53C-39B9A25EF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637EB1-BEAC-4B25-8305-6449B142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73417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3E5E42-9FB1-446D-B9E9-D27F657D7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1593C-7390-4DF3-A99A-355053796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1E6B09-6251-48A7-A878-45D2760D2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E566C6-62A6-46D9-ACBD-282FBB291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EAF35F-E819-4AB4-8FF5-1FF52B639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D57C17-6E8E-470D-9573-C6DE3195F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00926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63FD79-9555-417F-86A6-978B1B9F1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245A696-4F53-47C3-BCA4-90CFC500F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7FEDD7-040E-4EDC-ABF1-BF9E8CC54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7FD5EA6-A546-4B0F-8596-4BF9A2C4A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3EE3323-65E0-4540-8D34-E0C0307DC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592B4223-DDE0-4BE6-9B90-23CB70AC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D05B7-BC5C-4FFF-9F40-F5DF29ED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EB32C7F-28CB-42A0-B20A-F40693F7A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50809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3E2B99-741C-48A8-8E58-902ABCC25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A63CA-6B7D-483E-9F49-8B14F66A6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4685A2C-C38E-4AB5-A7F7-7BE7B3AE7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280966-6384-49A5-9AED-E88D1BE7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49235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91284AF-5B3B-44BF-BF76-1B4A1A38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00718F-2A17-41E8-A27B-B8234DA0C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4F0EC0-19A0-4307-A8A4-80AF108E1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982326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81A4C3-782E-4CC0-A711-06A9D8F57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0D6914-DA57-4C20-B9AF-856222236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AD126A2-9A18-4AB9-923C-73C486DDA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3C310B-0324-4F9C-AADA-9DA2C4E2E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EC1F9-6D7F-436E-9DFF-5DFF702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EDA25C2-8C1C-4D1C-A4F0-24D46B1C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1209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941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8CA5EA-E338-498B-AF7A-B45CCD521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A77D26C-FB79-443F-BABE-7097A6D08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6260DA0-4A07-4FF1-AE22-2A48A360B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93A49D-A289-4D95-BA26-A7824E055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4F50531-B3F1-439A-BD0E-CC28C7497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FAE9095-B7D3-4AA7-9F13-FDECB4818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13240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D9E16F-A854-4517-B3A0-E8E9AB442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3E9848-0A69-450F-A620-3DF902B1D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E4DF86-CE58-4FDA-A23D-ABCF4457B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C1661-75CA-4953-A2A5-31C3B786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1E0D62-1379-4DA4-A6EB-97727ED8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33351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32CD6A4-D367-42C9-8114-77A00BCD0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96B18D1-37D0-4ABE-823A-2A7B87E5D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8CF97D1-5572-4E0B-8D43-BC16B377C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D9AA64-A950-417A-80E9-D9BA02FE2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72D132-F4CC-4F67-BCF2-C4ABBE315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37211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2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63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684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7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77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3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4DEF-6A8D-4985-9BF4-40FA395CBAD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83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F4DEF-6A8D-4985-9BF4-40FA395CBAD5}" type="datetimeFigureOut">
              <a:rPr lang="en-US" smtClean="0"/>
              <a:t>16-Sep-23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E2DF2-5A7E-480C-8605-457E30FFD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2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DC0CBFB-787F-4339-B7CB-7924570FD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CF4F62-C072-4F38-8D90-2154F16325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7988C6-28B8-4EC4-BC7B-4038E30AF0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94CAB1-7F70-4FAA-83BB-7E489C0BCEFD}" type="datetimeFigureOut">
              <a:rPr lang="de-AT" smtClean="0"/>
              <a:t>16.09.2023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FFB9B2-31F8-44F6-8C95-30C9D5DF9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F1DB94-9BD4-4088-92F7-61F9AB6410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07A06-13F1-4B5A-B124-C4B70AF12CB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4073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gif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11" Type="http://schemas.openxmlformats.org/officeDocument/2006/relationships/image" Target="../media/image7.png"/><Relationship Id="rId5" Type="http://schemas.openxmlformats.org/officeDocument/2006/relationships/image" Target="../media/image6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11" Type="http://schemas.openxmlformats.org/officeDocument/2006/relationships/image" Target="../media/image7.png"/><Relationship Id="rId5" Type="http://schemas.openxmlformats.org/officeDocument/2006/relationships/image" Target="../media/image6.gif"/><Relationship Id="rId10" Type="http://schemas.microsoft.com/office/2007/relationships/hdphoto" Target="../media/hdphoto2.wdp"/><Relationship Id="rId4" Type="http://schemas.openxmlformats.org/officeDocument/2006/relationships/audio" Target="../media/audio3.wav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facebook.com/groups/299257004355186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loud Callout 16"/>
          <p:cNvSpPr/>
          <p:nvPr/>
        </p:nvSpPr>
        <p:spPr>
          <a:xfrm>
            <a:off x="0" y="334297"/>
            <a:ext cx="4673600" cy="2525019"/>
          </a:xfrm>
          <a:prstGeom prst="cloudCallout">
            <a:avLst>
              <a:gd name="adj1" fmla="val 55270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thật</a:t>
            </a:r>
          </a:p>
          <a:p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 Không giả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430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7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072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3" name="Tay-Du-Ky-Main-Theme-Hoa-Tau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17462" y="15968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3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50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76" y="908296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440607" y="3841390"/>
            <a:ext cx="62628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 flipH="1">
            <a:off x="430789" y="5091612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Rồi nhé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7542" y="3337162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072281" y="5110994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Chưa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7124" y="3372238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đã đăng ký kênh youtube TRỢ GIẢNG chưa?</a:t>
            </a:r>
          </a:p>
        </p:txBody>
      </p:sp>
    </p:spTree>
    <p:extLst>
      <p:ext uri="{BB962C8B-B14F-4D97-AF65-F5344CB8AC3E}">
        <p14:creationId xmlns:p14="http://schemas.microsoft.com/office/powerpoint/2010/main" val="145173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00"/>
                            </p:stCondLst>
                            <p:childTnLst>
                              <p:par>
                                <p:cTn id="3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33333E-6 C -0.05104 -0.06064 0.21233 -0.15162 0.16215 -0.21111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animBg="1"/>
      <p:bldP spid="7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083"/>
            <a:ext cx="9144000" cy="513183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440607" y="3841390"/>
            <a:ext cx="626280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CHỌN SAI RỒI BỌN TA ĐI ĐÁNH TIẾP ĐÂY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5059216" y="5101099"/>
            <a:ext cx="3630168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709" y="3361163"/>
            <a:ext cx="1780006" cy="22860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 flipH="1">
            <a:off x="439989" y="5099919"/>
            <a:ext cx="3625983" cy="1737360"/>
          </a:xfrm>
          <a:prstGeom prst="cloudCallout">
            <a:avLst>
              <a:gd name="adj1" fmla="val 60673"/>
              <a:gd name="adj2" fmla="val 5921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8092" y="3332135"/>
            <a:ext cx="1780008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3538" y1="8615" x2="35538" y2="31538"/>
                        <a14:foregroundMark x1="33231" y1="65538" x2="37538" y2="66615"/>
                        <a14:foregroundMark x1="35385" y1="73231" x2="30769" y2="77538"/>
                        <a14:foregroundMark x1="25385" y1="88462" x2="75231" y2="86615"/>
                        <a14:foregroundMark x1="25231" y1="83077" x2="26308" y2="92923"/>
                        <a14:foregroundMark x1="11846" y1="84923" x2="14462" y2="90154"/>
                        <a14:foregroundMark x1="35846" y1="90308" x2="36615" y2="95538"/>
                        <a14:foregroundMark x1="41692" y1="90000" x2="42000" y2="96308"/>
                        <a14:foregroundMark x1="55692" y1="90000" x2="52769" y2="96462"/>
                        <a14:foregroundMark x1="69385" y1="90154" x2="66000" y2="97846"/>
                        <a14:foregroundMark x1="76923" y1="81077" x2="73538" y2="93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3692" r="93538">
                        <a14:foregroundMark x1="27538" y1="8615" x2="25077" y2="28923"/>
                        <a14:foregroundMark x1="31077" y1="73077" x2="34154" y2="80000"/>
                        <a14:foregroundMark x1="36462" y1="85077" x2="33538" y2="91692"/>
                        <a14:foregroundMark x1="10615" y1="84308" x2="13231" y2="89077"/>
                        <a14:foregroundMark x1="61692" y1="65692" x2="56615" y2="71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691" y="598775"/>
            <a:ext cx="2468880" cy="246888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06" y="638155"/>
            <a:ext cx="2274521" cy="2468880"/>
          </a:xfrm>
          <a:prstGeom prst="rect">
            <a:avLst/>
          </a:prstGeom>
        </p:spPr>
      </p:pic>
      <p:sp>
        <p:nvSpPr>
          <p:cNvPr id="17" name="Cloud Callout 16"/>
          <p:cNvSpPr/>
          <p:nvPr/>
        </p:nvSpPr>
        <p:spPr>
          <a:xfrm>
            <a:off x="2" y="334297"/>
            <a:ext cx="4451533" cy="2182087"/>
          </a:xfrm>
          <a:prstGeom prst="cloudCallout">
            <a:avLst>
              <a:gd name="adj1" fmla="val 59307"/>
              <a:gd name="adj2" fmla="val 5640"/>
            </a:avLst>
          </a:prstGeom>
          <a:solidFill>
            <a:schemeClr val="bg1">
              <a:alpha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+ 1 = ?</a:t>
            </a:r>
          </a:p>
        </p:txBody>
      </p:sp>
    </p:spTree>
    <p:extLst>
      <p:ext uri="{BB962C8B-B14F-4D97-AF65-F5344CB8AC3E}">
        <p14:creationId xmlns:p14="http://schemas.microsoft.com/office/powerpoint/2010/main" val="69152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00"/>
                            </p:stCondLst>
                            <p:childTnLst>
                              <p:par>
                                <p:cTn id="3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6 C -0.05104 -0.06065 -0.10034 -0.11274 -0.15069 -0.17246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"/>
                            </p:stCondLst>
                            <p:childTnLst>
                              <p:par>
                                <p:cTn id="76" presetID="5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7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50"/>
                            </p:stCondLst>
                            <p:childTnLst>
                              <p:par>
                                <p:cTn id="9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6" grpId="0"/>
      <p:bldP spid="26" grpId="1"/>
      <p:bldP spid="6" grpId="0" animBg="1"/>
      <p:bldP spid="7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30516"/>
            <a:ext cx="9144000" cy="4499429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DẪN:</a:t>
            </a:r>
            <a:b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 làm mẫu 2 slide</a:t>
            </a:r>
            <a:b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Slide thứ nhất là A : ĐÚNG</a:t>
            </a:r>
            <a:b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Slide thứ hai là B : ĐÚNG</a:t>
            </a:r>
            <a:br>
              <a:rPr lang="en-US" sz="36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cứ việc copy từng slide dựa theo vị trí đáp án đúng mà bạn soạn nhé!</a:t>
            </a:r>
            <a:b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3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272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6727A3-8CEA-96F8-BB16-341F681E5897}"/>
              </a:ext>
            </a:extLst>
          </p:cNvPr>
          <p:cNvSpPr txBox="1"/>
          <p:nvPr/>
        </p:nvSpPr>
        <p:spPr>
          <a:xfrm>
            <a:off x="457200" y="5105400"/>
            <a:ext cx="8543108" cy="133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SƯU TẦM: ĐOÀN VĂN DOANH, NAM TRỰC, NAM ĐỊNH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LINK NHÓM DÀNH CHO GV BỘ MÔN VẬT LÝ TRAO ĐỔI TÀI LIỆU VÀ CHUYÊN MÔN CT 2018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https://www.facebook.com/groups/299257004355186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8E9646C3-A4D4-6F24-9294-95C76FDC8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996"/>
            <a:ext cx="909697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25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168</TotalTime>
  <Words>141</Words>
  <PresentationFormat>Trình chiếu Trên màn hình (4:3)</PresentationFormat>
  <Paragraphs>14</Paragraphs>
  <Slides>5</Slides>
  <Notes>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5</vt:i4>
      </vt:variant>
    </vt:vector>
  </HeadingPairs>
  <TitlesOfParts>
    <vt:vector size="11" baseType="lpstr">
      <vt:lpstr>Times New Roman</vt:lpstr>
      <vt:lpstr>Calibri</vt:lpstr>
      <vt:lpstr>Arial</vt:lpstr>
      <vt:lpstr>Calibri Light</vt:lpstr>
      <vt:lpstr>Office Theme</vt:lpstr>
      <vt:lpstr>Office</vt:lpstr>
      <vt:lpstr>Bản trình bày PowerPoint</vt:lpstr>
      <vt:lpstr>Bản trình bày PowerPoint</vt:lpstr>
      <vt:lpstr>Bản trình bày PowerPoint</vt:lpstr>
      <vt:lpstr>HƯỚNG DẪN: Mình làm mẫu 2 slide - Slide thứ nhất là A : ĐÚNG - Slide thứ hai là B : ĐÚNG Bạn cứ việc copy từng slide dựa theo vị trí đáp án đúng mà bạn soạn nhé!  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2018-02-27T23:02:05Z</dcterms:created>
  <dcterms:modified xsi:type="dcterms:W3CDTF">2023-09-16T11:44:39Z</dcterms:modified>
</cp:coreProperties>
</file>