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6"/>
  </p:notesMasterIdLst>
  <p:sldIdLst>
    <p:sldId id="327" r:id="rId2"/>
    <p:sldId id="287" r:id="rId3"/>
    <p:sldId id="304" r:id="rId4"/>
    <p:sldId id="305" r:id="rId5"/>
    <p:sldId id="306" r:id="rId6"/>
    <p:sldId id="307" r:id="rId7"/>
    <p:sldId id="308" r:id="rId8"/>
    <p:sldId id="321" r:id="rId9"/>
    <p:sldId id="322" r:id="rId10"/>
    <p:sldId id="309" r:id="rId11"/>
    <p:sldId id="310" r:id="rId12"/>
    <p:sldId id="311" r:id="rId13"/>
    <p:sldId id="323" r:id="rId14"/>
    <p:sldId id="313" r:id="rId15"/>
    <p:sldId id="314" r:id="rId16"/>
    <p:sldId id="324" r:id="rId17"/>
    <p:sldId id="315" r:id="rId18"/>
    <p:sldId id="316" r:id="rId19"/>
    <p:sldId id="317" r:id="rId20"/>
    <p:sldId id="318" r:id="rId21"/>
    <p:sldId id="319" r:id="rId22"/>
    <p:sldId id="320" r:id="rId23"/>
    <p:sldId id="325" r:id="rId24"/>
    <p:sldId id="326" r:id="rId25"/>
  </p:sldIdLst>
  <p:sldSz cx="24387175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3" d="100"/>
          <a:sy n="33" d="100"/>
        </p:scale>
        <p:origin x="918" y="6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561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1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6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41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94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8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08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9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4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0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20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24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27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1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71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5334000"/>
            <a:ext cx="19877574" cy="670301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4249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4: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83871" y="4538782"/>
            <a:ext cx="17210741" cy="1862018"/>
            <a:chOff x="3953242" y="3914360"/>
            <a:chExt cx="17210741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53242" y="3914360"/>
              <a:ext cx="17210741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5999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599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2.    LUYỆN</a:t>
              </a:r>
              <a:r>
                <a:rPr kumimoji="0" lang="en-US" sz="6599" b="1" i="0" u="none" strike="noStrike" kern="1200" cap="none" spc="0" normalizeH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TẬP</a:t>
              </a:r>
              <a:endParaRPr kumimoji="0" lang="en-US" sz="6599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marL="0" marR="0" lvl="0" indent="0" algn="ctr" defTabSz="2177278" rtl="0" eaLnBrk="1" fontAlgn="auto" latinLnBrk="0" hangingPunct="1">
                <a:lnSpc>
                  <a:spcPts val="5999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9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BẤT PHƯƠNG TRÌNH VÀ HỆ BPT MỘT ẨN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100" b="0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97635" y="7170018"/>
            <a:ext cx="10739576" cy="907182"/>
            <a:chOff x="7459670" y="7086600"/>
            <a:chExt cx="10740820" cy="907287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5"/>
              <a:ext cx="910803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MỘT ẨN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61" y="7688759"/>
                  <a:ext cx="42960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88039" y="8747625"/>
            <a:ext cx="11246126" cy="929775"/>
            <a:chOff x="7459670" y="8524495"/>
            <a:chExt cx="1124742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961464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HỆ BẤT PHƯƠNG TRÌNH MỘT ẨN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40" y="7688759"/>
                  <a:ext cx="676048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6" y="10106891"/>
            <a:ext cx="15623928" cy="942109"/>
            <a:chOff x="7459670" y="9982200"/>
            <a:chExt cx="15625736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399295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PHÉP BIẾN ĐỔI BẤT PHƯƠNG TRÌNH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19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9866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BỔ SUNG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5239203" y="3447758"/>
                <a:ext cx="15595600" cy="22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400"/>
                  </a:spcAft>
                  <a:tabLst>
                    <a:tab pos="540385" algn="l"/>
                  </a:tabLs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Tập nghiệm của bất phương trình 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≤2+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 là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[2;+∞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∅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−∞;2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203" y="3447758"/>
                <a:ext cx="15595600" cy="2238883"/>
              </a:xfrm>
              <a:prstGeom prst="rect">
                <a:avLst/>
              </a:prstGeom>
              <a:blipFill>
                <a:blip r:embed="rId3"/>
                <a:stretch>
                  <a:fillRect l="-1563" b="-1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427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Điều kiện của bất phương trình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−2≥0⇔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≥2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1214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Khi đó, bất phương trình đã cho tương đương với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≤2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1214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Kết hợp với điều kiện, ta có chỉ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 thỏa mãn.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1214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Vậy tập nghiệm của bất phương trình đã cho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4277261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040" y="4800600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BỔ SUNG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26E9BE-C62C-4600-989B-4C7C5B8B7805}"/>
                  </a:ext>
                </a:extLst>
              </p:cNvPr>
              <p:cNvSpPr/>
              <p:nvPr/>
            </p:nvSpPr>
            <p:spPr>
              <a:xfrm>
                <a:off x="3848150" y="8244473"/>
                <a:ext cx="17734417" cy="3261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≤1⇔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−1≤0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tập nghiệm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&amp;−1≤0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26E9BE-C62C-4600-989B-4C7C5B8B7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50" y="8244473"/>
                <a:ext cx="17734417" cy="3261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8497511-1F8B-41A4-9DB4-2856A1CFFB6D}"/>
                  </a:ext>
                </a:extLst>
              </p:cNvPr>
              <p:cNvSpPr/>
              <p:nvPr/>
            </p:nvSpPr>
            <p:spPr>
              <a:xfrm>
                <a:off x="2451288" y="3631180"/>
                <a:ext cx="20762739" cy="2078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=0∨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8497511-1F8B-41A4-9DB4-2856A1CFF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288" y="3631180"/>
                <a:ext cx="20762739" cy="2078967"/>
              </a:xfrm>
              <a:prstGeom prst="rect">
                <a:avLst/>
              </a:prstGeom>
              <a:blipFill>
                <a:blip r:embed="rId4"/>
                <a:stretch>
                  <a:fillRect l="-1145" b="-1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59FF80EE-8DF1-4F98-8679-1B41F9B8E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039" y="4867241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BỔ SUNG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AF83689-53C6-4EE8-B1D1-6519D0E2554B}"/>
                  </a:ext>
                </a:extLst>
              </p:cNvPr>
              <p:cNvSpPr/>
              <p:nvPr/>
            </p:nvSpPr>
            <p:spPr>
              <a:xfrm>
                <a:off x="3887786" y="3704638"/>
                <a:ext cx="18454832" cy="2078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Bất phương trình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&gt;3+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 vô nghiệm khi: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indent="68263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      	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      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AF83689-53C6-4EE8-B1D1-6519D0E25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6" y="3704638"/>
                <a:ext cx="18454832" cy="2078967"/>
              </a:xfrm>
              <a:prstGeom prst="rect">
                <a:avLst/>
              </a:prstGeom>
              <a:blipFill>
                <a:blip r:embed="rId3"/>
                <a:stretch>
                  <a:fillRect l="-1321" b="-13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8318B22-9571-4C07-A440-5276EE0F2FA3}"/>
                  </a:ext>
                </a:extLst>
              </p:cNvPr>
              <p:cNvSpPr/>
              <p:nvPr/>
            </p:nvSpPr>
            <p:spPr>
              <a:xfrm>
                <a:off x="3887786" y="7929022"/>
                <a:ext cx="18729923" cy="4796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1: Tự luận</a:t>
                </a:r>
                <a:r>
                  <a:rPr lang="vi-VN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 phương trình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&gt;3+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vô nghiệm khi: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&amp;3+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với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bất phương trình đã cho vô nghiệm.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2: Trắc nghiệm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bất phương trình đã cho vô nghiệm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8318B22-9571-4C07-A440-5276EE0F2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6" y="7929022"/>
                <a:ext cx="18729923" cy="4796378"/>
              </a:xfrm>
              <a:prstGeom prst="rect">
                <a:avLst/>
              </a:prstGeom>
              <a:blipFill>
                <a:blip r:embed="rId4"/>
                <a:stretch>
                  <a:fillRect l="-1335" b="-5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C7404248-98B8-48ED-8E13-91F0905F1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387" y="4936147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7" y="1905000"/>
              <a:ext cx="91229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BỔ SUNG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9336" y="2491096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7404248-98B8-48ED-8E13-91F0905F1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614" y="5429489"/>
            <a:ext cx="1022880" cy="1011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DCE6AE-095D-415A-9D58-7BE08DF67F4D}"/>
                  </a:ext>
                </a:extLst>
              </p:cNvPr>
              <p:cNvSpPr/>
              <p:nvPr/>
            </p:nvSpPr>
            <p:spPr>
              <a:xfrm>
                <a:off x="1528719" y="3282051"/>
                <a:ext cx="21679120" cy="2950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1800"/>
                  </a:spcAft>
                  <a:tabLst>
                    <a:tab pos="629920" algn="l"/>
                  </a:tabLst>
                </a:pP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tất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cả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thực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tham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&amp;3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−6</m:t>
                                </m:r>
                              </m:e>
                            </m:d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&lt;−3</m:t>
                            </m:r>
                          </m:e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5</m:t>
                                </m:r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&gt;7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846138"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30555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b="1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&gt;−11</m:t>
                    </m:r>
                  </m:oMath>
                </a14:m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:r>
                  <a:rPr lang="vi-VN" sz="4400" b="1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≥−11</m:t>
                    </m:r>
                  </m:oMath>
                </a14:m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b="1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&lt;−11</m:t>
                    </m:r>
                  </m:oMath>
                </a14:m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≤−11</m:t>
                    </m:r>
                  </m:oMath>
                </a14:m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DCE6AE-095D-415A-9D58-7BE08DF67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719" y="3282051"/>
                <a:ext cx="21679120" cy="2950744"/>
              </a:xfrm>
              <a:prstGeom prst="rect">
                <a:avLst/>
              </a:prstGeom>
              <a:blipFill>
                <a:blip r:embed="rId4"/>
                <a:stretch>
                  <a:fillRect b="-8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E65B6A-9096-44E0-BA44-BFCEF923C38C}"/>
                  </a:ext>
                </a:extLst>
              </p:cNvPr>
              <p:cNvSpPr/>
              <p:nvPr/>
            </p:nvSpPr>
            <p:spPr>
              <a:xfrm>
                <a:off x="1966413" y="7344316"/>
                <a:ext cx="20546573" cy="4809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630555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&amp;3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−6</m:t>
                                  </m:r>
                                </m:e>
                              </m:d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&lt;−3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5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&gt;7</m:t>
                              </m:r>
                            </m:e>
                          </m:eqAr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&amp;3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&lt;15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&amp;5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𝑚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&gt;14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630555" algn="l"/>
                    <a:tab pos="3599815" algn="l"/>
                    <a:tab pos="5039995" algn="l"/>
                  </a:tabLs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 bất phương trình có nghiệm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&lt;25⇔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&gt;−11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E65B6A-9096-44E0-BA44-BFCEF923C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413" y="7344316"/>
                <a:ext cx="20546573" cy="4809137"/>
              </a:xfrm>
              <a:prstGeom prst="rect">
                <a:avLst/>
              </a:prstGeom>
              <a:blipFill>
                <a:blip r:embed="rId5"/>
                <a:stretch>
                  <a:fillRect b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78D14E2-08CD-454B-8959-F4FD2C9EC920}"/>
                  </a:ext>
                </a:extLst>
              </p:cNvPr>
              <p:cNvSpPr/>
              <p:nvPr/>
            </p:nvSpPr>
            <p:spPr>
              <a:xfrm>
                <a:off x="10632044" y="7790601"/>
                <a:ext cx="4148380" cy="2730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630555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&lt;5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14−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78D14E2-08CD-454B-8959-F4FD2C9EC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044" y="7790601"/>
                <a:ext cx="4148380" cy="2730299"/>
              </a:xfrm>
              <a:prstGeom prst="rect">
                <a:avLst/>
              </a:prstGeom>
              <a:blipFill>
                <a:blip r:embed="rId6"/>
                <a:stretch>
                  <a:fillRect r="-4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23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10081867"/>
            <a:chOff x="1175570" y="2468560"/>
            <a:chExt cx="22178464" cy="872398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831995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337865" cy="643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2B27978-8E86-47F8-9F5F-51DBF788F6A1}"/>
                  </a:ext>
                </a:extLst>
              </p:cNvPr>
              <p:cNvSpPr/>
              <p:nvPr/>
            </p:nvSpPr>
            <p:spPr>
              <a:xfrm>
                <a:off x="1679127" y="3695822"/>
                <a:ext cx="21240642" cy="8418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400"/>
                  </a:spcAft>
                  <a:tabLst>
                    <a:tab pos="54038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Câu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1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Bất phương trình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−5&gt;2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+15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 có nghiệm là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28650" indent="150495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+5−2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&gt;10+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785938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−∞;5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5;+∞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∅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.	             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1698625" indent="-169862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(*) :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539750" indent="111442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540385" algn="l"/>
                    <a:tab pos="1804670" algn="l"/>
                    <a:tab pos="3227070" algn="l"/>
                    <a:tab pos="4719955" algn="l"/>
                  </a:tabLst>
                </a:pP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	a) 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2B27978-8E86-47F8-9F5F-51DBF788F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127" y="3695822"/>
                <a:ext cx="21240642" cy="8418587"/>
              </a:xfrm>
              <a:prstGeom prst="rect">
                <a:avLst/>
              </a:prstGeom>
              <a:blipFill>
                <a:blip r:embed="rId3"/>
                <a:stretch>
                  <a:fillRect l="-1148" b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94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10386667"/>
            <a:chOff x="1175570" y="2468560"/>
            <a:chExt cx="22178464" cy="872398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831995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337865" cy="643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6B0C70-2F6B-41F5-B8C3-665C36C4F230}"/>
                  </a:ext>
                </a:extLst>
              </p:cNvPr>
              <p:cNvSpPr/>
              <p:nvPr/>
            </p:nvSpPr>
            <p:spPr>
              <a:xfrm>
                <a:off x="1835492" y="4533816"/>
                <a:ext cx="20253057" cy="2162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ts val="1600"/>
                  </a:lnSpc>
                  <a:spcBef>
                    <a:spcPts val="600"/>
                  </a:spcBef>
                  <a:spcAft>
                    <a:spcPts val="4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Điều kiện xác định của bất phương trình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8650" indent="1268413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≤2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&lt;2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6B0C70-2F6B-41F5-B8C3-665C36C4F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492" y="4533816"/>
                <a:ext cx="20253057" cy="2162643"/>
              </a:xfrm>
              <a:prstGeom prst="rect">
                <a:avLst/>
              </a:prstGeom>
              <a:blipFill>
                <a:blip r:embed="rId3"/>
                <a:stretch>
                  <a:fillRect l="-1204" t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DDA5372-C345-4C29-96A1-F634FB75CEDC}"/>
                  </a:ext>
                </a:extLst>
              </p:cNvPr>
              <p:cNvSpPr/>
              <p:nvPr/>
            </p:nvSpPr>
            <p:spPr>
              <a:xfrm>
                <a:off x="1908448" y="9655643"/>
                <a:ext cx="20541717" cy="2845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930400" indent="-1930400" algn="just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6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kiện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−2≥0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1930400" indent="-1930400" algn="just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∈∅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−1;+∞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DDA5372-C345-4C29-96A1-F634FB75C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48" y="9655643"/>
                <a:ext cx="20541717" cy="2845523"/>
              </a:xfrm>
              <a:prstGeom prst="rect">
                <a:avLst/>
              </a:prstGeom>
              <a:blipFill>
                <a:blip r:embed="rId4"/>
                <a:stretch>
                  <a:fillRect l="-1187" t="-428" r="-1899" b="-8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2C7B8D-67A2-4E24-B861-8607B1632BFF}"/>
                  </a:ext>
                </a:extLst>
              </p:cNvPr>
              <p:cNvSpPr/>
              <p:nvPr/>
            </p:nvSpPr>
            <p:spPr>
              <a:xfrm>
                <a:off x="1835491" y="7010400"/>
                <a:ext cx="21374045" cy="2015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00" indent="-182880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5.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2C7B8D-67A2-4E24-B861-8607B1632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491" y="7010400"/>
                <a:ext cx="21374045" cy="2015103"/>
              </a:xfrm>
              <a:prstGeom prst="rect">
                <a:avLst/>
              </a:prstGeom>
              <a:blipFill>
                <a:blip r:embed="rId5"/>
                <a:stretch>
                  <a:fillRect l="-1141" b="-1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6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10005667"/>
            <a:chOff x="1175570" y="2468560"/>
            <a:chExt cx="22178464" cy="872398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831995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337865" cy="643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E7A6C5D-AF79-4E2C-8420-92DD6B915A83}"/>
                  </a:ext>
                </a:extLst>
              </p:cNvPr>
              <p:cNvSpPr/>
              <p:nvPr/>
            </p:nvSpPr>
            <p:spPr>
              <a:xfrm>
                <a:off x="1884635" y="3426158"/>
                <a:ext cx="21102296" cy="4574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nl-NL" sz="44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Bài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7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−4&lt;0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marL="449263" indent="1209675" algn="just">
                  <a:lnSpc>
                    <a:spcPct val="130000"/>
                  </a:lnSpc>
                  <a:spcBef>
                    <a:spcPts val="1800"/>
                  </a:spcBef>
                  <a:spcAft>
                    <a:spcPts val="1800"/>
                  </a:spcAft>
                  <a:tabLst>
                    <a:tab pos="228600" algn="l"/>
                    <a:tab pos="1828800" algn="l"/>
                    <a:tab pos="3429000" algn="l"/>
                    <a:tab pos="502920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0≤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≥0</m:t>
                    </m:r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	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≤0</m:t>
                    </m:r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E7A6C5D-AF79-4E2C-8420-92DD6B915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635" y="3426158"/>
                <a:ext cx="21102296" cy="4574842"/>
              </a:xfrm>
              <a:prstGeom prst="rect">
                <a:avLst/>
              </a:prstGeom>
              <a:blipFill>
                <a:blip r:embed="rId3"/>
                <a:stretch>
                  <a:fillRect l="-1155" r="-1184" b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61F2FB6-28F8-437F-A848-8C1CC4EB6297}"/>
                  </a:ext>
                </a:extLst>
              </p:cNvPr>
              <p:cNvSpPr/>
              <p:nvPr/>
            </p:nvSpPr>
            <p:spPr>
              <a:xfrm>
                <a:off x="1884635" y="8272455"/>
                <a:ext cx="21102296" cy="3309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8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</a:p>
              <a:p>
                <a:pPr marL="449263" indent="1379538" algn="just">
                  <a:lnSpc>
                    <a:spcPct val="130000"/>
                  </a:lnSpc>
                  <a:spcBef>
                    <a:spcPts val="1800"/>
                  </a:spcBef>
                  <a:spcAft>
                    <a:spcPts val="1800"/>
                  </a:spcAft>
                  <a:tabLst>
                    <a:tab pos="1828800" algn="l"/>
                    <a:tab pos="3429000" algn="l"/>
                    <a:tab pos="502920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	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1;−3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4;−3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61F2FB6-28F8-437F-A848-8C1CC4EB6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635" y="8272455"/>
                <a:ext cx="21102296" cy="3309945"/>
              </a:xfrm>
              <a:prstGeom prst="rect">
                <a:avLst/>
              </a:prstGeom>
              <a:blipFill>
                <a:blip r:embed="rId4"/>
                <a:stretch>
                  <a:fillRect l="-1155" b="-7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4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AAC620-4F31-4070-8E51-2528AF36741F}"/>
                  </a:ext>
                </a:extLst>
              </p:cNvPr>
              <p:cNvSpPr/>
              <p:nvPr/>
            </p:nvSpPr>
            <p:spPr>
              <a:xfrm>
                <a:off x="3947249" y="3520759"/>
                <a:ext cx="18076649" cy="2557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400"/>
                  </a:spcAft>
                  <a:tabLst>
                    <a:tab pos="540385" algn="l"/>
                  </a:tabLs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Bất phương trình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−5&gt;2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+15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 có nghiệm là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AAC620-4F31-4070-8E51-2528AF367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49" y="3520759"/>
                <a:ext cx="18076649" cy="2557495"/>
              </a:xfrm>
              <a:prstGeom prst="rect">
                <a:avLst/>
              </a:prstGeom>
              <a:blipFill>
                <a:blip r:embed="rId3"/>
                <a:stretch>
                  <a:fillRect l="-607" b="-4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E055D05-8A1D-4D44-90E5-7C7F14161751}"/>
                  </a:ext>
                </a:extLst>
              </p:cNvPr>
              <p:cNvSpPr/>
              <p:nvPr/>
            </p:nvSpPr>
            <p:spPr>
              <a:xfrm>
                <a:off x="4265969" y="8077200"/>
                <a:ext cx="17452618" cy="2931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1188" indent="-54292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−5&gt;2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+15⇔23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&gt;20⇔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Vậy bất phương trình có nghiệm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E055D05-8A1D-4D44-90E5-7C7F14161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969" y="8077200"/>
                <a:ext cx="17452618" cy="2931893"/>
              </a:xfrm>
              <a:prstGeom prst="rect">
                <a:avLst/>
              </a:prstGeom>
              <a:blipFill>
                <a:blip r:embed="rId4"/>
                <a:stretch>
                  <a:fillRect l="-1432" b="-3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05CE082C-7859-43DA-AA52-16F5DB62F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6639" y="5036735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089A763-06DD-426F-ADF1-63C66FADF58B}"/>
                  </a:ext>
                </a:extLst>
              </p:cNvPr>
              <p:cNvSpPr/>
              <p:nvPr/>
            </p:nvSpPr>
            <p:spPr>
              <a:xfrm>
                <a:off x="2771807" y="3733800"/>
                <a:ext cx="20165980" cy="2078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+5−2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&gt;10+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−∞;5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5;+∞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∅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            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089A763-06DD-426F-ADF1-63C66FADF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7" y="3733800"/>
                <a:ext cx="20165980" cy="2078967"/>
              </a:xfrm>
              <a:prstGeom prst="rect">
                <a:avLst/>
              </a:prstGeom>
              <a:blipFill>
                <a:blip r:embed="rId3"/>
                <a:stretch>
                  <a:fillRect l="-1239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7D96312-8D8E-409F-ABE0-BAF45EB54D6B}"/>
                  </a:ext>
                </a:extLst>
              </p:cNvPr>
              <p:cNvSpPr/>
              <p:nvPr/>
            </p:nvSpPr>
            <p:spPr>
              <a:xfrm>
                <a:off x="5066241" y="8229600"/>
                <a:ext cx="10206448" cy="3590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7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+5−2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&gt;10+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−8</m:t>
                        </m:r>
                      </m:e>
                    </m:d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−8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+5&gt;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−8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&gt; 10 (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>
                  <a:lnSpc>
                    <a:spcPts val="7000"/>
                  </a:lnSpc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7D96312-8D8E-409F-ABE0-BAF45EB54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241" y="8229600"/>
                <a:ext cx="10206448" cy="3590919"/>
              </a:xfrm>
              <a:prstGeom prst="rect">
                <a:avLst/>
              </a:prstGeom>
              <a:blipFill>
                <a:blip r:embed="rId4"/>
                <a:stretch>
                  <a:fillRect l="-2389" b="-7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663C9B9A-D297-48E2-BEAB-ADF5A414B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4174" y="4942617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5A3FF07-5606-4074-9D07-42E3C96E64A6}"/>
                  </a:ext>
                </a:extLst>
              </p:cNvPr>
              <p:cNvSpPr/>
              <p:nvPr/>
            </p:nvSpPr>
            <p:spPr>
              <a:xfrm>
                <a:off x="4087144" y="3209757"/>
                <a:ext cx="18822762" cy="2877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(*) 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540385" algn="l"/>
                    <a:tab pos="1804670" algn="l"/>
                    <a:tab pos="3227070" algn="l"/>
                    <a:tab pos="4719955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5A3FF07-5606-4074-9D07-42E3C96E6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44" y="3209757"/>
                <a:ext cx="18822762" cy="2877775"/>
              </a:xfrm>
              <a:prstGeom prst="rect">
                <a:avLst/>
              </a:prstGeom>
              <a:blipFill>
                <a:blip r:embed="rId3"/>
                <a:stretch>
                  <a:fillRect l="-1295" b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9BE212-82A6-4442-804E-6FC92C456CA2}"/>
                  </a:ext>
                </a:extLst>
              </p:cNvPr>
              <p:cNvSpPr/>
              <p:nvPr/>
            </p:nvSpPr>
            <p:spPr>
              <a:xfrm>
                <a:off x="3879220" y="7749500"/>
                <a:ext cx="19020632" cy="4823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64490" algn="l"/>
                    <a:tab pos="1804670" algn="l"/>
                    <a:tab pos="3227070" algn="l"/>
                    <a:tab pos="4719955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64490" algn="l"/>
                    <a:tab pos="1804670" algn="l"/>
                    <a:tab pos="3227070" algn="l"/>
                    <a:tab pos="4719955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(1)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(1).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ĐK: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9BE212-82A6-4442-804E-6FC92C456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220" y="7749500"/>
                <a:ext cx="19020632" cy="4823500"/>
              </a:xfrm>
              <a:prstGeom prst="rect">
                <a:avLst/>
              </a:prstGeom>
              <a:blipFill>
                <a:blip r:embed="rId4"/>
                <a:stretch>
                  <a:fillRect l="-1282" t="-758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nl-NL" b="1" dirty="0"/>
                  <a:t>[sgk-trang 87]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/>
              <p:nvPr/>
            </p:nvSpPr>
            <p:spPr>
              <a:xfrm>
                <a:off x="4116387" y="3886200"/>
                <a:ext cx="17496824" cy="197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&lt;1−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d)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&gt;3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3886200"/>
                <a:ext cx="17496824" cy="1970219"/>
              </a:xfrm>
              <a:prstGeom prst="rect">
                <a:avLst/>
              </a:prstGeom>
              <a:blipFill>
                <a:blip r:embed="rId2"/>
                <a:stretch>
                  <a:fillRect t="-6192" b="-4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07B717F-68A2-42BC-B4A6-0073C28893C5}"/>
                  </a:ext>
                </a:extLst>
              </p:cNvPr>
              <p:cNvSpPr/>
              <p:nvPr/>
            </p:nvSpPr>
            <p:spPr>
              <a:xfrm>
                <a:off x="5309924" y="8200032"/>
                <a:ext cx="8864863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Điều kiện: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+1≠0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≠−1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07B717F-68A2-42BC-B4A6-0073C2889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924" y="8200032"/>
                <a:ext cx="8864863" cy="1602683"/>
              </a:xfrm>
              <a:prstGeom prst="rect">
                <a:avLst/>
              </a:prstGeom>
              <a:blipFill>
                <a:blip r:embed="rId3"/>
                <a:stretch>
                  <a:fillRect l="-2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38D430C-D6A7-432B-BD6B-84C3B355B9D5}"/>
                  </a:ext>
                </a:extLst>
              </p:cNvPr>
              <p:cNvSpPr/>
              <p:nvPr/>
            </p:nvSpPr>
            <p:spPr>
              <a:xfrm>
                <a:off x="5335587" y="10708159"/>
                <a:ext cx="8898526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Điều kiện: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&amp;1−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+4≠0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≠−4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38D430C-D6A7-432B-BD6B-84C3B355B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10708159"/>
                <a:ext cx="8898526" cy="1602683"/>
              </a:xfrm>
              <a:prstGeom prst="rect">
                <a:avLst/>
              </a:prstGeom>
              <a:blipFill>
                <a:blip r:embed="rId4"/>
                <a:stretch>
                  <a:fillRect l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DA2F25-391B-467C-85CC-2F9B6354CFAA}"/>
                  </a:ext>
                </a:extLst>
              </p:cNvPr>
              <p:cNvSpPr/>
              <p:nvPr/>
            </p:nvSpPr>
            <p:spPr>
              <a:xfrm>
                <a:off x="4207787" y="3237049"/>
                <a:ext cx="17382167" cy="2842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ts val="10000"/>
                  </a:lnSpc>
                  <a:spcBef>
                    <a:spcPts val="600"/>
                  </a:spcBef>
                  <a:spcAft>
                    <a:spcPts val="4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Điều kiện xác định của bất phương trình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≥1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indent="-630555">
                  <a:lnSpc>
                    <a:spcPts val="10000"/>
                  </a:lnSpc>
                  <a:spcBef>
                    <a:spcPts val="600"/>
                  </a:spcBef>
                  <a:spcAft>
                    <a:spcPts val="4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≤2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&lt;2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DA2F25-391B-467C-85CC-2F9B6354C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787" y="3237049"/>
                <a:ext cx="17382167" cy="2842317"/>
              </a:xfrm>
              <a:prstGeom prst="rect">
                <a:avLst/>
              </a:prstGeom>
              <a:blipFill>
                <a:blip r:embed="rId3"/>
                <a:stretch>
                  <a:fillRect l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91A977C-563F-4F29-B8AA-F490C195C84A}"/>
                  </a:ext>
                </a:extLst>
              </p:cNvPr>
              <p:cNvSpPr/>
              <p:nvPr/>
            </p:nvSpPr>
            <p:spPr>
              <a:xfrm>
                <a:off x="3879220" y="7766328"/>
                <a:ext cx="17663200" cy="4120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ts val="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Điều kiện xác định của BPT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−3≠0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≠3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12140">
                  <a:lnSpc>
                    <a:spcPts val="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12140">
                  <a:lnSpc>
                    <a:spcPts val="8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+1≠−3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+1≠3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91A977C-563F-4F29-B8AA-F490C195C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220" y="7766328"/>
                <a:ext cx="17663200" cy="4120872"/>
              </a:xfrm>
              <a:prstGeom prst="rect">
                <a:avLst/>
              </a:prstGeom>
              <a:blipFill>
                <a:blip r:embed="rId4"/>
                <a:stretch>
                  <a:fillRect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1E1B900B-529E-488A-9A04-08F1327D4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5473" y="4760207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897753-702F-405B-924D-8D2B90AB7969}"/>
                  </a:ext>
                </a:extLst>
              </p:cNvPr>
              <p:cNvSpPr/>
              <p:nvPr/>
            </p:nvSpPr>
            <p:spPr>
              <a:xfrm>
                <a:off x="1964266" y="3789395"/>
                <a:ext cx="20516321" cy="207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vô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?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897753-702F-405B-924D-8D2B90AB7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266" y="3789395"/>
                <a:ext cx="20516321" cy="2078005"/>
              </a:xfrm>
              <a:prstGeom prst="rect">
                <a:avLst/>
              </a:prstGeom>
              <a:blipFill>
                <a:blip r:embed="rId3"/>
                <a:stretch>
                  <a:fillRect l="-1188" r="-2258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81EA464-8096-4AD0-939B-420129C8A25C}"/>
                  </a:ext>
                </a:extLst>
              </p:cNvPr>
              <p:cNvSpPr/>
              <p:nvPr/>
            </p:nvSpPr>
            <p:spPr>
              <a:xfrm>
                <a:off x="1964265" y="8305800"/>
                <a:ext cx="21243573" cy="3261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−1)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−1=0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−1&gt;0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81EA464-8096-4AD0-939B-420129C8A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265" y="8305800"/>
                <a:ext cx="21243573" cy="3261727"/>
              </a:xfrm>
              <a:prstGeom prst="rect">
                <a:avLst/>
              </a:prstGeom>
              <a:blipFill>
                <a:blip r:embed="rId4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0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08EBFE1-9AED-4527-87F5-BE7C7ED60393}"/>
                  </a:ext>
                </a:extLst>
              </p:cNvPr>
              <p:cNvSpPr/>
              <p:nvPr/>
            </p:nvSpPr>
            <p:spPr>
              <a:xfrm>
                <a:off x="1975708" y="3974620"/>
                <a:ext cx="21226949" cy="1893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kiện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−2≥0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68263" algn="just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  <a:tabLst>
                    <a:tab pos="228600" algn="l"/>
                    <a:tab pos="1828800" algn="l"/>
                    <a:tab pos="3429000" algn="l"/>
                    <a:tab pos="502920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∈∅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−1;+∞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	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08EBFE1-9AED-4527-87F5-BE7C7ED60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708" y="3974620"/>
                <a:ext cx="21226949" cy="1893275"/>
              </a:xfrm>
              <a:prstGeom prst="rect">
                <a:avLst/>
              </a:prstGeom>
              <a:blipFill>
                <a:blip r:embed="rId3"/>
                <a:stretch>
                  <a:fillRect l="-1149" t="-322" b="-1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AF0E96-81B4-455C-8EBE-E52E5A89D415}"/>
                  </a:ext>
                </a:extLst>
              </p:cNvPr>
              <p:cNvSpPr/>
              <p:nvPr/>
            </p:nvSpPr>
            <p:spPr>
              <a:xfrm>
                <a:off x="5106987" y="7882805"/>
                <a:ext cx="17388708" cy="3597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263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−2≥0⇔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263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AF0E96-81B4-455C-8EBE-E52E5A89D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7882805"/>
                <a:ext cx="17388708" cy="3597588"/>
              </a:xfrm>
              <a:prstGeom prst="rect">
                <a:avLst/>
              </a:prstGeom>
              <a:blipFill>
                <a:blip r:embed="rId4"/>
                <a:stretch>
                  <a:fillRect l="-1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4F82FDEC-6352-488D-B119-C728719C2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492" y="5039485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81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F82FDEC-6352-488D-B119-C728719C2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457" y="5387431"/>
            <a:ext cx="1022880" cy="1011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A5C4333-8613-4C2E-A828-178058C205A7}"/>
                  </a:ext>
                </a:extLst>
              </p:cNvPr>
              <p:cNvSpPr/>
              <p:nvPr/>
            </p:nvSpPr>
            <p:spPr>
              <a:xfrm>
                <a:off x="1487323" y="2858599"/>
                <a:ext cx="21972743" cy="3540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−4&lt;0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marL="449263" indent="1209675" algn="just">
                  <a:lnSpc>
                    <a:spcPct val="130000"/>
                  </a:lnSpc>
                  <a:spcBef>
                    <a:spcPts val="1200"/>
                  </a:spcBef>
                  <a:spcAft>
                    <a:spcPts val="1200"/>
                  </a:spcAft>
                  <a:tabLst>
                    <a:tab pos="228600" algn="l"/>
                    <a:tab pos="1828800" algn="l"/>
                    <a:tab pos="3429000" algn="l"/>
                    <a:tab pos="502920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0≤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≥0</m:t>
                    </m:r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	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≤0</m:t>
                    </m:r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A5C4333-8613-4C2E-A828-178058C20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323" y="2858599"/>
                <a:ext cx="21972743" cy="3540713"/>
              </a:xfrm>
              <a:prstGeom prst="rect">
                <a:avLst/>
              </a:prstGeom>
              <a:blipFill>
                <a:blip r:embed="rId4"/>
                <a:stretch>
                  <a:fillRect l="-1138" b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833CD6-2B28-44A6-B825-AFF4045103DC}"/>
                  </a:ext>
                </a:extLst>
              </p:cNvPr>
              <p:cNvSpPr/>
              <p:nvPr/>
            </p:nvSpPr>
            <p:spPr>
              <a:xfrm>
                <a:off x="3966337" y="8970764"/>
                <a:ext cx="15754242" cy="2647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ts val="1600"/>
                  </a:lnSpc>
                  <a:spcBef>
                    <a:spcPts val="3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dirty="0"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−4&lt;0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−2&gt;0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0215" algn="just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  <a:tabLst>
                    <a:tab pos="228600" algn="l"/>
                    <a:tab pos="1828800" algn="l"/>
                    <a:tab pos="3429000" algn="l"/>
                    <a:tab pos="50292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&amp;0≤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2−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≥2</m:t>
                            </m:r>
                          </m:e>
                        </m:eqArr>
                      </m:e>
                    </m:d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0≤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833CD6-2B28-44A6-B825-AFF404510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337" y="8970764"/>
                <a:ext cx="15754242" cy="2647841"/>
              </a:xfrm>
              <a:prstGeom prst="rect">
                <a:avLst/>
              </a:prstGeom>
              <a:blipFill>
                <a:blip r:embed="rId5"/>
                <a:stretch>
                  <a:fillRect t="-3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4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F82FDEC-6352-488D-B119-C728719C2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907" y="5401743"/>
            <a:ext cx="1022880" cy="1011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679C40A-C289-4BC1-9260-7EA216AF2F38}"/>
                  </a:ext>
                </a:extLst>
              </p:cNvPr>
              <p:cNvSpPr/>
              <p:nvPr/>
            </p:nvSpPr>
            <p:spPr>
              <a:xfrm>
                <a:off x="1622532" y="3014655"/>
                <a:ext cx="21102296" cy="3309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</a:p>
              <a:p>
                <a:pPr marL="449263" indent="1379538" algn="just">
                  <a:lnSpc>
                    <a:spcPct val="130000"/>
                  </a:lnSpc>
                  <a:spcBef>
                    <a:spcPts val="1800"/>
                  </a:spcBef>
                  <a:spcAft>
                    <a:spcPts val="1800"/>
                  </a:spcAft>
                  <a:tabLst>
                    <a:tab pos="1828800" algn="l"/>
                    <a:tab pos="3429000" algn="l"/>
                    <a:tab pos="502920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	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1;−3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4;−3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679C40A-C289-4BC1-9260-7EA216AF2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532" y="3014655"/>
                <a:ext cx="21102296" cy="3309945"/>
              </a:xfrm>
              <a:prstGeom prst="rect">
                <a:avLst/>
              </a:prstGeom>
              <a:blipFill>
                <a:blip r:embed="rId4"/>
                <a:stretch>
                  <a:fillRect l="-1155" b="-7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4C05FDA-8BE9-4E83-A32D-717A5B9E7E77}"/>
                  </a:ext>
                </a:extLst>
              </p:cNvPr>
              <p:cNvSpPr/>
              <p:nvPr/>
            </p:nvSpPr>
            <p:spPr>
              <a:xfrm>
                <a:off x="2577039" y="9198386"/>
                <a:ext cx="18303347" cy="2397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ts val="16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 bất phương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≤−1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450215" algn="just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  <a:tabLst>
                    <a:tab pos="228600" algn="l"/>
                    <a:tab pos="1828800" algn="l"/>
                    <a:tab pos="3429000" algn="l"/>
                    <a:tab pos="50292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=−1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4C05FDA-8BE9-4E83-A32D-717A5B9E7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039" y="9198386"/>
                <a:ext cx="18303347" cy="2397451"/>
              </a:xfrm>
              <a:prstGeom prst="rect">
                <a:avLst/>
              </a:prstGeom>
              <a:blipFill>
                <a:blip r:embed="rId5"/>
                <a:stretch>
                  <a:fillRect t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43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/>
              <p:nvPr/>
            </p:nvSpPr>
            <p:spPr>
              <a:xfrm>
                <a:off x="3345608" y="3089446"/>
                <a:ext cx="19042438" cy="2930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≤−3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5−4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spc="-15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08" y="3089446"/>
                <a:ext cx="19042438" cy="2930354"/>
              </a:xfrm>
              <a:prstGeom prst="rect">
                <a:avLst/>
              </a:prstGeom>
              <a:blipFill>
                <a:blip r:embed="rId2"/>
                <a:stretch>
                  <a:fillRect l="-1312" t="-4158" b="-9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9CEC521-5C36-4A5C-9343-99C6B99D0E55}"/>
                  </a:ext>
                </a:extLst>
              </p:cNvPr>
              <p:cNvSpPr/>
              <p:nvPr/>
            </p:nvSpPr>
            <p:spPr>
              <a:xfrm>
                <a:off x="3278186" y="7943425"/>
                <a:ext cx="16992601" cy="4705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40640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≤−3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+8≥0⇒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≥−8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021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≥−8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≥64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+8</m:t>
                                </m:r>
                              </m:e>
                            </m:ra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+8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≥64&gt;−3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+8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≤−3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9CEC521-5C36-4A5C-9343-99C6B99D0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6" y="7943425"/>
                <a:ext cx="16992601" cy="4705775"/>
              </a:xfrm>
              <a:prstGeom prst="rect">
                <a:avLst/>
              </a:prstGeom>
              <a:blipFill>
                <a:blip r:embed="rId3"/>
                <a:stretch>
                  <a:fillRect t="-648" b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4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/>
              <p:nvPr/>
            </p:nvSpPr>
            <p:spPr>
              <a:xfrm>
                <a:off x="3345608" y="3048000"/>
                <a:ext cx="19042438" cy="2930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≤−3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5−4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spc="-15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08" y="3048000"/>
                <a:ext cx="19042438" cy="2930354"/>
              </a:xfrm>
              <a:prstGeom prst="rect">
                <a:avLst/>
              </a:prstGeom>
              <a:blipFill>
                <a:blip r:embed="rId2"/>
                <a:stretch>
                  <a:fillRect l="-1312" t="-3950" b="-9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A9ACB9-F5D2-4D47-A99F-96F8893FE83F}"/>
                  </a:ext>
                </a:extLst>
              </p:cNvPr>
              <p:cNvSpPr/>
              <p:nvPr/>
            </p:nvSpPr>
            <p:spPr>
              <a:xfrm>
                <a:off x="3345608" y="8158415"/>
                <a:ext cx="19990568" cy="4355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≥0⇒1+2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≥1⇒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2−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≥0⇒5−4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=1+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2−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≥1⇒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5−4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≥1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5−4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≥2&gt;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A9ACB9-F5D2-4D47-A99F-96F8893FE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08" y="8158415"/>
                <a:ext cx="19990568" cy="4355744"/>
              </a:xfrm>
              <a:prstGeom prst="rect">
                <a:avLst/>
              </a:prstGeom>
              <a:blipFill>
                <a:blip r:embed="rId3"/>
                <a:stretch>
                  <a:fillRect b="-5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27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/>
              <p:nvPr/>
            </p:nvSpPr>
            <p:spPr>
              <a:xfrm>
                <a:off x="3345608" y="3048000"/>
                <a:ext cx="19042438" cy="2930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≤−3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5−4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spc="-15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08" y="3048000"/>
                <a:ext cx="19042438" cy="2930354"/>
              </a:xfrm>
              <a:prstGeom prst="rect">
                <a:avLst/>
              </a:prstGeom>
              <a:blipFill>
                <a:blip r:embed="rId2"/>
                <a:stretch>
                  <a:fillRect l="-1312" t="-3950" b="-9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1092DB4-254C-41D1-B21E-1229DFAB4D5D}"/>
                  </a:ext>
                </a:extLst>
              </p:cNvPr>
              <p:cNvSpPr/>
              <p:nvPr/>
            </p:nvSpPr>
            <p:spPr>
              <a:xfrm>
                <a:off x="3100386" y="8303615"/>
                <a:ext cx="19287660" cy="2703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1&lt;7⇒1+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&lt;7+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&lt;0&lt;1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1092DB4-254C-41D1-B21E-1229DFAB4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386" y="8303615"/>
                <a:ext cx="19287660" cy="2703561"/>
              </a:xfrm>
              <a:prstGeom prst="rect">
                <a:avLst/>
              </a:prstGeom>
              <a:blipFill>
                <a:blip r:embed="rId3"/>
                <a:stretch>
                  <a:fillRect t="-2928" b="-9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8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8E4AE52-AFBE-41CB-85C5-945D399393B7}"/>
                  </a:ext>
                </a:extLst>
              </p:cNvPr>
              <p:cNvSpPr/>
              <p:nvPr/>
            </p:nvSpPr>
            <p:spPr>
              <a:xfrm>
                <a:off x="1541281" y="3017491"/>
                <a:ext cx="21540590" cy="1817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                                             b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+1≤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8E4AE52-AFBE-41CB-85C5-945D399393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281" y="3017491"/>
                <a:ext cx="21540590" cy="1817164"/>
              </a:xfrm>
              <a:prstGeom prst="rect">
                <a:avLst/>
              </a:prstGeom>
              <a:blipFill>
                <a:blip r:embed="rId2"/>
                <a:stretch>
                  <a:fillRect t="-4698" r="-255" b="-15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7C21ED6-6B3B-4081-BF76-81EB2DD0EA8A}"/>
                  </a:ext>
                </a:extLst>
              </p:cNvPr>
              <p:cNvSpPr/>
              <p:nvPr/>
            </p:nvSpPr>
            <p:spPr>
              <a:xfrm>
                <a:off x="2189107" y="7987101"/>
                <a:ext cx="20008960" cy="4415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1−2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⇔6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−4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&lt;3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1−2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  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⇔18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+6−4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+8&lt;3−6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⇔14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+14&lt;3−6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⇔14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+6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&lt;3−14⇔20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&lt;−11⇔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7C21ED6-6B3B-4081-BF76-81EB2DD0E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07" y="7987101"/>
                <a:ext cx="20008960" cy="4415696"/>
              </a:xfrm>
              <a:prstGeom prst="rect">
                <a:avLst/>
              </a:prstGeom>
              <a:blipFill>
                <a:blip r:embed="rId3"/>
                <a:stretch>
                  <a:fillRect b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D7B893B-717D-4473-B514-3FE9A625BA66}"/>
                  </a:ext>
                </a:extLst>
              </p:cNvPr>
              <p:cNvSpPr/>
              <p:nvPr/>
            </p:nvSpPr>
            <p:spPr>
              <a:xfrm>
                <a:off x="3189038" y="3887341"/>
                <a:ext cx="569700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&lt;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1−2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D7B893B-717D-4473-B514-3FE9A625B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038" y="3887341"/>
                <a:ext cx="5697008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0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2739C3-C3DC-4ABB-80CC-DE1002AF8813}"/>
                  </a:ext>
                </a:extLst>
              </p:cNvPr>
              <p:cNvSpPr/>
              <p:nvPr/>
            </p:nvSpPr>
            <p:spPr>
              <a:xfrm>
                <a:off x="2150862" y="8303615"/>
                <a:ext cx="20056730" cy="4154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+1≤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</m:t>
                    </m:r>
                  </m:oMath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  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⇔2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+6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−3−3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+1≤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+3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−3+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−5</m:t>
                      </m:r>
                    </m:oMath>
                  </m:oMathPara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−2≤2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−8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⇔0≤−8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lí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2739C3-C3DC-4ABB-80CC-DE1002AF8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62" y="8303615"/>
                <a:ext cx="20056730" cy="4154151"/>
              </a:xfrm>
              <a:prstGeom prst="rect">
                <a:avLst/>
              </a:prstGeom>
              <a:blipFill>
                <a:blip r:embed="rId2"/>
                <a:stretch>
                  <a:fillRect t="-1906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1466D8-D2C4-4828-BB41-72AE2C544D46}"/>
                  </a:ext>
                </a:extLst>
              </p:cNvPr>
              <p:cNvSpPr/>
              <p:nvPr/>
            </p:nvSpPr>
            <p:spPr>
              <a:xfrm>
                <a:off x="1541281" y="3017491"/>
                <a:ext cx="21540590" cy="1817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                                          ;b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+1≤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1466D8-D2C4-4828-BB41-72AE2C544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281" y="3017491"/>
                <a:ext cx="21540590" cy="1817164"/>
              </a:xfrm>
              <a:prstGeom prst="rect">
                <a:avLst/>
              </a:prstGeom>
              <a:blipFill>
                <a:blip r:embed="rId3"/>
                <a:stretch>
                  <a:fillRect t="-4698" b="-15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C1A776-F6A3-4398-A570-D1F8A2D408E5}"/>
                  </a:ext>
                </a:extLst>
              </p:cNvPr>
              <p:cNvSpPr/>
              <p:nvPr/>
            </p:nvSpPr>
            <p:spPr>
              <a:xfrm>
                <a:off x="3125787" y="3886200"/>
                <a:ext cx="569700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&lt;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1−2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C1A776-F6A3-4398-A570-D1F8A2D40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7" y="3886200"/>
                <a:ext cx="5697008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6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1466D8-D2C4-4828-BB41-72AE2C544D46}"/>
                  </a:ext>
                </a:extLst>
              </p:cNvPr>
              <p:cNvSpPr/>
              <p:nvPr/>
            </p:nvSpPr>
            <p:spPr>
              <a:xfrm>
                <a:off x="1541281" y="2590800"/>
                <a:ext cx="20808734" cy="3853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3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ts val="13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/>
                  <a:t>;		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−2&gt;2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 .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1466D8-D2C4-4828-BB41-72AE2C544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281" y="2590800"/>
                <a:ext cx="20808734" cy="38531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8255F69-13E2-4C9F-91A9-970EB31FE9A4}"/>
                  </a:ext>
                </a:extLst>
              </p:cNvPr>
              <p:cNvSpPr/>
              <p:nvPr/>
            </p:nvSpPr>
            <p:spPr>
              <a:xfrm>
                <a:off x="2566986" y="10809167"/>
                <a:ext cx="10430291" cy="1723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/>
                  <a:t>Vậy </a:t>
                </a:r>
                <a:r>
                  <a:rPr lang="en-US" sz="4400" dirty="0" err="1"/>
                  <a:t>hệ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trình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nghiệm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/>
              </a:p>
              <a:p>
                <a:endParaRPr lang="en-US" sz="44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8255F69-13E2-4C9F-91A9-970EB31FE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986" y="10809167"/>
                <a:ext cx="10430291" cy="1723100"/>
              </a:xfrm>
              <a:prstGeom prst="rect">
                <a:avLst/>
              </a:prstGeom>
              <a:blipFill>
                <a:blip r:embed="rId3"/>
                <a:stretch>
                  <a:fillRect l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F6B27B-30C4-4284-90A6-055CC12AC8B7}"/>
                  </a:ext>
                </a:extLst>
              </p:cNvPr>
              <p:cNvSpPr/>
              <p:nvPr/>
            </p:nvSpPr>
            <p:spPr>
              <a:xfrm>
                <a:off x="2129237" y="7985127"/>
                <a:ext cx="10409901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&amp;6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&lt;4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num>
                              <m:den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&lt;2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eqAr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&lt;7−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+3&lt;4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+10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F6B27B-30C4-4284-90A6-055CC12AC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237" y="7985127"/>
                <a:ext cx="10409901" cy="2599558"/>
              </a:xfrm>
              <a:prstGeom prst="rect">
                <a:avLst/>
              </a:prstGeom>
              <a:blipFill>
                <a:blip r:embed="rId4"/>
                <a:stretch>
                  <a:fillRect l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256F3F8-B2EC-468A-A583-BC2E7A6CBB37}"/>
                  </a:ext>
                </a:extLst>
              </p:cNvPr>
              <p:cNvSpPr/>
              <p:nvPr/>
            </p:nvSpPr>
            <p:spPr>
              <a:xfrm>
                <a:off x="12529839" y="8021293"/>
                <a:ext cx="8311442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44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&lt;7</m:t>
                            </m:r>
                          </m:e>
                        </m:eqAr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256F3F8-B2EC-468A-A583-BC2E7A6CB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839" y="8021293"/>
                <a:ext cx="8311442" cy="2599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8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5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1466D8-D2C4-4828-BB41-72AE2C544D46}"/>
                  </a:ext>
                </a:extLst>
              </p:cNvPr>
              <p:cNvSpPr/>
              <p:nvPr/>
            </p:nvSpPr>
            <p:spPr>
              <a:xfrm>
                <a:off x="1541281" y="2590800"/>
                <a:ext cx="20808734" cy="3853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3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ts val="13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/>
                  <a:t>;		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−2&gt;2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 .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1466D8-D2C4-4828-BB41-72AE2C544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281" y="2590800"/>
                <a:ext cx="20808734" cy="38531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00E79E9-6F7E-4DF2-A9D6-688CF62393B2}"/>
                  </a:ext>
                </a:extLst>
              </p:cNvPr>
              <p:cNvSpPr/>
              <p:nvPr/>
            </p:nvSpPr>
            <p:spPr>
              <a:xfrm>
                <a:off x="1679127" y="7929820"/>
                <a:ext cx="11066876" cy="2542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−2&gt;2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&amp;2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&amp;15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&amp;4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&lt;3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−14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00E79E9-6F7E-4DF2-A9D6-688CF6239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127" y="7929820"/>
                <a:ext cx="11066876" cy="2542556"/>
              </a:xfrm>
              <a:prstGeom prst="rect">
                <a:avLst/>
              </a:prstGeom>
              <a:blipFill>
                <a:blip r:embed="rId3"/>
                <a:stretch>
                  <a:fillRect l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A9078D-159A-4B61-8461-72929876A93D}"/>
                  </a:ext>
                </a:extLst>
              </p:cNvPr>
              <p:cNvSpPr/>
              <p:nvPr/>
            </p:nvSpPr>
            <p:spPr>
              <a:xfrm>
                <a:off x="12580597" y="8063933"/>
                <a:ext cx="8687122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−16&lt;3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39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A9078D-159A-4B61-8461-72929876A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0597" y="8063933"/>
                <a:ext cx="8687122" cy="2204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2D23351-1B1B-4457-9C1B-1134351C08C3}"/>
                  </a:ext>
                </a:extLst>
              </p:cNvPr>
              <p:cNvSpPr/>
              <p:nvPr/>
            </p:nvSpPr>
            <p:spPr>
              <a:xfrm>
                <a:off x="2127049" y="11175294"/>
                <a:ext cx="3810979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39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&lt;2.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2D23351-1B1B-4457-9C1B-1134351C0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049" y="11175294"/>
                <a:ext cx="3810979" cy="13311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B928FB-B8E4-44DA-BFA1-2C2BB4F1C58F}"/>
                  </a:ext>
                </a:extLst>
              </p:cNvPr>
              <p:cNvSpPr/>
              <p:nvPr/>
            </p:nvSpPr>
            <p:spPr>
              <a:xfrm>
                <a:off x="5797683" y="11158278"/>
                <a:ext cx="12295930" cy="1293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39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&lt;2.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B928FB-B8E4-44DA-BFA1-2C2BB4F1C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683" y="11158278"/>
                <a:ext cx="12295930" cy="1293303"/>
              </a:xfrm>
              <a:prstGeom prst="rect">
                <a:avLst/>
              </a:prstGeom>
              <a:blipFill>
                <a:blip r:embed="rId6"/>
                <a:stretch>
                  <a:fillRect b="-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2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1200</Words>
  <PresentationFormat>Custom</PresentationFormat>
  <Paragraphs>333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2020-03-06T13:33:17Z</dcterms:modified>
</cp:coreProperties>
</file>