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74" r:id="rId3"/>
    <p:sldId id="273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62" r:id="rId14"/>
    <p:sldId id="277" r:id="rId15"/>
    <p:sldId id="276" r:id="rId16"/>
    <p:sldId id="275" r:id="rId17"/>
    <p:sldId id="259" r:id="rId18"/>
    <p:sldId id="258" r:id="rId19"/>
    <p:sldId id="260" r:id="rId20"/>
    <p:sldId id="278" r:id="rId21"/>
    <p:sldId id="281" r:id="rId22"/>
    <p:sldId id="280" r:id="rId23"/>
    <p:sldId id="279" r:id="rId24"/>
    <p:sldId id="285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DCC6"/>
    <a:srgbClr val="FFFFCC"/>
    <a:srgbClr val="20B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4479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45278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11508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96921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3981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07776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6883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5903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963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6285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88935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92684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NULL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9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6.gif"/><Relationship Id="rId2" Type="http://schemas.openxmlformats.org/officeDocument/2006/relationships/slide" Target="slide18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10.gif"/><Relationship Id="rId10" Type="http://schemas.openxmlformats.org/officeDocument/2006/relationships/image" Target="../media/image17.png"/><Relationship Id="rId4" Type="http://schemas.openxmlformats.org/officeDocument/2006/relationships/slide" Target="slide17.xml"/><Relationship Id="rId9" Type="http://schemas.openxmlformats.org/officeDocument/2006/relationships/image" Target="../media/image16.pn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2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1295400"/>
            <a:ext cx="8572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06" y="3886200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240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3509433" y="948834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638742" y="1087353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24904" y="139036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14591" y="4878211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28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0"/>
            <a:ext cx="84582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iêc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638" y="2580495"/>
            <a:ext cx="8863324" cy="1200329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thiÕc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tiÖc</a:t>
            </a:r>
            <a:r>
              <a:rPr lang="en-US" sz="72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xiÕc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77513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27374"/>
            <a:ext cx="1368425" cy="11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8866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8392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048" y="3136613"/>
            <a:ext cx="8603637" cy="110799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6600" b="1" dirty="0">
                <a:solidFill>
                  <a:prstClr val="black"/>
                </a:solidFill>
                <a:latin typeface=".VnAvant" pitchFamily="34" charset="0"/>
              </a:rPr>
              <a:t>®</a:t>
            </a:r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iÖn</a:t>
            </a:r>
            <a:r>
              <a:rPr lang="en-US" sz="66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6600" b="1" dirty="0" err="1" smtClean="0">
                <a:solidFill>
                  <a:prstClr val="black"/>
                </a:solidFill>
                <a:latin typeface=".VnAvant" pitchFamily="34" charset="0"/>
              </a:rPr>
              <a:t>kiÕn</a:t>
            </a:r>
            <a:r>
              <a:rPr lang="en-US" sz="66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thiÖn</a:t>
            </a:r>
            <a:endParaRPr lang="en-US" sz="6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244609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48092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15513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4582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Dãy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3: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Tạp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và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ghép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tiếng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có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vần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iêp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406" y="3429000"/>
            <a:ext cx="9007594" cy="1200329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diÖp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thiÕp</a:t>
            </a:r>
            <a:r>
              <a:rPr lang="en-US" sz="72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tiÖp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443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97754"/>
            <a:ext cx="1369739" cy="11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inus 5"/>
          <p:cNvSpPr/>
          <p:nvPr/>
        </p:nvSpPr>
        <p:spPr>
          <a:xfrm>
            <a:off x="7010400" y="4431085"/>
            <a:ext cx="1747345" cy="234619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46749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4716" y="611485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629878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564736"/>
            <a:ext cx="1252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13158"/>
              </p:ext>
            </p:extLst>
          </p:nvPr>
        </p:nvGraphicFramePr>
        <p:xfrm>
          <a:off x="1976894" y="1488066"/>
          <a:ext cx="4572000" cy="2194560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dirty="0" smtClean="0">
                          <a:latin typeface=".VnAvant" pitchFamily="34" charset="0"/>
                        </a:rPr>
                        <a:t>b</a:t>
                      </a:r>
                      <a:endParaRPr lang="en-US" sz="66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6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87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6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6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304800" y="3733800"/>
            <a:ext cx="100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iÖc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x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®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iÖn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iÕn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iÖn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iÕp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773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3147"/>
            <a:ext cx="3570655" cy="198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3124200" cy="16898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6630"/>
            <a:ext cx="2895600" cy="19835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754" y="5257800"/>
            <a:ext cx="39388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937484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bê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9227" y="5687963"/>
            <a:ext cx="29225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sß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6092483"/>
            <a:ext cx="1414462" cy="1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2996"/>
            <a:ext cx="1524000" cy="1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05" y="6643541"/>
            <a:ext cx="1414462" cy="1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773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7575" y="184769"/>
            <a:ext cx="1120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7727" y="184769"/>
            <a:ext cx="10951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216300"/>
            <a:ext cx="1133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35655"/>
              </p:ext>
            </p:extLst>
          </p:nvPr>
        </p:nvGraphicFramePr>
        <p:xfrm>
          <a:off x="3314700" y="1015766"/>
          <a:ext cx="2514600" cy="164592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smtClean="0">
                          <a:latin typeface=".VnAvant" pitchFamily="34" charset="0"/>
                        </a:rPr>
                        <a:t>b</a:t>
                      </a:r>
                      <a:endParaRPr lang="en-US" sz="48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8600" y="264417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x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 algn="ctr"/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k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iÖn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6" y="4976648"/>
            <a:ext cx="1928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52494"/>
            <a:ext cx="1729370" cy="9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47" y="5045520"/>
            <a:ext cx="1567767" cy="6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994" y="6019800"/>
            <a:ext cx="29354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endParaRPr lang="en-US" sz="4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0264" y="5958244"/>
            <a:ext cx="2475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bê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2444" y="5867400"/>
            <a:ext cx="2377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sß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24" y="6685930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9508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23" y="6634274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3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00"/>
            <a:ext cx="9144000" cy="44195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4" name="Picture 3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54488" y="132701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6" y="910461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5257800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020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i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371600"/>
            <a:ext cx="648510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395" y="1447800"/>
            <a:ext cx="7391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4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3" y="2811607"/>
            <a:ext cx="6553040" cy="282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117612" y="803444"/>
            <a:ext cx="644356" cy="644356"/>
          </a:xfrm>
          <a:prstGeom prst="star5">
            <a:avLst/>
          </a:prstGeom>
          <a:solidFill>
            <a:srgbClr val="FF9933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rgbClr val="DC5924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51" y="1138760"/>
            <a:ext cx="35718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73011" y="1795944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14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1" y="166581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94" y="1501447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3" y="53340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6" y="53340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625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05506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biếc</a:t>
            </a:r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  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biển</a:t>
            </a:r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  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điệp</a:t>
            </a:r>
            <a:endParaRPr lang="en-US" sz="88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0"/>
            <a:ext cx="1079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07"/>
            <a:ext cx="1295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943600" y="326310"/>
            <a:ext cx="2209800" cy="12105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58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65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2590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-108717"/>
            <a:ext cx="1447800" cy="109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5934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VÞnh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H¹ Long lµ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mét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k×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Du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Vịnh Hạ L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6074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2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" y="160282"/>
            <a:ext cx="3824370" cy="21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2270234"/>
            <a:ext cx="7848600" cy="4401205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VÞnh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H¹ Long lµ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mét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k×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®©y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Du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449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31" y="29576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38" y="48351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70" y="48351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189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1" y="600224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98094" y="370739"/>
            <a:ext cx="4953600" cy="1323439"/>
          </a:xfrm>
          <a:prstGeom prst="rect">
            <a:avLst/>
          </a:prstGeom>
          <a:solidFill>
            <a:srgbClr val="F2DCC6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Đoạn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văn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mấy</a:t>
            </a:r>
            <a:endParaRPr lang="en-US" sz="4000" b="1" dirty="0" smtClean="0">
              <a:solidFill>
                <a:prstClr val="black"/>
              </a:solidFill>
              <a:latin typeface=".VnAvant" pitchFamily="34" charset="0"/>
            </a:endParaRPr>
          </a:p>
          <a:p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3858528" y="312933"/>
            <a:ext cx="5017894" cy="1323439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Dựa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đ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nhận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?</a:t>
            </a:r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83761" b="85714"/>
          <a:stretch/>
        </p:blipFill>
        <p:spPr bwMode="auto">
          <a:xfrm>
            <a:off x="0" y="30099"/>
            <a:ext cx="1295400" cy="512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9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06" y="0"/>
            <a:ext cx="5153394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83761" b="85714"/>
          <a:stretch/>
        </p:blipFill>
        <p:spPr bwMode="auto">
          <a:xfrm>
            <a:off x="0" y="0"/>
            <a:ext cx="1752600" cy="83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928813"/>
            <a:ext cx="665797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699" y="4312691"/>
            <a:ext cx="86106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76200" y="4109590"/>
            <a:ext cx="90678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Du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7034" b="14681"/>
          <a:stretch/>
        </p:blipFill>
        <p:spPr bwMode="auto">
          <a:xfrm>
            <a:off x="266699" y="4204173"/>
            <a:ext cx="8776138" cy="221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584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0"/>
            <a:ext cx="685801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219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/>
          <a:stretch/>
        </p:blipFill>
        <p:spPr bwMode="auto">
          <a:xfrm>
            <a:off x="23648" y="1660008"/>
            <a:ext cx="9164880" cy="5107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6858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Thế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giới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trong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l</a:t>
            </a:r>
            <a:r>
              <a:rPr lang="en-US" sz="48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ò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biển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2754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/>
          <a:stretch/>
        </p:blipFill>
        <p:spPr bwMode="auto">
          <a:xfrm>
            <a:off x="533400" y="922857"/>
            <a:ext cx="8229600" cy="35729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0"/>
            <a:ext cx="685801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219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7559" y="5181600"/>
            <a:ext cx="7962899" cy="1015663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Tranh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vẽ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cảnh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ở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đ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</a:t>
            </a:r>
            <a:endParaRPr lang="vi-VN" sz="2400" dirty="0"/>
          </a:p>
        </p:txBody>
      </p:sp>
      <p:sp>
        <p:nvSpPr>
          <p:cNvPr id="6" name="Rectangle 5"/>
          <p:cNvSpPr/>
          <p:nvPr/>
        </p:nvSpPr>
        <p:spPr>
          <a:xfrm>
            <a:off x="247650" y="4719935"/>
            <a:ext cx="8896350" cy="1938992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Trong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tranh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những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loài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vật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nào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sz="2400" dirty="0"/>
          </a:p>
        </p:txBody>
      </p:sp>
      <p:sp>
        <p:nvSpPr>
          <p:cNvPr id="7" name="Rectangle 6"/>
          <p:cNvSpPr/>
          <p:nvPr/>
        </p:nvSpPr>
        <p:spPr>
          <a:xfrm>
            <a:off x="284436" y="4733073"/>
            <a:ext cx="8859564" cy="1938992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Em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loài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vật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nào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sao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64175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h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ảnh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về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biển</a:t>
            </a:r>
            <a:endParaRPr kumimoji="0" lang="vi-VN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7"/>
            <a:ext cx="3948545" cy="27359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4"/>
            <a:ext cx="4283592" cy="27670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9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99"/>
            <a:ext cx="8915400" cy="64412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31242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524000" y="793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4364122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969260" y="330108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84956" y="52992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939822" y="610167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259224" y="43434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324904" y="61305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291438" y="562142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lang="vi-VN" sz="14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2016" y="2814191"/>
            <a:ext cx="4080044" cy="1077218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3" name="Google Shape;8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400" y="99790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69532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4367" y="137160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83" y="472440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358" y="3810000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8824" y="259719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" y="831303"/>
            <a:ext cx="40386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552700" y="5067300"/>
            <a:ext cx="4112499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Cùng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mở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hộp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quà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nhé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050831" y="3505200"/>
            <a:ext cx="1143000" cy="10668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3600450" y="1737079"/>
            <a:ext cx="971550" cy="92392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7331620" y="4043855"/>
            <a:ext cx="907176" cy="9906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533400" y="1790699"/>
            <a:ext cx="1318062" cy="109537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15"/>
          <p:cNvSpPr txBox="1">
            <a:spLocks/>
          </p:cNvSpPr>
          <p:nvPr/>
        </p:nvSpPr>
        <p:spPr>
          <a:xfrm>
            <a:off x="737636" y="91440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Hãy đọc các tiếng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6;p15"/>
          <p:cNvSpPr txBox="1"/>
          <p:nvPr/>
        </p:nvSpPr>
        <p:spPr>
          <a:xfrm>
            <a:off x="506276" y="365760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000" b="1" kern="0" dirty="0" err="1">
                <a:solidFill>
                  <a:srgbClr val="000000"/>
                </a:solidFill>
              </a:rPr>
              <a:t>o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ông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ưng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1;p16"/>
          <p:cNvSpPr txBox="1">
            <a:spLocks/>
          </p:cNvSpPr>
          <p:nvPr/>
        </p:nvSpPr>
        <p:spPr>
          <a:xfrm>
            <a:off x="813701" y="91440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6"/>
          <p:cNvSpPr txBox="1"/>
          <p:nvPr/>
        </p:nvSpPr>
        <p:spPr>
          <a:xfrm>
            <a:off x="540435" y="3615572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chóng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bông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súng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chưng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29;p17"/>
          <p:cNvSpPr txBox="1"/>
          <p:nvPr/>
        </p:nvSpPr>
        <p:spPr>
          <a:xfrm>
            <a:off x="533481" y="365760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Nam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mẹ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chợ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9;p14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118" y="-437454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-217952"/>
            <a:ext cx="1225550" cy="113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7129" y="2438400"/>
            <a:ext cx="1649871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5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53400" y="-200956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784" y="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73199" y="129459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9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21394" y="2602194"/>
            <a:ext cx="861340" cy="8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8;p17"/>
          <p:cNvSpPr txBox="1">
            <a:spLocks/>
          </p:cNvSpPr>
          <p:nvPr/>
        </p:nvSpPr>
        <p:spPr>
          <a:xfrm>
            <a:off x="682077" y="842070"/>
            <a:ext cx="7906652" cy="159632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1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00949" y="2602193"/>
            <a:ext cx="1809750" cy="101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4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66836" y="-670544"/>
            <a:ext cx="2743200" cy="174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7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99358" y="5772150"/>
            <a:ext cx="21717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5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004" y="5333894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35" y="2968625"/>
            <a:ext cx="914532" cy="72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4" y="2819400"/>
            <a:ext cx="576917" cy="7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5 bước vẽ tranh phong cảnh biển đơn giản dễ v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" y="2362200"/>
            <a:ext cx="3733800" cy="435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ổng hợp các bức vẽ tranh phong cảnh biển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10" y="2158069"/>
            <a:ext cx="4114800" cy="4681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35;p18"/>
          <p:cNvSpPr txBox="1">
            <a:spLocks/>
          </p:cNvSpPr>
          <p:nvPr/>
        </p:nvSpPr>
        <p:spPr>
          <a:xfrm>
            <a:off x="524669" y="44011"/>
            <a:ext cx="7772400" cy="102278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108558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Ứng dụng Glitter Birthday Cake - Sách vẽ và tô màu bánh sinh nhật lấp lánh  | Link tải free, cách sử dụ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8464" b="33320"/>
          <a:stretch/>
        </p:blipFill>
        <p:spPr bwMode="auto">
          <a:xfrm>
            <a:off x="3727033" y="1488722"/>
            <a:ext cx="1367672" cy="1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05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1124278"/>
            <a:ext cx="23622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5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399"/>
            <a:ext cx="8892526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638503"/>
            <a:ext cx="112965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4" y="548618"/>
            <a:ext cx="2154182" cy="128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263" y="4267200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395" y="4267200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2193" y="4265363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iêc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74980" y="5098196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iêp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3" name="Biển xanh biế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5293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839200" cy="203132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kern="0" dirty="0">
                <a:solidFill>
                  <a:srgbClr val="000000"/>
                </a:solidFill>
              </a:rPr>
              <a:t>Bài </a:t>
            </a:r>
            <a:r>
              <a:rPr lang="vi-VN" altLang="en-US" sz="5400" b="1" kern="0" dirty="0" smtClean="0">
                <a:solidFill>
                  <a:srgbClr val="000000"/>
                </a:solidFill>
              </a:rPr>
              <a:t>62</a:t>
            </a:r>
            <a:endParaRPr lang="vi-VN" altLang="en-US" sz="5400" b="1" kern="0" dirty="0">
              <a:solidFill>
                <a:srgbClr val="00000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êc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iêp</a:t>
            </a:r>
            <a:endParaRPr lang="vi-VN" sz="1600" kern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495536"/>
            <a:ext cx="883920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iêc</a:t>
            </a:r>
            <a:r>
              <a:rPr lang="en-US" altLang="en-US" sz="9600" b="1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altLang="en-US" sz="9600" b="1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iêp</a:t>
            </a:r>
            <a:endParaRPr lang="vi-VN" sz="2400" kern="0" dirty="0">
              <a:solidFill>
                <a:srgbClr val="FF0066"/>
              </a:solidFill>
            </a:endParaRPr>
          </a:p>
        </p:txBody>
      </p:sp>
      <p:sp>
        <p:nvSpPr>
          <p:cNvPr id="4" name="Minus 3"/>
          <p:cNvSpPr/>
          <p:nvPr/>
        </p:nvSpPr>
        <p:spPr>
          <a:xfrm>
            <a:off x="907037" y="480939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84684" y="4684177"/>
            <a:ext cx="987315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>
            <a:off x="6400799" y="4674494"/>
            <a:ext cx="838201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" y="2524862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3374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" y="105651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7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671" y="1166843"/>
            <a:ext cx="8679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 smtClean="0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altLang="en-US" sz="9600" b="1" kern="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altLang="en-US" sz="9600" b="1" kern="0" dirty="0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 smtClean="0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p</a:t>
            </a:r>
            <a:endParaRPr lang="vi-VN" sz="2400" kern="0" dirty="0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19400" y="3124200"/>
            <a:ext cx="1828800" cy="1447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kern="0" dirty="0" smtClean="0">
                <a:latin typeface=".VnAvant" pitchFamily="34" charset="0"/>
                <a:cs typeface="Arial" pitchFamily="34" charset="0"/>
              </a:rPr>
              <a:t>b</a:t>
            </a:r>
            <a:endParaRPr kumimoji="0" lang="vi-VN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648200" y="3124200"/>
            <a:ext cx="1981200" cy="1447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.VnAvant" pitchFamily="34" charset="0"/>
              </a:rPr>
              <a:t>iªc</a:t>
            </a:r>
            <a:endParaRPr lang="en-US" sz="80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819400" y="4572000"/>
            <a:ext cx="3886200" cy="1295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800" b="1" kern="0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iếc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8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5179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872698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066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iêc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</a:t>
            </a: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iêp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2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52751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2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436</Words>
  <PresentationFormat>On-screen Show (4:3)</PresentationFormat>
  <Paragraphs>82</Paragraphs>
  <Slides>27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2020-11-09T02:45:42Z</dcterms:created>
  <dcterms:modified xsi:type="dcterms:W3CDTF">2020-12-02T15:22:55Z</dcterms:modified>
</cp:coreProperties>
</file>