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0" r:id="rId28"/>
    <p:sldId id="287" r:id="rId29"/>
    <p:sldId id="288" r:id="rId30"/>
    <p:sldId id="289"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997" autoAdjust="0"/>
    <p:restoredTop sz="95226" autoAdjust="0"/>
  </p:normalViewPr>
  <p:slideViewPr>
    <p:cSldViewPr snapToGrid="0" showGuides="1">
      <p:cViewPr varScale="1">
        <p:scale>
          <a:sx n="119" d="100"/>
          <a:sy n="119" d="100"/>
        </p:scale>
        <p:origin x="67" y="106"/>
      </p:cViewPr>
      <p:guideLst>
        <p:guide orient="horz" pos="2183"/>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6383057" y="58664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7578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6575596" y="111052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Tree>
    <p:extLst>
      <p:ext uri="{BB962C8B-B14F-4D97-AF65-F5344CB8AC3E}">
        <p14:creationId xmlns:p14="http://schemas.microsoft.com/office/powerpoint/2010/main" val="1499548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108211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116861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97793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019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576072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6434904" y="79120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087897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38889F2A-88FC-417C-8A5A-90C4585C98B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DB38FA32-7095-4576-9068-8C9439958A8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942716" y="8969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680712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E2DCC27-BDEB-4B58-B30E-D64B645ECF75}"/>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05A3CCAB-A731-42BC-A681-8BB5FE478D78}"/>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6437454" y="88008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9872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C922ECF5-C542-4E0F-8448-945426B64EB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5E78FB2-B529-4D47-8E6E-57813ACB5E54}"/>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942716" y="102423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7539888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30ECDBF7-FE9A-4C2D-9C60-9F319A7344E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6506903" y="75065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46299" y="1747778"/>
            <a:ext cx="5347504" cy="3368233"/>
          </a:xfrm>
          <a:prstGeom prst="rect">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387685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157DE4C7-3319-4475-809B-ED428F297C4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4721819D-38EF-4B0F-9E87-C170E23AAB2A}"/>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2665862" y="682491"/>
            <a:ext cx="6860276" cy="1146309"/>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42805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12192000" cy="6858000"/>
          </a:xfrm>
          <a:solidFill>
            <a:schemeClr val="bg2">
              <a:lumMod val="75000"/>
            </a:schemeClr>
          </a:solidFill>
        </p:spPr>
        <p:txBody>
          <a:bodyPr anchor="ctr">
            <a:normAutofit/>
          </a:bodyPr>
          <a:lstStyle>
            <a:lvl1pPr algn="ctr">
              <a:defRPr sz="180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2638455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825670" y="66753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09228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629805F4-D703-41B1-86C7-034DE53A41C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5A554293-78AC-4719-A490-52B00EB2F13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942716" y="11061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394343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513152" y="74045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9932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850119" y="11987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7945803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589500ED-8EFC-4A83-9782-9325EEC0BA1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24EC89F-8D1C-42A8-BBC6-5563F75D054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6563952" y="113669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995571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757184" y="135329"/>
            <a:ext cx="6860276" cy="1926532"/>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2413110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5963403" y="95707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88580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835196" y="1120817"/>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11797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2" name="Rectangle: Rounded Corners 11">
            <a:extLst>
              <a:ext uri="{FF2B5EF4-FFF2-40B4-BE49-F238E27FC236}">
                <a16:creationId xmlns:a16="http://schemas.microsoft.com/office/drawing/2014/main" id="{538B31A2-DB6C-4D55-9AFA-121C1E3BEC2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4" name="TextBox 13">
            <a:extLst>
              <a:ext uri="{FF2B5EF4-FFF2-40B4-BE49-F238E27FC236}">
                <a16:creationId xmlns:a16="http://schemas.microsoft.com/office/drawing/2014/main" id="{C451C869-B70D-47D9-B213-444ED86B06D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6394366" y="76502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631783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835196" y="83582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73456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6262286" y="8450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78624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987206" y="668801"/>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5472406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9415697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40663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1238710213"/>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63" r:id="rId5"/>
    <p:sldLayoutId id="2147483656" r:id="rId6"/>
    <p:sldLayoutId id="2147483657" r:id="rId7"/>
    <p:sldLayoutId id="2147483661" r:id="rId8"/>
    <p:sldLayoutId id="2147483680" r:id="rId9"/>
    <p:sldLayoutId id="2147483658" r:id="rId10"/>
    <p:sldLayoutId id="2147483664"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5656310" y="339007"/>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10586038" y="1486082"/>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6667571" y="2392186"/>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8430821" y="5225700"/>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6076614" y="4558072"/>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10876277" y="3897064"/>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7234409" y="1307121"/>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819103" y="1798812"/>
            <a:ext cx="5070613" cy="1446550"/>
          </a:xfrm>
          <a:prstGeom prst="rect">
            <a:avLst/>
          </a:prstGeom>
          <a:noFill/>
        </p:spPr>
        <p:txBody>
          <a:bodyPr wrap="square" rtlCol="0">
            <a:spAutoFit/>
          </a:bodyPr>
          <a:lstStyle/>
          <a:p>
            <a:r>
              <a:rPr lang="en-ID" sz="88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889546" y="1367514"/>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7262" y="1427116"/>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821759" y="3251405"/>
            <a:ext cx="4731979" cy="1350947"/>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 sollicitudin nunc nunc finibus diam at faucibus diam arcu</a:t>
            </a:r>
            <a:endParaRPr lang="en-ID" sz="140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6341441" y="5163617"/>
            <a:ext cx="1239604" cy="837354"/>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6352707" y="3235978"/>
            <a:ext cx="1239604" cy="837354"/>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578172" y="2750049"/>
            <a:ext cx="5178130" cy="3497836"/>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811095" y="476913"/>
            <a:ext cx="2493761" cy="4797478"/>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6594347" y="2658381"/>
            <a:ext cx="674398" cy="1125396"/>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6521367" y="4514548"/>
            <a:ext cx="822345" cy="1119794"/>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7762286" y="2380876"/>
            <a:ext cx="1512719" cy="830997"/>
          </a:xfrm>
          <a:prstGeom prst="rect">
            <a:avLst/>
          </a:prstGeom>
          <a:noFill/>
        </p:spPr>
        <p:txBody>
          <a:bodyPr wrap="square" rtlCol="0">
            <a:spAutoFit/>
          </a:bodyPr>
          <a:lstStyle/>
          <a:p>
            <a:r>
              <a:rPr lang="en-ID" sz="48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8889921" y="2466073"/>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7770726" y="3133492"/>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
        <p:nvSpPr>
          <p:cNvPr id="329" name="TextBox 328">
            <a:extLst>
              <a:ext uri="{FF2B5EF4-FFF2-40B4-BE49-F238E27FC236}">
                <a16:creationId xmlns:a16="http://schemas.microsoft.com/office/drawing/2014/main" id="{EDF83D62-2ED6-448B-8549-B0B3DC8A21BE}"/>
              </a:ext>
            </a:extLst>
          </p:cNvPr>
          <p:cNvSpPr txBox="1"/>
          <p:nvPr/>
        </p:nvSpPr>
        <p:spPr>
          <a:xfrm>
            <a:off x="7774405" y="4362103"/>
            <a:ext cx="1512719" cy="830997"/>
          </a:xfrm>
          <a:prstGeom prst="rect">
            <a:avLst/>
          </a:prstGeom>
          <a:noFill/>
        </p:spPr>
        <p:txBody>
          <a:bodyPr wrap="square" rtlCol="0">
            <a:spAutoFit/>
          </a:bodyPr>
          <a:lstStyle/>
          <a:p>
            <a:r>
              <a:rPr lang="en-ID" sz="48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8576920" y="4447300"/>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7782845" y="5114719"/>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B280A893-6F02-40A6-8740-035E72ADC7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TextBox 6">
            <a:extLst>
              <a:ext uri="{FF2B5EF4-FFF2-40B4-BE49-F238E27FC236}">
                <a16:creationId xmlns:a16="http://schemas.microsoft.com/office/drawing/2014/main" id="{199ECD2D-44F2-46FC-A2ED-311BA0D38E9D}"/>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879132" y="1457395"/>
            <a:ext cx="10433730" cy="3416320"/>
          </a:xfrm>
          <a:prstGeom prst="rect">
            <a:avLst/>
          </a:prstGeom>
        </p:spPr>
        <p:txBody>
          <a:bodyPr wrap="square">
            <a:spAutoFit/>
          </a:bodyPr>
          <a:lstStyle/>
          <a:p>
            <a:r>
              <a:rPr lang="en-US" sz="5400" b="1">
                <a:solidFill>
                  <a:schemeClr val="bg2"/>
                </a:solidFill>
                <a:latin typeface="+mj-lt"/>
              </a:rPr>
              <a:t>The More That You Read, </a:t>
            </a:r>
          </a:p>
          <a:p>
            <a:r>
              <a:rPr lang="en-US" sz="5400" b="1">
                <a:solidFill>
                  <a:schemeClr val="bg2"/>
                </a:solidFill>
                <a:latin typeface="+mj-lt"/>
              </a:rPr>
              <a:t>The More Things You Will Know,</a:t>
            </a:r>
          </a:p>
          <a:p>
            <a:r>
              <a:rPr lang="en-US" sz="5400" b="1">
                <a:solidFill>
                  <a:schemeClr val="bg2"/>
                </a:solidFill>
                <a:latin typeface="+mj-lt"/>
              </a:rPr>
              <a:t>The More That You Learn, </a:t>
            </a:r>
          </a:p>
          <a:p>
            <a:r>
              <a:rPr lang="en-US" sz="5400" b="1">
                <a:solidFill>
                  <a:schemeClr val="bg2"/>
                </a:solidFill>
                <a:latin typeface="+mj-lt"/>
              </a:rPr>
              <a:t>The More Places You’ll Go</a:t>
            </a:r>
            <a:endParaRPr lang="en-ID" sz="540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879132" y="5006535"/>
            <a:ext cx="2336800" cy="369332"/>
          </a:xfrm>
          <a:prstGeom prst="rect">
            <a:avLst/>
          </a:prstGeom>
          <a:noFill/>
        </p:spPr>
        <p:txBody>
          <a:bodyPr wrap="square" rtlCol="0">
            <a:spAutoFit/>
          </a:bodyPr>
          <a:lstStyle/>
          <a:p>
            <a:r>
              <a:rPr lang="en-ID"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879132" y="5345394"/>
            <a:ext cx="6592858"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879132" y="1149618"/>
            <a:ext cx="1849128" cy="307777"/>
          </a:xfrm>
          <a:prstGeom prst="rect">
            <a:avLst/>
          </a:prstGeom>
          <a:noFill/>
        </p:spPr>
        <p:txBody>
          <a:bodyPr wrap="square" rtlCol="0">
            <a:spAutoFit/>
          </a:bodyPr>
          <a:lstStyle/>
          <a:p>
            <a:r>
              <a:rPr lang="en-ID" sz="140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5E26A46-B39F-496E-BBD9-F07C4BEF0BC8}"/>
              </a:ext>
            </a:extLst>
          </p:cNvPr>
          <p:cNvPicPr>
            <a:picLocks noChangeAspect="1"/>
          </p:cNvPicPr>
          <p:nvPr/>
        </p:nvPicPr>
        <p:blipFill>
          <a:blip r:embed="rId2">
            <a:extLst>
              <a:ext uri="{28A0092B-C50C-407E-A947-70E740481C1C}">
                <a14:useLocalDpi xmlns:a14="http://schemas.microsoft.com/office/drawing/2010/main" val="0"/>
              </a:ext>
            </a:extLst>
          </a:blip>
          <a:srcRect l="4351" t="3492" r="8891" b="4589"/>
          <a:stretch>
            <a:fillRect/>
          </a:stretch>
        </p:blipFill>
        <p:spPr>
          <a:xfrm>
            <a:off x="968674" y="1051031"/>
            <a:ext cx="4881083" cy="5171466"/>
          </a:xfrm>
          <a:custGeom>
            <a:avLst/>
            <a:gdLst>
              <a:gd name="connsiteX0" fmla="*/ 489426 w 4881083"/>
              <a:gd name="connsiteY0" fmla="*/ 0 h 5171466"/>
              <a:gd name="connsiteX1" fmla="*/ 4391657 w 4881083"/>
              <a:gd name="connsiteY1" fmla="*/ 0 h 5171466"/>
              <a:gd name="connsiteX2" fmla="*/ 4881083 w 4881083"/>
              <a:gd name="connsiteY2" fmla="*/ 489426 h 5171466"/>
              <a:gd name="connsiteX3" fmla="*/ 4881083 w 4881083"/>
              <a:gd name="connsiteY3" fmla="*/ 4682040 h 5171466"/>
              <a:gd name="connsiteX4" fmla="*/ 4391657 w 4881083"/>
              <a:gd name="connsiteY4" fmla="*/ 5171466 h 5171466"/>
              <a:gd name="connsiteX5" fmla="*/ 489426 w 4881083"/>
              <a:gd name="connsiteY5" fmla="*/ 5171466 h 5171466"/>
              <a:gd name="connsiteX6" fmla="*/ 0 w 4881083"/>
              <a:gd name="connsiteY6" fmla="*/ 4682040 h 5171466"/>
              <a:gd name="connsiteX7" fmla="*/ 0 w 4881083"/>
              <a:gd name="connsiteY7" fmla="*/ 489426 h 5171466"/>
              <a:gd name="connsiteX8" fmla="*/ 489426 w 4881083"/>
              <a:gd name="connsiteY8" fmla="*/ 0 h 517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83" h="5171466">
                <a:moveTo>
                  <a:pt x="489426" y="0"/>
                </a:moveTo>
                <a:lnTo>
                  <a:pt x="4391657" y="0"/>
                </a:lnTo>
                <a:cubicBezTo>
                  <a:pt x="4661960" y="0"/>
                  <a:pt x="4881083" y="219123"/>
                  <a:pt x="4881083" y="489426"/>
                </a:cubicBezTo>
                <a:lnTo>
                  <a:pt x="4881083" y="4682040"/>
                </a:lnTo>
                <a:cubicBezTo>
                  <a:pt x="4881083" y="4952343"/>
                  <a:pt x="4661960" y="5171466"/>
                  <a:pt x="4391657" y="5171466"/>
                </a:cubicBezTo>
                <a:lnTo>
                  <a:pt x="489426" y="5171466"/>
                </a:lnTo>
                <a:cubicBezTo>
                  <a:pt x="219123" y="5171466"/>
                  <a:pt x="0" y="4952343"/>
                  <a:pt x="0" y="4682040"/>
                </a:cubicBezTo>
                <a:lnTo>
                  <a:pt x="0" y="489426"/>
                </a:lnTo>
                <a:cubicBezTo>
                  <a:pt x="0" y="219123"/>
                  <a:pt x="219123" y="0"/>
                  <a:pt x="489426"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6606075" y="2897187"/>
            <a:ext cx="2336800" cy="369332"/>
          </a:xfrm>
          <a:prstGeom prst="rect">
            <a:avLst/>
          </a:prstGeom>
          <a:noFill/>
        </p:spPr>
        <p:txBody>
          <a:bodyPr wrap="square" rtlCol="0">
            <a:spAutoFit/>
          </a:bodyPr>
          <a:lstStyle/>
          <a:p>
            <a:r>
              <a:rPr lang="en-ID"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6606076" y="3236046"/>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35" name="TextBox 134">
            <a:extLst>
              <a:ext uri="{FF2B5EF4-FFF2-40B4-BE49-F238E27FC236}">
                <a16:creationId xmlns:a16="http://schemas.microsoft.com/office/drawing/2014/main" id="{A7F43EE8-BC84-4CB4-AB38-7205D789CB94}"/>
              </a:ext>
            </a:extLst>
          </p:cNvPr>
          <p:cNvSpPr txBox="1"/>
          <p:nvPr/>
        </p:nvSpPr>
        <p:spPr>
          <a:xfrm>
            <a:off x="6636556" y="4513864"/>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6664946" y="4917627"/>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6664945" y="4917627"/>
            <a:ext cx="4003055"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8" name="TextBox 137">
            <a:extLst>
              <a:ext uri="{FF2B5EF4-FFF2-40B4-BE49-F238E27FC236}">
                <a16:creationId xmlns:a16="http://schemas.microsoft.com/office/drawing/2014/main" id="{56A255FA-A496-49B6-967A-635C5A60559D}"/>
              </a:ext>
            </a:extLst>
          </p:cNvPr>
          <p:cNvSpPr txBox="1"/>
          <p:nvPr/>
        </p:nvSpPr>
        <p:spPr>
          <a:xfrm>
            <a:off x="6636556" y="5293987"/>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6664946" y="5697750"/>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6664944" y="5697750"/>
            <a:ext cx="4279915"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942716" y="2850124"/>
            <a:ext cx="2336800" cy="369332"/>
          </a:xfrm>
          <a:prstGeom prst="rect">
            <a:avLst/>
          </a:prstGeom>
          <a:noFill/>
        </p:spPr>
        <p:txBody>
          <a:bodyPr wrap="square" rtlCol="0">
            <a:spAutoFit/>
          </a:bodyPr>
          <a:lstStyle/>
          <a:p>
            <a:r>
              <a:rPr lang="en-ID"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942717" y="3188983"/>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4" name="TextBox 33">
            <a:extLst>
              <a:ext uri="{FF2B5EF4-FFF2-40B4-BE49-F238E27FC236}">
                <a16:creationId xmlns:a16="http://schemas.microsoft.com/office/drawing/2014/main" id="{2460C906-1B14-4D09-818D-1968493AF175}"/>
              </a:ext>
            </a:extLst>
          </p:cNvPr>
          <p:cNvSpPr txBox="1"/>
          <p:nvPr/>
        </p:nvSpPr>
        <p:spPr>
          <a:xfrm>
            <a:off x="8646776" y="1325210"/>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8646777" y="1926898"/>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37" name="TextBox 36">
            <a:extLst>
              <a:ext uri="{FF2B5EF4-FFF2-40B4-BE49-F238E27FC236}">
                <a16:creationId xmlns:a16="http://schemas.microsoft.com/office/drawing/2014/main" id="{339A9761-24CA-4CA6-9453-4EB9396F0B13}"/>
              </a:ext>
            </a:extLst>
          </p:cNvPr>
          <p:cNvSpPr txBox="1"/>
          <p:nvPr/>
        </p:nvSpPr>
        <p:spPr>
          <a:xfrm>
            <a:off x="8645922" y="1661474"/>
            <a:ext cx="1496363" cy="276999"/>
          </a:xfrm>
          <a:prstGeom prst="rect">
            <a:avLst/>
          </a:prstGeom>
          <a:noFill/>
        </p:spPr>
        <p:txBody>
          <a:bodyPr wrap="square" rtlCol="0">
            <a:spAutoFit/>
          </a:bodyPr>
          <a:lstStyle/>
          <a:p>
            <a:r>
              <a:rPr lang="en-US" sz="1200"/>
              <a:t>Math Teacher</a:t>
            </a:r>
            <a:endParaRPr lang="en-ID" sz="1200"/>
          </a:p>
        </p:txBody>
      </p:sp>
      <p:sp>
        <p:nvSpPr>
          <p:cNvPr id="39" name="TextBox 38">
            <a:extLst>
              <a:ext uri="{FF2B5EF4-FFF2-40B4-BE49-F238E27FC236}">
                <a16:creationId xmlns:a16="http://schemas.microsoft.com/office/drawing/2014/main" id="{5B92772F-A964-4F66-8C99-FE51983543C2}"/>
              </a:ext>
            </a:extLst>
          </p:cNvPr>
          <p:cNvSpPr txBox="1"/>
          <p:nvPr/>
        </p:nvSpPr>
        <p:spPr>
          <a:xfrm>
            <a:off x="8647203" y="3992599"/>
            <a:ext cx="2336800" cy="369332"/>
          </a:xfrm>
          <a:prstGeom prst="rect">
            <a:avLst/>
          </a:prstGeom>
          <a:noFill/>
        </p:spPr>
        <p:txBody>
          <a:bodyPr wrap="square" rtlCol="0">
            <a:spAutoFit/>
          </a:bodyPr>
          <a:lstStyle/>
          <a:p>
            <a:r>
              <a:rPr lang="en-ID"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8647204" y="4594287"/>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41" name="TextBox 40">
            <a:extLst>
              <a:ext uri="{FF2B5EF4-FFF2-40B4-BE49-F238E27FC236}">
                <a16:creationId xmlns:a16="http://schemas.microsoft.com/office/drawing/2014/main" id="{1AE494F3-19DF-420A-AE69-E3D61A6DFC11}"/>
              </a:ext>
            </a:extLst>
          </p:cNvPr>
          <p:cNvSpPr txBox="1"/>
          <p:nvPr/>
        </p:nvSpPr>
        <p:spPr>
          <a:xfrm>
            <a:off x="8646349" y="4328863"/>
            <a:ext cx="1496363" cy="276999"/>
          </a:xfrm>
          <a:prstGeom prst="rect">
            <a:avLst/>
          </a:prstGeom>
          <a:noFill/>
        </p:spPr>
        <p:txBody>
          <a:bodyPr wrap="square" rtlCol="0">
            <a:spAutoFit/>
          </a:bodyPr>
          <a:lstStyle/>
          <a:p>
            <a:r>
              <a:rPr lang="en-US" sz="1200"/>
              <a:t>Physics Teacher</a:t>
            </a:r>
            <a:endParaRPr lang="en-ID" sz="12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1055901" y="4910320"/>
            <a:ext cx="1363564" cy="921089"/>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476787" y="4596932"/>
            <a:ext cx="470016" cy="907700"/>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669463" y="4520661"/>
            <a:ext cx="2444332" cy="369332"/>
          </a:xfrm>
          <a:prstGeom prst="rect">
            <a:avLst/>
          </a:prstGeom>
          <a:noFill/>
        </p:spPr>
        <p:txBody>
          <a:bodyPr wrap="square" rtlCol="0">
            <a:spAutoFit/>
          </a:bodyPr>
          <a:lstStyle/>
          <a:p>
            <a:r>
              <a:rPr lang="en-US" b="1">
                <a:latin typeface="+mj-lt"/>
              </a:rPr>
              <a:t>Our Academic Director</a:t>
            </a:r>
            <a:endParaRPr lang="en-ID"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669464" y="4859520"/>
            <a:ext cx="292498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pic>
        <p:nvPicPr>
          <p:cNvPr id="81" name="Picture 80">
            <a:extLst>
              <a:ext uri="{FF2B5EF4-FFF2-40B4-BE49-F238E27FC236}">
                <a16:creationId xmlns:a16="http://schemas.microsoft.com/office/drawing/2014/main" id="{5AD4C8CF-A533-4803-B6B6-9C62679E3781}"/>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82" name="Picture 81">
            <a:extLst>
              <a:ext uri="{FF2B5EF4-FFF2-40B4-BE49-F238E27FC236}">
                <a16:creationId xmlns:a16="http://schemas.microsoft.com/office/drawing/2014/main" id="{023471BE-94CF-4D63-BC8A-E0FE3CA09D3E}"/>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3E531CBC-C074-47B3-B6DA-B43A6AD18730}"/>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4" name="Picture 23">
            <a:extLst>
              <a:ext uri="{FF2B5EF4-FFF2-40B4-BE49-F238E27FC236}">
                <a16:creationId xmlns:a16="http://schemas.microsoft.com/office/drawing/2014/main" id="{44263F8E-5990-4E53-9E33-38FBC11599B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94271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5" name="Picture 24">
            <a:extLst>
              <a:ext uri="{FF2B5EF4-FFF2-40B4-BE49-F238E27FC236}">
                <a16:creationId xmlns:a16="http://schemas.microsoft.com/office/drawing/2014/main" id="{7972AF1A-E1AB-47E1-B502-422B302CCD8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942716" y="2647258"/>
            <a:ext cx="4646446"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sp>
        <p:nvSpPr>
          <p:cNvPr id="17" name="TextBox 16">
            <a:extLst>
              <a:ext uri="{FF2B5EF4-FFF2-40B4-BE49-F238E27FC236}">
                <a16:creationId xmlns:a16="http://schemas.microsoft.com/office/drawing/2014/main" id="{B73DFB71-BA8D-4994-8AC3-6BB2F4655E45}"/>
              </a:ext>
            </a:extLst>
          </p:cNvPr>
          <p:cNvSpPr txBox="1"/>
          <p:nvPr/>
        </p:nvSpPr>
        <p:spPr>
          <a:xfrm>
            <a:off x="8971296" y="1294859"/>
            <a:ext cx="2336800" cy="369332"/>
          </a:xfrm>
          <a:prstGeom prst="rect">
            <a:avLst/>
          </a:prstGeom>
          <a:noFill/>
        </p:spPr>
        <p:txBody>
          <a:bodyPr wrap="square" rtlCol="0">
            <a:spAutoFit/>
          </a:bodyPr>
          <a:lstStyle/>
          <a:p>
            <a:r>
              <a:rPr lang="en-ID"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8971297" y="1896547"/>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19" name="TextBox 18">
            <a:extLst>
              <a:ext uri="{FF2B5EF4-FFF2-40B4-BE49-F238E27FC236}">
                <a16:creationId xmlns:a16="http://schemas.microsoft.com/office/drawing/2014/main" id="{A79347D5-A981-4768-B527-1EF146FD0E62}"/>
              </a:ext>
            </a:extLst>
          </p:cNvPr>
          <p:cNvSpPr txBox="1"/>
          <p:nvPr/>
        </p:nvSpPr>
        <p:spPr>
          <a:xfrm>
            <a:off x="8970442" y="1631123"/>
            <a:ext cx="1496363" cy="276999"/>
          </a:xfrm>
          <a:prstGeom prst="rect">
            <a:avLst/>
          </a:prstGeom>
          <a:noFill/>
        </p:spPr>
        <p:txBody>
          <a:bodyPr wrap="square" rtlCol="0">
            <a:spAutoFit/>
          </a:bodyPr>
          <a:lstStyle/>
          <a:p>
            <a:r>
              <a:rPr lang="en-US" sz="1200"/>
              <a:t>PE Teacher</a:t>
            </a:r>
            <a:endParaRPr lang="en-ID" sz="1200"/>
          </a:p>
        </p:txBody>
      </p:sp>
      <p:sp>
        <p:nvSpPr>
          <p:cNvPr id="20" name="TextBox 19">
            <a:extLst>
              <a:ext uri="{FF2B5EF4-FFF2-40B4-BE49-F238E27FC236}">
                <a16:creationId xmlns:a16="http://schemas.microsoft.com/office/drawing/2014/main" id="{CAEDC24F-3CA5-4A44-82B6-85B640C23CF2}"/>
              </a:ext>
            </a:extLst>
          </p:cNvPr>
          <p:cNvSpPr txBox="1"/>
          <p:nvPr/>
        </p:nvSpPr>
        <p:spPr>
          <a:xfrm>
            <a:off x="8970869" y="3994912"/>
            <a:ext cx="2336800" cy="369332"/>
          </a:xfrm>
          <a:prstGeom prst="rect">
            <a:avLst/>
          </a:prstGeom>
          <a:noFill/>
        </p:spPr>
        <p:txBody>
          <a:bodyPr wrap="square" rtlCol="0">
            <a:spAutoFit/>
          </a:bodyPr>
          <a:lstStyle/>
          <a:p>
            <a:r>
              <a:rPr lang="en-ID"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8970870" y="4596600"/>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2" name="TextBox 21">
            <a:extLst>
              <a:ext uri="{FF2B5EF4-FFF2-40B4-BE49-F238E27FC236}">
                <a16:creationId xmlns:a16="http://schemas.microsoft.com/office/drawing/2014/main" id="{4931AEC4-86C2-4623-9CFD-5FA1CFEBD860}"/>
              </a:ext>
            </a:extLst>
          </p:cNvPr>
          <p:cNvSpPr txBox="1"/>
          <p:nvPr/>
        </p:nvSpPr>
        <p:spPr>
          <a:xfrm>
            <a:off x="8970015" y="4331176"/>
            <a:ext cx="1496363" cy="276999"/>
          </a:xfrm>
          <a:prstGeom prst="rect">
            <a:avLst/>
          </a:prstGeom>
          <a:noFill/>
        </p:spPr>
        <p:txBody>
          <a:bodyPr wrap="square" rtlCol="0">
            <a:spAutoFit/>
          </a:bodyPr>
          <a:lstStyle/>
          <a:p>
            <a:r>
              <a:rPr lang="en-US" sz="1200"/>
              <a:t>Art Teacher</a:t>
            </a:r>
            <a:endParaRPr lang="en-ID" sz="1200"/>
          </a:p>
        </p:txBody>
      </p:sp>
      <p:sp>
        <p:nvSpPr>
          <p:cNvPr id="26" name="TextBox 25">
            <a:extLst>
              <a:ext uri="{FF2B5EF4-FFF2-40B4-BE49-F238E27FC236}">
                <a16:creationId xmlns:a16="http://schemas.microsoft.com/office/drawing/2014/main" id="{A23FB752-7504-4C51-AD53-6C47664D0EE9}"/>
              </a:ext>
            </a:extLst>
          </p:cNvPr>
          <p:cNvSpPr txBox="1"/>
          <p:nvPr/>
        </p:nvSpPr>
        <p:spPr>
          <a:xfrm>
            <a:off x="3501639" y="3998595"/>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3501640" y="4600283"/>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8" name="TextBox 27">
            <a:extLst>
              <a:ext uri="{FF2B5EF4-FFF2-40B4-BE49-F238E27FC236}">
                <a16:creationId xmlns:a16="http://schemas.microsoft.com/office/drawing/2014/main" id="{8F459AF2-7854-4379-9DA6-79100CAB98B3}"/>
              </a:ext>
            </a:extLst>
          </p:cNvPr>
          <p:cNvSpPr txBox="1"/>
          <p:nvPr/>
        </p:nvSpPr>
        <p:spPr>
          <a:xfrm>
            <a:off x="3500785" y="4334859"/>
            <a:ext cx="1496363" cy="276999"/>
          </a:xfrm>
          <a:prstGeom prst="rect">
            <a:avLst/>
          </a:prstGeom>
          <a:noFill/>
        </p:spPr>
        <p:txBody>
          <a:bodyPr wrap="square" rtlCol="0">
            <a:spAutoFit/>
          </a:bodyPr>
          <a:lstStyle/>
          <a:p>
            <a:r>
              <a:rPr lang="en-US" sz="1200"/>
              <a:t>Biology Teacher</a:t>
            </a:r>
            <a:endParaRPr lang="en-ID" sz="1200"/>
          </a:p>
        </p:txBody>
      </p:sp>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FCDC23D-E5B3-4939-9585-66F5BDEBC7B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A6DF6961-69C6-4B2A-A60B-D62E532A11EB}"/>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353357" y="1735188"/>
            <a:ext cx="10959508" cy="2862322"/>
          </a:xfrm>
          <a:prstGeom prst="rect">
            <a:avLst/>
          </a:prstGeom>
        </p:spPr>
        <p:txBody>
          <a:bodyPr wrap="square">
            <a:spAutoFit/>
          </a:bodyPr>
          <a:lstStyle/>
          <a:p>
            <a:pPr algn="r"/>
            <a:r>
              <a:rPr lang="en-US" sz="6000" b="1">
                <a:solidFill>
                  <a:schemeClr val="bg2"/>
                </a:solidFill>
                <a:latin typeface="+mj-lt"/>
              </a:rPr>
              <a:t>Education without values, </a:t>
            </a:r>
          </a:p>
          <a:p>
            <a:pPr algn="r"/>
            <a:r>
              <a:rPr lang="en-US" sz="6000" b="1">
                <a:solidFill>
                  <a:schemeClr val="bg2"/>
                </a:solidFill>
                <a:latin typeface="+mj-lt"/>
              </a:rPr>
              <a:t>as useful as it is, seems rather </a:t>
            </a:r>
          </a:p>
          <a:p>
            <a:pPr algn="r"/>
            <a:r>
              <a:rPr lang="en-US" sz="6000" b="1">
                <a:solidFill>
                  <a:schemeClr val="bg2"/>
                </a:solidFill>
                <a:latin typeface="+mj-lt"/>
              </a:rPr>
              <a:t>to make man a more clever devil.</a:t>
            </a:r>
            <a:endParaRPr lang="en-ID" sz="60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8976065" y="4735075"/>
            <a:ext cx="2336800" cy="369332"/>
          </a:xfrm>
          <a:prstGeom prst="rect">
            <a:avLst/>
          </a:prstGeom>
          <a:noFill/>
        </p:spPr>
        <p:txBody>
          <a:bodyPr wrap="square" rtlCol="0">
            <a:spAutoFit/>
          </a:bodyPr>
          <a:lstStyle/>
          <a:p>
            <a:pPr algn="r"/>
            <a:r>
              <a:rPr lang="en-ID"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4720007" y="5073934"/>
            <a:ext cx="6592858" cy="704616"/>
          </a:xfrm>
          <a:prstGeom prst="rect">
            <a:avLst/>
          </a:prstGeom>
        </p:spPr>
        <p:txBody>
          <a:bodyPr wrap="square">
            <a:spAutoFit/>
          </a:bodyPr>
          <a:lstStyle/>
          <a:p>
            <a:pPr algn="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9463737" y="1427411"/>
            <a:ext cx="1849128" cy="307777"/>
          </a:xfrm>
          <a:prstGeom prst="rect">
            <a:avLst/>
          </a:prstGeom>
          <a:noFill/>
        </p:spPr>
        <p:txBody>
          <a:bodyPr wrap="square" rtlCol="0">
            <a:spAutoFit/>
          </a:bodyPr>
          <a:lstStyle/>
          <a:p>
            <a:pPr algn="r"/>
            <a:r>
              <a:rPr lang="en-ID" sz="140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3083B78D-C3D8-4C32-BE03-26EDF1D2BB8A}"/>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7998" r="7998"/>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9" name="Rectangle: Rounded Corners 8">
            <a:extLst>
              <a:ext uri="{FF2B5EF4-FFF2-40B4-BE49-F238E27FC236}">
                <a16:creationId xmlns:a16="http://schemas.microsoft.com/office/drawing/2014/main" id="{D5CDADFB-7115-468B-9C79-625D3C88D762}"/>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CB116855-BC49-4EFF-8EDC-F5E1866E5C23}"/>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6569016"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9317062"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9795446" y="3510212"/>
            <a:ext cx="693146" cy="1102217"/>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6832572" y="3642565"/>
            <a:ext cx="1124942" cy="1061083"/>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6445680" y="5134948"/>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6445681" y="5473807"/>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193" name="TextBox 192">
            <a:extLst>
              <a:ext uri="{FF2B5EF4-FFF2-40B4-BE49-F238E27FC236}">
                <a16:creationId xmlns:a16="http://schemas.microsoft.com/office/drawing/2014/main" id="{67501904-8F64-4F12-97CF-955E3AC049B4}"/>
              </a:ext>
            </a:extLst>
          </p:cNvPr>
          <p:cNvSpPr txBox="1"/>
          <p:nvPr/>
        </p:nvSpPr>
        <p:spPr>
          <a:xfrm>
            <a:off x="9191846" y="510216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9191847" y="544102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209" name="Rectangle 208">
            <a:extLst>
              <a:ext uri="{FF2B5EF4-FFF2-40B4-BE49-F238E27FC236}">
                <a16:creationId xmlns:a16="http://schemas.microsoft.com/office/drawing/2014/main" id="{49FEFE3C-5959-4C36-B545-D532BD8441E3}"/>
              </a:ext>
            </a:extLst>
          </p:cNvPr>
          <p:cNvSpPr/>
          <p:nvPr/>
        </p:nvSpPr>
        <p:spPr>
          <a:xfrm>
            <a:off x="6434904" y="2574455"/>
            <a:ext cx="520127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p:txBody>
          <a:bodyPr/>
          <a:lstStyle/>
          <a:p>
            <a:fld id="{E3813BF9-5145-4417-B95D-FA8627973885}" type="slidenum">
              <a:rPr lang="en-US" smtClean="0"/>
              <a:pPr/>
              <a:t>16</a:t>
            </a:fld>
            <a:endParaRPr lang="en-US"/>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B660961F-96EF-4463-91B4-8BA7CD5956FE}"/>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6307925"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pic>
        <p:nvPicPr>
          <p:cNvPr id="15" name="Picture 14">
            <a:extLst>
              <a:ext uri="{FF2B5EF4-FFF2-40B4-BE49-F238E27FC236}">
                <a16:creationId xmlns:a16="http://schemas.microsoft.com/office/drawing/2014/main" id="{A2B57EF4-8564-484E-A8A6-66F8E684F9CC}"/>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942714"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sp>
        <p:nvSpPr>
          <p:cNvPr id="41" name="Rectangle: Rounded Corners 40">
            <a:extLst>
              <a:ext uri="{FF2B5EF4-FFF2-40B4-BE49-F238E27FC236}">
                <a16:creationId xmlns:a16="http://schemas.microsoft.com/office/drawing/2014/main" id="{27463A58-6E6C-46D7-BC2E-C97580643982}"/>
              </a:ext>
            </a:extLst>
          </p:cNvPr>
          <p:cNvSpPr/>
          <p:nvPr/>
        </p:nvSpPr>
        <p:spPr>
          <a:xfrm>
            <a:off x="6307925" y="2950536"/>
            <a:ext cx="4948798" cy="3267422"/>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942714" y="2950536"/>
            <a:ext cx="4948798" cy="3267422"/>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12" name="TextBox 11">
            <a:extLst>
              <a:ext uri="{FF2B5EF4-FFF2-40B4-BE49-F238E27FC236}">
                <a16:creationId xmlns:a16="http://schemas.microsoft.com/office/drawing/2014/main" id="{DB495DC1-914F-46CE-B88D-63155EA42C44}"/>
              </a:ext>
            </a:extLst>
          </p:cNvPr>
          <p:cNvSpPr txBox="1"/>
          <p:nvPr/>
        </p:nvSpPr>
        <p:spPr>
          <a:xfrm>
            <a:off x="6602837" y="1044472"/>
            <a:ext cx="2336800" cy="369332"/>
          </a:xfrm>
          <a:prstGeom prst="rect">
            <a:avLst/>
          </a:prstGeom>
          <a:noFill/>
        </p:spPr>
        <p:txBody>
          <a:bodyPr wrap="square" rtlCol="0">
            <a:spAutoFit/>
          </a:bodyPr>
          <a:lstStyle/>
          <a:p>
            <a:r>
              <a:rPr lang="en-ID"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6602838" y="1383331"/>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0" name="TextBox 29">
            <a:extLst>
              <a:ext uri="{FF2B5EF4-FFF2-40B4-BE49-F238E27FC236}">
                <a16:creationId xmlns:a16="http://schemas.microsoft.com/office/drawing/2014/main" id="{BC4E65B8-89E2-4633-A9FF-4C8275543FFC}"/>
              </a:ext>
            </a:extLst>
          </p:cNvPr>
          <p:cNvSpPr txBox="1"/>
          <p:nvPr/>
        </p:nvSpPr>
        <p:spPr>
          <a:xfrm>
            <a:off x="1357930" y="4781782"/>
            <a:ext cx="1631721" cy="369332"/>
          </a:xfrm>
          <a:prstGeom prst="rect">
            <a:avLst/>
          </a:prstGeom>
          <a:noFill/>
        </p:spPr>
        <p:txBody>
          <a:bodyPr wrap="square" rtlCol="0">
            <a:spAutoFit/>
          </a:bodyPr>
          <a:lstStyle/>
          <a:p>
            <a:r>
              <a:rPr lang="en-US" b="1">
                <a:solidFill>
                  <a:schemeClr val="accent2"/>
                </a:solidFill>
                <a:latin typeface="+mj-lt"/>
              </a:rPr>
              <a:t>Picture One</a:t>
            </a:r>
            <a:endParaRPr lang="en-ID"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357930" y="5101255"/>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6715704" y="4773895"/>
            <a:ext cx="1631721" cy="369332"/>
          </a:xfrm>
          <a:prstGeom prst="rect">
            <a:avLst/>
          </a:prstGeom>
          <a:noFill/>
        </p:spPr>
        <p:txBody>
          <a:bodyPr wrap="square" rtlCol="0">
            <a:spAutoFit/>
          </a:bodyPr>
          <a:lstStyle/>
          <a:p>
            <a:r>
              <a:rPr lang="en-US" b="1">
                <a:solidFill>
                  <a:schemeClr val="accent1"/>
                </a:solidFill>
                <a:latin typeface="+mj-lt"/>
              </a:rPr>
              <a:t>Picture Two</a:t>
            </a:r>
            <a:endParaRPr lang="en-ID"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6715704" y="5093368"/>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4" grpId="0" animBg="1"/>
      <p:bldP spid="5" grpId="0"/>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57DBF355-D1E4-44F9-8145-A260EA66474A}"/>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3186296" y="3831220"/>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49" name="Picture 48">
            <a:extLst>
              <a:ext uri="{FF2B5EF4-FFF2-40B4-BE49-F238E27FC236}">
                <a16:creationId xmlns:a16="http://schemas.microsoft.com/office/drawing/2014/main" id="{B26A1D40-6BFB-4F96-8E10-B42993844D98}"/>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505758" y="3831221"/>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50" name="Picture 49">
            <a:extLst>
              <a:ext uri="{FF2B5EF4-FFF2-40B4-BE49-F238E27FC236}">
                <a16:creationId xmlns:a16="http://schemas.microsoft.com/office/drawing/2014/main" id="{214DBA41-D03C-46B1-9B27-D8EA66E90AAE}"/>
              </a:ext>
            </a:extLst>
          </p:cNvPr>
          <p:cNvPicPr>
            <a:picLocks noChangeAspect="1"/>
          </p:cNvPicPr>
          <p:nvPr/>
        </p:nvPicPr>
        <p:blipFill>
          <a:blip r:embed="rId2">
            <a:extLst>
              <a:ext uri="{28A0092B-C50C-407E-A947-70E740481C1C}">
                <a14:useLocalDpi xmlns:a14="http://schemas.microsoft.com/office/drawing/2010/main" val="0"/>
              </a:ext>
            </a:extLst>
          </a:blip>
          <a:srcRect l="3372" t="24697" r="3372" b="24697"/>
          <a:stretch>
            <a:fillRect/>
          </a:stretch>
        </p:blipFill>
        <p:spPr>
          <a:xfrm>
            <a:off x="505756" y="867163"/>
            <a:ext cx="5248792" cy="2848310"/>
          </a:xfrm>
          <a:custGeom>
            <a:avLst/>
            <a:gdLst>
              <a:gd name="connsiteX0" fmla="*/ 285600 w 5248792"/>
              <a:gd name="connsiteY0" fmla="*/ 0 h 2848310"/>
              <a:gd name="connsiteX1" fmla="*/ 4963192 w 5248792"/>
              <a:gd name="connsiteY1" fmla="*/ 0 h 2848310"/>
              <a:gd name="connsiteX2" fmla="*/ 5248792 w 5248792"/>
              <a:gd name="connsiteY2" fmla="*/ 285600 h 2848310"/>
              <a:gd name="connsiteX3" fmla="*/ 5248792 w 5248792"/>
              <a:gd name="connsiteY3" fmla="*/ 2562710 h 2848310"/>
              <a:gd name="connsiteX4" fmla="*/ 4963192 w 5248792"/>
              <a:gd name="connsiteY4" fmla="*/ 2848310 h 2848310"/>
              <a:gd name="connsiteX5" fmla="*/ 285600 w 5248792"/>
              <a:gd name="connsiteY5" fmla="*/ 2848310 h 2848310"/>
              <a:gd name="connsiteX6" fmla="*/ 0 w 5248792"/>
              <a:gd name="connsiteY6" fmla="*/ 2562710 h 2848310"/>
              <a:gd name="connsiteX7" fmla="*/ 0 w 5248792"/>
              <a:gd name="connsiteY7" fmla="*/ 285600 h 2848310"/>
              <a:gd name="connsiteX8" fmla="*/ 285600 w 5248792"/>
              <a:gd name="connsiteY8" fmla="*/ 0 h 284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8792" h="2848310">
                <a:moveTo>
                  <a:pt x="285600" y="0"/>
                </a:moveTo>
                <a:lnTo>
                  <a:pt x="4963192" y="0"/>
                </a:lnTo>
                <a:cubicBezTo>
                  <a:pt x="5120925" y="0"/>
                  <a:pt x="5248792" y="127867"/>
                  <a:pt x="5248792" y="285600"/>
                </a:cubicBezTo>
                <a:lnTo>
                  <a:pt x="5248792" y="2562710"/>
                </a:lnTo>
                <a:cubicBezTo>
                  <a:pt x="5248792" y="2720443"/>
                  <a:pt x="5120925" y="2848310"/>
                  <a:pt x="4963192" y="2848310"/>
                </a:cubicBezTo>
                <a:lnTo>
                  <a:pt x="285600" y="2848310"/>
                </a:lnTo>
                <a:cubicBezTo>
                  <a:pt x="127867" y="2848310"/>
                  <a:pt x="0" y="2720443"/>
                  <a:pt x="0" y="2562710"/>
                </a:cubicBezTo>
                <a:lnTo>
                  <a:pt x="0" y="285600"/>
                </a:lnTo>
                <a:cubicBezTo>
                  <a:pt x="0" y="127867"/>
                  <a:pt x="127867" y="0"/>
                  <a:pt x="285600"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6437454" y="2689099"/>
            <a:ext cx="2336800" cy="369332"/>
          </a:xfrm>
          <a:prstGeom prst="rect">
            <a:avLst/>
          </a:prstGeom>
          <a:noFill/>
        </p:spPr>
        <p:txBody>
          <a:bodyPr wrap="square" rtlCol="0">
            <a:spAutoFit/>
          </a:bodyPr>
          <a:lstStyle/>
          <a:p>
            <a:r>
              <a:rPr lang="en-ID"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6437455" y="3027958"/>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9227737" y="4042524"/>
            <a:ext cx="1239604" cy="921089"/>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6582094" y="4071274"/>
            <a:ext cx="1239604" cy="921089"/>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6911628" y="4170382"/>
            <a:ext cx="583183" cy="524887"/>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9563486" y="3959619"/>
            <a:ext cx="534505" cy="703657"/>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6509290" y="5116037"/>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6509291"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87" name="TextBox 86">
            <a:extLst>
              <a:ext uri="{FF2B5EF4-FFF2-40B4-BE49-F238E27FC236}">
                <a16:creationId xmlns:a16="http://schemas.microsoft.com/office/drawing/2014/main" id="{E5F2458D-05A3-4E52-BA24-F39AB6217474}"/>
              </a:ext>
            </a:extLst>
          </p:cNvPr>
          <p:cNvSpPr txBox="1"/>
          <p:nvPr/>
        </p:nvSpPr>
        <p:spPr>
          <a:xfrm>
            <a:off x="9227737" y="5116037"/>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9227738"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8347803"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9407" y="1285825"/>
            <a:ext cx="2761868" cy="5152516"/>
          </a:xfrm>
          <a:prstGeom prst="rect">
            <a:avLst/>
          </a:prstGeom>
          <a:effectLst>
            <a:outerShdw blurRad="241300" sx="103000" sy="103000" algn="ctr" rotWithShape="0">
              <a:prstClr val="black">
                <a:alpha val="21000"/>
              </a:prstClr>
            </a:outerShdw>
          </a:effectLst>
        </p:spPr>
      </p:pic>
      <p:pic>
        <p:nvPicPr>
          <p:cNvPr id="25" name="Picture 24">
            <a:extLst>
              <a:ext uri="{FF2B5EF4-FFF2-40B4-BE49-F238E27FC236}">
                <a16:creationId xmlns:a16="http://schemas.microsoft.com/office/drawing/2014/main" id="{EE232FEC-894B-4659-B1AE-C1B991F49FAF}"/>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8916567" y="153756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26" name="Picture 25">
            <a:extLst>
              <a:ext uri="{FF2B5EF4-FFF2-40B4-BE49-F238E27FC236}">
                <a16:creationId xmlns:a16="http://schemas.microsoft.com/office/drawing/2014/main" id="{14B83F7C-CEEF-406D-B6A7-2005999F1FCC}"/>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7027358" y="112550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30198" y="873765"/>
            <a:ext cx="2761868" cy="5152516"/>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942716" y="2783661"/>
            <a:ext cx="2336800" cy="369332"/>
          </a:xfrm>
          <a:prstGeom prst="rect">
            <a:avLst/>
          </a:prstGeom>
          <a:noFill/>
        </p:spPr>
        <p:txBody>
          <a:bodyPr wrap="square" rtlCol="0">
            <a:spAutoFit/>
          </a:bodyPr>
          <a:lstStyle/>
          <a:p>
            <a:r>
              <a:rPr lang="en-ID"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942717" y="3122520"/>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9" name="TextBox 18">
            <a:extLst>
              <a:ext uri="{FF2B5EF4-FFF2-40B4-BE49-F238E27FC236}">
                <a16:creationId xmlns:a16="http://schemas.microsoft.com/office/drawing/2014/main" id="{33D9B3CC-D14F-4679-9A31-6AE4BDF232C7}"/>
              </a:ext>
            </a:extLst>
          </p:cNvPr>
          <p:cNvSpPr txBox="1"/>
          <p:nvPr/>
        </p:nvSpPr>
        <p:spPr>
          <a:xfrm>
            <a:off x="1001474" y="4375879"/>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1029863" y="4779642"/>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1029863" y="4779642"/>
            <a:ext cx="4559300"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 name="TextBox 21">
            <a:extLst>
              <a:ext uri="{FF2B5EF4-FFF2-40B4-BE49-F238E27FC236}">
                <a16:creationId xmlns:a16="http://schemas.microsoft.com/office/drawing/2014/main" id="{43D94C52-3F4D-4B56-B0BE-8A854E0FE4B7}"/>
              </a:ext>
            </a:extLst>
          </p:cNvPr>
          <p:cNvSpPr txBox="1"/>
          <p:nvPr/>
        </p:nvSpPr>
        <p:spPr>
          <a:xfrm>
            <a:off x="1001474" y="5156002"/>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1029863" y="5559765"/>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1029863" y="5559765"/>
            <a:ext cx="3898506"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6501191" y="2776655"/>
            <a:ext cx="5178130" cy="3497836"/>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7767299" y="942285"/>
            <a:ext cx="3312379" cy="4218860"/>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835891" y="2832485"/>
            <a:ext cx="5001690" cy="1077218"/>
          </a:xfrm>
          <a:prstGeom prst="rect">
            <a:avLst/>
          </a:prstGeom>
        </p:spPr>
        <p:txBody>
          <a:bodyPr wrap="none">
            <a:spAutoFit/>
          </a:bodyPr>
          <a:lstStyle/>
          <a:p>
            <a:r>
              <a:rPr lang="en-US" sz="3200" b="1">
                <a:solidFill>
                  <a:schemeClr val="accent1"/>
                </a:solidFill>
                <a:latin typeface="+mj-lt"/>
              </a:rPr>
              <a:t>An investment in knowledge </a:t>
            </a:r>
          </a:p>
          <a:p>
            <a:r>
              <a:rPr lang="en-US" sz="3200" b="1">
                <a:solidFill>
                  <a:schemeClr val="accent1"/>
                </a:solidFill>
                <a:latin typeface="+mj-lt"/>
              </a:rPr>
              <a:t>pays the best interest.</a:t>
            </a:r>
            <a:endParaRPr lang="en-ID" sz="32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834886" y="4079194"/>
            <a:ext cx="5001690" cy="134908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40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7509316" y="3796446"/>
            <a:ext cx="1733158" cy="1702382"/>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44815"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9225350"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6582781"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801" y="1511300"/>
            <a:ext cx="7115697" cy="4298814"/>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6511631" y="2502965"/>
            <a:ext cx="2336800" cy="369332"/>
          </a:xfrm>
          <a:prstGeom prst="rect">
            <a:avLst/>
          </a:prstGeom>
          <a:noFill/>
        </p:spPr>
        <p:txBody>
          <a:bodyPr wrap="square" rtlCol="0">
            <a:spAutoFit/>
          </a:bodyPr>
          <a:lstStyle/>
          <a:p>
            <a:r>
              <a:rPr lang="en-ID"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6511632" y="284182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6899819" y="3846287"/>
            <a:ext cx="499129" cy="696430"/>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9619534" y="3770422"/>
            <a:ext cx="451235" cy="795351"/>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6506903" y="4927604"/>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6506904"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6" name="TextBox 4205">
            <a:extLst>
              <a:ext uri="{FF2B5EF4-FFF2-40B4-BE49-F238E27FC236}">
                <a16:creationId xmlns:a16="http://schemas.microsoft.com/office/drawing/2014/main" id="{DED6B6FE-E702-440A-B69D-994DD8B16562}"/>
              </a:ext>
            </a:extLst>
          </p:cNvPr>
          <p:cNvSpPr txBox="1"/>
          <p:nvPr/>
        </p:nvSpPr>
        <p:spPr>
          <a:xfrm>
            <a:off x="9225350" y="492760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9225351"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9" name="TextBox 4208">
            <a:extLst>
              <a:ext uri="{FF2B5EF4-FFF2-40B4-BE49-F238E27FC236}">
                <a16:creationId xmlns:a16="http://schemas.microsoft.com/office/drawing/2014/main" id="{72B67AED-C1D9-40E9-8D91-19121A6140E9}"/>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pic>
        <p:nvPicPr>
          <p:cNvPr id="3" name="Picture Placeholder 2">
            <a:extLst>
              <a:ext uri="{FF2B5EF4-FFF2-40B4-BE49-F238E27FC236}">
                <a16:creationId xmlns:a16="http://schemas.microsoft.com/office/drawing/2014/main" id="{5E102892-E571-41C8-910F-3BFF087879D6}"/>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8498" b="18498"/>
          <a:stretch>
            <a:fillRect/>
          </a:stretch>
        </p:blipFill>
        <p:spPr/>
      </p:pic>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8074835-A1AF-4A1D-962A-D65BB6D2220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D2FA5734-E943-4898-8DE8-5D0404E5FF8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
        <p:nvSpPr>
          <p:cNvPr id="19" name="Rectangle 18">
            <a:extLst>
              <a:ext uri="{FF2B5EF4-FFF2-40B4-BE49-F238E27FC236}">
                <a16:creationId xmlns:a16="http://schemas.microsoft.com/office/drawing/2014/main" id="{1DA308FE-5DE2-41CA-A0E3-D6D11C5806D1}"/>
              </a:ext>
            </a:extLst>
          </p:cNvPr>
          <p:cNvSpPr/>
          <p:nvPr/>
        </p:nvSpPr>
        <p:spPr>
          <a:xfrm>
            <a:off x="1161320" y="2672735"/>
            <a:ext cx="9869354" cy="2585323"/>
          </a:xfrm>
          <a:prstGeom prst="rect">
            <a:avLst/>
          </a:prstGeom>
        </p:spPr>
        <p:txBody>
          <a:bodyPr wrap="square">
            <a:spAutoFit/>
          </a:bodyPr>
          <a:lstStyle/>
          <a:p>
            <a:pPr algn="ctr"/>
            <a:r>
              <a:rPr lang="en-US" sz="5400" b="1">
                <a:solidFill>
                  <a:schemeClr val="bg2"/>
                </a:solidFill>
                <a:latin typeface="+mj-lt"/>
              </a:rPr>
              <a:t>Develop a passion for learning. </a:t>
            </a:r>
          </a:p>
          <a:p>
            <a:pPr algn="ctr"/>
            <a:r>
              <a:rPr lang="en-US" sz="5400" b="1">
                <a:solidFill>
                  <a:schemeClr val="bg2"/>
                </a:solidFill>
                <a:latin typeface="+mj-lt"/>
              </a:rPr>
              <a:t>If you do, you will never </a:t>
            </a:r>
          </a:p>
          <a:p>
            <a:pPr algn="ctr"/>
            <a:r>
              <a:rPr lang="en-US" sz="5400" b="1">
                <a:solidFill>
                  <a:schemeClr val="bg2"/>
                </a:solidFill>
                <a:latin typeface="+mj-lt"/>
              </a:rPr>
              <a:t>cease to grow.</a:t>
            </a:r>
            <a:endParaRPr lang="en-ID" sz="540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4927597" y="1522551"/>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799568" y="1861410"/>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5171433" y="5339654"/>
            <a:ext cx="1849128" cy="307777"/>
          </a:xfrm>
          <a:prstGeom prst="rect">
            <a:avLst/>
          </a:prstGeom>
          <a:noFill/>
        </p:spPr>
        <p:txBody>
          <a:bodyPr wrap="square" rtlCol="0">
            <a:spAutoFit/>
          </a:bodyPr>
          <a:lstStyle/>
          <a:p>
            <a:pPr algn="ctr"/>
            <a:r>
              <a:rPr lang="en-ID" sz="1400" b="1">
                <a:solidFill>
                  <a:schemeClr val="bg2"/>
                </a:solidFill>
              </a:rPr>
              <a:t>- Pat Agonia</a:t>
            </a:r>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391926" y="2663936"/>
            <a:ext cx="1431458" cy="966951"/>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761965" y="2747543"/>
            <a:ext cx="844351" cy="606869"/>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3331445" y="3899007"/>
            <a:ext cx="1431458" cy="966951"/>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3800800" y="3783298"/>
            <a:ext cx="492746" cy="77263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7131187" y="3834033"/>
            <a:ext cx="1431458" cy="966951"/>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7613464" y="3765899"/>
            <a:ext cx="451820" cy="666619"/>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5227767" y="2587763"/>
            <a:ext cx="1431458" cy="966951"/>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5709061" y="2435600"/>
            <a:ext cx="407784" cy="787516"/>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9103378" y="2619868"/>
            <a:ext cx="1431458" cy="966951"/>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9536498" y="2471048"/>
            <a:ext cx="476571" cy="74644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1073060" y="3855360"/>
            <a:ext cx="1945560" cy="338554"/>
          </a:xfrm>
          <a:prstGeom prst="rect">
            <a:avLst/>
          </a:prstGeom>
          <a:noFill/>
        </p:spPr>
        <p:txBody>
          <a:bodyPr wrap="square" rtlCol="0">
            <a:spAutoFit/>
          </a:bodyPr>
          <a:lstStyle/>
          <a:p>
            <a:pPr algn="ctr"/>
            <a:r>
              <a:rPr lang="en-ID" sz="16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1041907" y="4144950"/>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2582606" y="3420379"/>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4509461" y="3397439"/>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6357908" y="3386868"/>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8284763" y="3363928"/>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3040694" y="4972974"/>
            <a:ext cx="1945560" cy="338554"/>
          </a:xfrm>
          <a:prstGeom prst="rect">
            <a:avLst/>
          </a:prstGeom>
          <a:noFill/>
        </p:spPr>
        <p:txBody>
          <a:bodyPr wrap="square" rtlCol="0">
            <a:spAutoFit/>
          </a:bodyPr>
          <a:lstStyle/>
          <a:p>
            <a:pPr algn="ctr"/>
            <a:r>
              <a:rPr lang="en-ID" sz="16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3009541"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7" name="TextBox 236">
            <a:extLst>
              <a:ext uri="{FF2B5EF4-FFF2-40B4-BE49-F238E27FC236}">
                <a16:creationId xmlns:a16="http://schemas.microsoft.com/office/drawing/2014/main" id="{104D9212-A972-4DE7-B2C0-44CF399397CF}"/>
              </a:ext>
            </a:extLst>
          </p:cNvPr>
          <p:cNvSpPr txBox="1"/>
          <p:nvPr/>
        </p:nvSpPr>
        <p:spPr>
          <a:xfrm>
            <a:off x="5000859" y="3723972"/>
            <a:ext cx="1945560" cy="338554"/>
          </a:xfrm>
          <a:prstGeom prst="rect">
            <a:avLst/>
          </a:prstGeom>
          <a:noFill/>
        </p:spPr>
        <p:txBody>
          <a:bodyPr wrap="square" rtlCol="0">
            <a:spAutoFit/>
          </a:bodyPr>
          <a:lstStyle/>
          <a:p>
            <a:pPr algn="ctr"/>
            <a:r>
              <a:rPr lang="en-ID" sz="16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4969706"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9" name="TextBox 238">
            <a:extLst>
              <a:ext uri="{FF2B5EF4-FFF2-40B4-BE49-F238E27FC236}">
                <a16:creationId xmlns:a16="http://schemas.microsoft.com/office/drawing/2014/main" id="{0A1CB8F5-774C-4743-8037-B9AD1935CBD8}"/>
              </a:ext>
            </a:extLst>
          </p:cNvPr>
          <p:cNvSpPr txBox="1"/>
          <p:nvPr/>
        </p:nvSpPr>
        <p:spPr>
          <a:xfrm>
            <a:off x="6920791" y="4972974"/>
            <a:ext cx="1945560" cy="338554"/>
          </a:xfrm>
          <a:prstGeom prst="rect">
            <a:avLst/>
          </a:prstGeom>
          <a:noFill/>
        </p:spPr>
        <p:txBody>
          <a:bodyPr wrap="square" rtlCol="0">
            <a:spAutoFit/>
          </a:bodyPr>
          <a:lstStyle/>
          <a:p>
            <a:pPr algn="ctr"/>
            <a:r>
              <a:rPr lang="en-ID" sz="16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6889638"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41" name="TextBox 240">
            <a:extLst>
              <a:ext uri="{FF2B5EF4-FFF2-40B4-BE49-F238E27FC236}">
                <a16:creationId xmlns:a16="http://schemas.microsoft.com/office/drawing/2014/main" id="{D1C9C0E3-62C4-4DD5-A779-7466D23867D1}"/>
              </a:ext>
            </a:extLst>
          </p:cNvPr>
          <p:cNvSpPr txBox="1"/>
          <p:nvPr/>
        </p:nvSpPr>
        <p:spPr>
          <a:xfrm>
            <a:off x="8880956" y="3723972"/>
            <a:ext cx="1945560" cy="338554"/>
          </a:xfrm>
          <a:prstGeom prst="rect">
            <a:avLst/>
          </a:prstGeom>
          <a:noFill/>
        </p:spPr>
        <p:txBody>
          <a:bodyPr wrap="square" rtlCol="0">
            <a:spAutoFit/>
          </a:bodyPr>
          <a:lstStyle/>
          <a:p>
            <a:pPr algn="ctr"/>
            <a:r>
              <a:rPr lang="en-ID" sz="16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8849803"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9181795" y="3135862"/>
            <a:ext cx="1238655" cy="478175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6269509" y="5005334"/>
            <a:ext cx="1238655" cy="1042817"/>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44" name="Rectangle 43">
            <a:extLst>
              <a:ext uri="{FF2B5EF4-FFF2-40B4-BE49-F238E27FC236}">
                <a16:creationId xmlns:a16="http://schemas.microsoft.com/office/drawing/2014/main" id="{133B0123-4581-40F1-A8D2-ECA187BB1364}"/>
              </a:ext>
            </a:extLst>
          </p:cNvPr>
          <p:cNvSpPr/>
          <p:nvPr/>
        </p:nvSpPr>
        <p:spPr>
          <a:xfrm>
            <a:off x="942717" y="4629414"/>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45" name="TextBox 44">
            <a:extLst>
              <a:ext uri="{FF2B5EF4-FFF2-40B4-BE49-F238E27FC236}">
                <a16:creationId xmlns:a16="http://schemas.microsoft.com/office/drawing/2014/main" id="{876782B2-766B-4A50-A915-AD6B83936683}"/>
              </a:ext>
            </a:extLst>
          </p:cNvPr>
          <p:cNvSpPr txBox="1"/>
          <p:nvPr/>
        </p:nvSpPr>
        <p:spPr>
          <a:xfrm>
            <a:off x="942716" y="4260082"/>
            <a:ext cx="2336800" cy="369332"/>
          </a:xfrm>
          <a:prstGeom prst="rect">
            <a:avLst/>
          </a:prstGeom>
          <a:noFill/>
        </p:spPr>
        <p:txBody>
          <a:bodyPr wrap="square" rtlCol="0">
            <a:spAutoFit/>
          </a:bodyPr>
          <a:lstStyle/>
          <a:p>
            <a:r>
              <a:rPr lang="en-ID"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1139666" y="2984494"/>
            <a:ext cx="1363564" cy="1013198"/>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1238282" y="2888074"/>
            <a:ext cx="1004361" cy="800765"/>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697232" y="2924792"/>
            <a:ext cx="2444332" cy="369332"/>
          </a:xfrm>
          <a:prstGeom prst="rect">
            <a:avLst/>
          </a:prstGeom>
          <a:noFill/>
        </p:spPr>
        <p:txBody>
          <a:bodyPr wrap="square" rtlCol="0">
            <a:spAutoFit/>
          </a:bodyPr>
          <a:lstStyle/>
          <a:p>
            <a:r>
              <a:rPr lang="en-US" b="1">
                <a:latin typeface="+mj-lt"/>
              </a:rPr>
              <a:t>Feature One</a:t>
            </a:r>
            <a:endParaRPr lang="en-ID"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697233" y="3263651"/>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99" name="TextBox 98">
            <a:extLst>
              <a:ext uri="{FF2B5EF4-FFF2-40B4-BE49-F238E27FC236}">
                <a16:creationId xmlns:a16="http://schemas.microsoft.com/office/drawing/2014/main" id="{8810B899-6F6F-4B1D-86C9-843C4A56EE26}"/>
              </a:ext>
            </a:extLst>
          </p:cNvPr>
          <p:cNvSpPr txBox="1"/>
          <p:nvPr/>
        </p:nvSpPr>
        <p:spPr>
          <a:xfrm>
            <a:off x="7686079" y="5035816"/>
            <a:ext cx="1250482" cy="369332"/>
          </a:xfrm>
          <a:prstGeom prst="rect">
            <a:avLst/>
          </a:prstGeom>
          <a:noFill/>
        </p:spPr>
        <p:txBody>
          <a:bodyPr wrap="square" rtlCol="0">
            <a:spAutoFit/>
          </a:bodyPr>
          <a:lstStyle/>
          <a:p>
            <a:r>
              <a:rPr lang="en-ID"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7686080" y="5368488"/>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9326438" y="2037553"/>
            <a:ext cx="1238655" cy="4492469"/>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6553070" y="3756655"/>
            <a:ext cx="1238655" cy="1054267"/>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8" name="Rectangle 97">
            <a:extLst>
              <a:ext uri="{FF2B5EF4-FFF2-40B4-BE49-F238E27FC236}">
                <a16:creationId xmlns:a16="http://schemas.microsoft.com/office/drawing/2014/main" id="{6F4533A1-1CC2-449C-81BC-4F83882A6FA9}"/>
              </a:ext>
            </a:extLst>
          </p:cNvPr>
          <p:cNvSpPr/>
          <p:nvPr/>
        </p:nvSpPr>
        <p:spPr>
          <a:xfrm>
            <a:off x="8001940" y="4113124"/>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9460414" y="932873"/>
            <a:ext cx="1238655" cy="422451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6826747" y="2523726"/>
            <a:ext cx="1238655" cy="1042817"/>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8176554" y="2525088"/>
            <a:ext cx="1250482" cy="369332"/>
          </a:xfrm>
          <a:prstGeom prst="rect">
            <a:avLst/>
          </a:prstGeom>
          <a:noFill/>
        </p:spPr>
        <p:txBody>
          <a:bodyPr wrap="square" rtlCol="0">
            <a:spAutoFit/>
          </a:bodyPr>
          <a:lstStyle/>
          <a:p>
            <a:r>
              <a:rPr lang="en-ID"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8176555" y="2857760"/>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8001939" y="3780452"/>
            <a:ext cx="1250482" cy="369332"/>
          </a:xfrm>
          <a:prstGeom prst="rect">
            <a:avLst/>
          </a:prstGeom>
          <a:noFill/>
        </p:spPr>
        <p:txBody>
          <a:bodyPr wrap="square" rtlCol="0">
            <a:spAutoFit/>
          </a:bodyPr>
          <a:lstStyle/>
          <a:p>
            <a:r>
              <a:rPr lang="en-ID"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9597574" y="-168622"/>
            <a:ext cx="1238655" cy="395020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7101066" y="1285071"/>
            <a:ext cx="1238655" cy="1042817"/>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8425295" y="1269724"/>
            <a:ext cx="1250482" cy="369332"/>
          </a:xfrm>
          <a:prstGeom prst="rect">
            <a:avLst/>
          </a:prstGeom>
          <a:noFill/>
        </p:spPr>
        <p:txBody>
          <a:bodyPr wrap="square" rtlCol="0">
            <a:spAutoFit/>
          </a:bodyPr>
          <a:lstStyle/>
          <a:p>
            <a:r>
              <a:rPr lang="en-ID"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8425296" y="1602396"/>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6717741" y="663317"/>
            <a:ext cx="6860276" cy="1926532"/>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3750557268"/>
              </p:ext>
            </p:extLst>
          </p:nvPr>
        </p:nvGraphicFramePr>
        <p:xfrm>
          <a:off x="706056" y="830424"/>
          <a:ext cx="5532698" cy="54926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6717741" y="2459051"/>
          <a:ext cx="1827744" cy="17084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6717741" y="4305474"/>
          <a:ext cx="1827744" cy="1708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7060557" y="3055354"/>
            <a:ext cx="1157468" cy="523220"/>
          </a:xfrm>
          <a:prstGeom prst="rect">
            <a:avLst/>
          </a:prstGeom>
          <a:noFill/>
        </p:spPr>
        <p:txBody>
          <a:bodyPr wrap="square" rtlCol="0">
            <a:spAutoFit/>
          </a:bodyPr>
          <a:lstStyle/>
          <a:p>
            <a:pPr algn="ctr"/>
            <a:r>
              <a:rPr lang="en-ID" sz="28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7060557" y="4901777"/>
            <a:ext cx="1157468" cy="523220"/>
          </a:xfrm>
          <a:prstGeom prst="rect">
            <a:avLst/>
          </a:prstGeom>
          <a:noFill/>
        </p:spPr>
        <p:txBody>
          <a:bodyPr wrap="square" rtlCol="0">
            <a:spAutoFit/>
          </a:bodyPr>
          <a:lstStyle/>
          <a:p>
            <a:pPr algn="ctr"/>
            <a:r>
              <a:rPr lang="en-ID" sz="28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8554816" y="2636149"/>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8554816" y="3254487"/>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
        <p:nvSpPr>
          <p:cNvPr id="14" name="TextBox 13">
            <a:extLst>
              <a:ext uri="{FF2B5EF4-FFF2-40B4-BE49-F238E27FC236}">
                <a16:creationId xmlns:a16="http://schemas.microsoft.com/office/drawing/2014/main" id="{D5D88613-BA0A-498C-A726-FAE0B14D0D6D}"/>
              </a:ext>
            </a:extLst>
          </p:cNvPr>
          <p:cNvSpPr txBox="1"/>
          <p:nvPr/>
        </p:nvSpPr>
        <p:spPr>
          <a:xfrm>
            <a:off x="8554816" y="4500691"/>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8554816" y="5119029"/>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6513152" y="798328"/>
            <a:ext cx="6860276" cy="1926532"/>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926234" y="1240432"/>
            <a:ext cx="4328926" cy="4957810"/>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814265" y="1423153"/>
            <a:ext cx="1950228" cy="1491351"/>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834998" y="2553761"/>
            <a:ext cx="1892177" cy="1491351"/>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1104533" y="2494328"/>
            <a:ext cx="2030393" cy="1875592"/>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28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1234456" y="1394128"/>
            <a:ext cx="1875591" cy="1455415"/>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8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9205769" y="4604796"/>
            <a:ext cx="931333" cy="571924"/>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6652664" y="4597662"/>
            <a:ext cx="931333" cy="571924"/>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6889669" y="4462402"/>
            <a:ext cx="484035" cy="560538"/>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9160261" y="2697886"/>
            <a:ext cx="931333" cy="571924"/>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9445248" y="2614504"/>
            <a:ext cx="301086" cy="454338"/>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6646399" y="2663423"/>
            <a:ext cx="931333" cy="571924"/>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6908200" y="2576090"/>
            <a:ext cx="397571" cy="480955"/>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9427262" y="4559075"/>
            <a:ext cx="481969" cy="433791"/>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6520268" y="3333285"/>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6520269" y="364166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7" name="TextBox 426">
            <a:extLst>
              <a:ext uri="{FF2B5EF4-FFF2-40B4-BE49-F238E27FC236}">
                <a16:creationId xmlns:a16="http://schemas.microsoft.com/office/drawing/2014/main" id="{957A4BBB-B110-4697-8B42-A7A81F554889}"/>
              </a:ext>
            </a:extLst>
          </p:cNvPr>
          <p:cNvSpPr txBox="1"/>
          <p:nvPr/>
        </p:nvSpPr>
        <p:spPr>
          <a:xfrm>
            <a:off x="9056037" y="3317480"/>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9056038" y="362585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9" name="TextBox 428">
            <a:extLst>
              <a:ext uri="{FF2B5EF4-FFF2-40B4-BE49-F238E27FC236}">
                <a16:creationId xmlns:a16="http://schemas.microsoft.com/office/drawing/2014/main" id="{12EC9833-5D08-4C33-9706-26931B70DB2D}"/>
              </a:ext>
            </a:extLst>
          </p:cNvPr>
          <p:cNvSpPr txBox="1"/>
          <p:nvPr/>
        </p:nvSpPr>
        <p:spPr>
          <a:xfrm>
            <a:off x="6513152" y="5321221"/>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6513153" y="562960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31" name="TextBox 430">
            <a:extLst>
              <a:ext uri="{FF2B5EF4-FFF2-40B4-BE49-F238E27FC236}">
                <a16:creationId xmlns:a16="http://schemas.microsoft.com/office/drawing/2014/main" id="{B9A2B189-2932-41E5-9D1B-3B0F738F5286}"/>
              </a:ext>
            </a:extLst>
          </p:cNvPr>
          <p:cNvSpPr txBox="1"/>
          <p:nvPr/>
        </p:nvSpPr>
        <p:spPr>
          <a:xfrm>
            <a:off x="9048921" y="5305416"/>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9048922" y="561379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 name="TextBox 1">
            <a:extLst>
              <a:ext uri="{FF2B5EF4-FFF2-40B4-BE49-F238E27FC236}">
                <a16:creationId xmlns:a16="http://schemas.microsoft.com/office/drawing/2014/main" id="{3963CABC-D592-4F2B-86EA-7CB3916A525C}"/>
              </a:ext>
            </a:extLst>
          </p:cNvPr>
          <p:cNvSpPr txBox="1"/>
          <p:nvPr/>
        </p:nvSpPr>
        <p:spPr>
          <a:xfrm>
            <a:off x="1621519" y="1907218"/>
            <a:ext cx="1209990" cy="523220"/>
          </a:xfrm>
          <a:prstGeom prst="rect">
            <a:avLst/>
          </a:prstGeom>
          <a:noFill/>
        </p:spPr>
        <p:txBody>
          <a:bodyPr wrap="square" rtlCol="0">
            <a:spAutoFit/>
          </a:bodyPr>
          <a:lstStyle/>
          <a:p>
            <a:pPr algn="ctr"/>
            <a:r>
              <a:rPr lang="en-ID" sz="28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3158049" y="1825797"/>
            <a:ext cx="1209990" cy="523220"/>
          </a:xfrm>
          <a:prstGeom prst="rect">
            <a:avLst/>
          </a:prstGeom>
          <a:noFill/>
        </p:spPr>
        <p:txBody>
          <a:bodyPr wrap="square" rtlCol="0">
            <a:spAutoFit/>
          </a:bodyPr>
          <a:lstStyle/>
          <a:p>
            <a:pPr algn="ctr"/>
            <a:r>
              <a:rPr lang="en-ID" sz="28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437579" y="3142843"/>
            <a:ext cx="1209990" cy="523220"/>
          </a:xfrm>
          <a:prstGeom prst="rect">
            <a:avLst/>
          </a:prstGeom>
          <a:noFill/>
        </p:spPr>
        <p:txBody>
          <a:bodyPr wrap="square" rtlCol="0">
            <a:spAutoFit/>
          </a:bodyPr>
          <a:lstStyle/>
          <a:p>
            <a:pPr algn="ctr"/>
            <a:r>
              <a:rPr lang="en-ID" sz="28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3072088" y="2921017"/>
            <a:ext cx="1209990" cy="523220"/>
          </a:xfrm>
          <a:prstGeom prst="rect">
            <a:avLst/>
          </a:prstGeom>
          <a:noFill/>
        </p:spPr>
        <p:txBody>
          <a:bodyPr wrap="square" rtlCol="0">
            <a:spAutoFit/>
          </a:bodyPr>
          <a:lstStyle/>
          <a:p>
            <a:pPr algn="ctr"/>
            <a:r>
              <a:rPr lang="en-ID" sz="28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5599485" y="1798872"/>
            <a:ext cx="6018656" cy="3664353"/>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6098024" y="2766579"/>
            <a:ext cx="768703" cy="861889"/>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7190026" y="2487972"/>
            <a:ext cx="768703" cy="861889"/>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7950680" y="1802330"/>
            <a:ext cx="768703" cy="861889"/>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8094967" y="4105084"/>
            <a:ext cx="768703" cy="861889"/>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9998782" y="3814966"/>
            <a:ext cx="768703" cy="861889"/>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861043" y="2983162"/>
            <a:ext cx="2209764" cy="769441"/>
          </a:xfrm>
          <a:prstGeom prst="rect">
            <a:avLst/>
          </a:prstGeom>
          <a:noFill/>
        </p:spPr>
        <p:txBody>
          <a:bodyPr wrap="square" rtlCol="0">
            <a:spAutoFit/>
          </a:bodyPr>
          <a:lstStyle/>
          <a:p>
            <a:r>
              <a:rPr lang="en-ID" sz="44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863960" y="3641507"/>
            <a:ext cx="1437665" cy="369332"/>
          </a:xfrm>
          <a:prstGeom prst="rect">
            <a:avLst/>
          </a:prstGeom>
          <a:noFill/>
        </p:spPr>
        <p:txBody>
          <a:bodyPr wrap="square" rtlCol="0">
            <a:spAutoFit/>
          </a:bodyPr>
          <a:lstStyle/>
          <a:p>
            <a:r>
              <a:rPr lang="en-ID"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876206" y="2983162"/>
            <a:ext cx="2209764" cy="769441"/>
          </a:xfrm>
          <a:prstGeom prst="rect">
            <a:avLst/>
          </a:prstGeom>
          <a:noFill/>
        </p:spPr>
        <p:txBody>
          <a:bodyPr wrap="square" rtlCol="0">
            <a:spAutoFit/>
          </a:bodyPr>
          <a:lstStyle/>
          <a:p>
            <a:r>
              <a:rPr lang="en-ID" sz="44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879123" y="3641507"/>
            <a:ext cx="1437665" cy="369332"/>
          </a:xfrm>
          <a:prstGeom prst="rect">
            <a:avLst/>
          </a:prstGeom>
          <a:noFill/>
        </p:spPr>
        <p:txBody>
          <a:bodyPr wrap="square" rtlCol="0">
            <a:spAutoFit/>
          </a:bodyPr>
          <a:lstStyle/>
          <a:p>
            <a:r>
              <a:rPr lang="en-ID"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857963" y="4205296"/>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112583AB-3647-42F5-ACA0-1E3222196445}"/>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39" name="Picture 38">
            <a:extLst>
              <a:ext uri="{FF2B5EF4-FFF2-40B4-BE49-F238E27FC236}">
                <a16:creationId xmlns:a16="http://schemas.microsoft.com/office/drawing/2014/main" id="{7460B7E9-8880-4601-ACED-A8A0D07637B2}"/>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0" name="Picture 39">
            <a:extLst>
              <a:ext uri="{FF2B5EF4-FFF2-40B4-BE49-F238E27FC236}">
                <a16:creationId xmlns:a16="http://schemas.microsoft.com/office/drawing/2014/main" id="{A27B77B9-B056-44A3-B913-B4A43A483A6F}"/>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1" name="Picture 40">
            <a:extLst>
              <a:ext uri="{FF2B5EF4-FFF2-40B4-BE49-F238E27FC236}">
                <a16:creationId xmlns:a16="http://schemas.microsoft.com/office/drawing/2014/main" id="{48EAEBB2-E0A8-4C9B-8545-44FA3CFBDDDA}"/>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sp>
        <p:nvSpPr>
          <p:cNvPr id="14" name="Rectangle: Rounded Corners 13">
            <a:extLst>
              <a:ext uri="{FF2B5EF4-FFF2-40B4-BE49-F238E27FC236}">
                <a16:creationId xmlns:a16="http://schemas.microsoft.com/office/drawing/2014/main" id="{694E6B52-0A15-4CE0-B2B1-1DBB60DE16F2}"/>
              </a:ext>
            </a:extLst>
          </p:cNvPr>
          <p:cNvSpPr/>
          <p:nvPr/>
        </p:nvSpPr>
        <p:spPr>
          <a:xfrm>
            <a:off x="490593" y="946327"/>
            <a:ext cx="2592259" cy="2629993"/>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3375441" y="946327"/>
            <a:ext cx="2592259" cy="2629993"/>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490593" y="3777469"/>
            <a:ext cx="2592259" cy="2629993"/>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3375441" y="3777469"/>
            <a:ext cx="2592259" cy="2629993"/>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5" name="Rectangle 4">
            <a:extLst>
              <a:ext uri="{FF2B5EF4-FFF2-40B4-BE49-F238E27FC236}">
                <a16:creationId xmlns:a16="http://schemas.microsoft.com/office/drawing/2014/main" id="{A59039D3-0458-4513-BA2F-B28EFC224E9A}"/>
              </a:ext>
            </a:extLst>
          </p:cNvPr>
          <p:cNvSpPr/>
          <p:nvPr/>
        </p:nvSpPr>
        <p:spPr>
          <a:xfrm>
            <a:off x="6563953" y="4517891"/>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6" name="TextBox 5">
            <a:extLst>
              <a:ext uri="{FF2B5EF4-FFF2-40B4-BE49-F238E27FC236}">
                <a16:creationId xmlns:a16="http://schemas.microsoft.com/office/drawing/2014/main" id="{AEC54A5C-C749-479F-89C6-C089843664A1}"/>
              </a:ext>
            </a:extLst>
          </p:cNvPr>
          <p:cNvSpPr txBox="1"/>
          <p:nvPr/>
        </p:nvSpPr>
        <p:spPr>
          <a:xfrm>
            <a:off x="6563952" y="4148559"/>
            <a:ext cx="2336800" cy="369332"/>
          </a:xfrm>
          <a:prstGeom prst="rect">
            <a:avLst/>
          </a:prstGeom>
          <a:noFill/>
        </p:spPr>
        <p:txBody>
          <a:bodyPr wrap="square" rtlCol="0">
            <a:spAutoFit/>
          </a:bodyPr>
          <a:lstStyle/>
          <a:p>
            <a:r>
              <a:rPr lang="en-ID"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6563952" y="2856770"/>
            <a:ext cx="1594528" cy="769441"/>
          </a:xfrm>
          <a:prstGeom prst="rect">
            <a:avLst/>
          </a:prstGeom>
          <a:noFill/>
        </p:spPr>
        <p:txBody>
          <a:bodyPr wrap="square" rtlCol="0">
            <a:spAutoFit/>
          </a:bodyPr>
          <a:lstStyle/>
          <a:p>
            <a:r>
              <a:rPr lang="en-ID" sz="44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6563952" y="3528213"/>
            <a:ext cx="2164758" cy="369332"/>
          </a:xfrm>
          <a:prstGeom prst="rect">
            <a:avLst/>
          </a:prstGeom>
          <a:noFill/>
        </p:spPr>
        <p:txBody>
          <a:bodyPr wrap="square" rtlCol="0">
            <a:spAutoFit/>
          </a:bodyPr>
          <a:lstStyle/>
          <a:p>
            <a:r>
              <a:rPr lang="en-ID"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8423757" y="2856770"/>
            <a:ext cx="259225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a:t>
            </a:r>
            <a:endParaRPr lang="en-ID" sz="1400"/>
          </a:p>
        </p:txBody>
      </p:sp>
      <p:sp>
        <p:nvSpPr>
          <p:cNvPr id="42" name="Rectangle 41">
            <a:extLst>
              <a:ext uri="{FF2B5EF4-FFF2-40B4-BE49-F238E27FC236}">
                <a16:creationId xmlns:a16="http://schemas.microsoft.com/office/drawing/2014/main" id="{DECFFEFD-47D9-4A86-8D87-0FBD74EB3E43}"/>
              </a:ext>
            </a:extLst>
          </p:cNvPr>
          <p:cNvSpPr/>
          <p:nvPr/>
        </p:nvSpPr>
        <p:spPr>
          <a:xfrm>
            <a:off x="701161"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993907" y="1179226"/>
            <a:ext cx="1585630" cy="584775"/>
          </a:xfrm>
          <a:prstGeom prst="rect">
            <a:avLst/>
          </a:prstGeom>
          <a:noFill/>
        </p:spPr>
        <p:txBody>
          <a:bodyPr wrap="square" rtlCol="0">
            <a:spAutoFit/>
          </a:bodyPr>
          <a:lstStyle/>
          <a:p>
            <a:pPr algn="ctr"/>
            <a:r>
              <a:rPr lang="en-US" sz="32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891356" y="1801359"/>
            <a:ext cx="1790732" cy="369332"/>
          </a:xfrm>
          <a:prstGeom prst="rect">
            <a:avLst/>
          </a:prstGeom>
          <a:noFill/>
        </p:spPr>
        <p:txBody>
          <a:bodyPr wrap="square" rtlCol="0">
            <a:spAutoFit/>
          </a:bodyPr>
          <a:lstStyle/>
          <a:p>
            <a:pPr algn="ctr"/>
            <a:r>
              <a:rPr lang="en-US"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1148589"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F25EC7D4-0D44-4479-A845-6C219251B684}"/>
              </a:ext>
            </a:extLst>
          </p:cNvPr>
          <p:cNvSpPr txBox="1"/>
          <p:nvPr/>
        </p:nvSpPr>
        <p:spPr>
          <a:xfrm>
            <a:off x="1342453"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3586009"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3878755" y="1179226"/>
            <a:ext cx="1585630" cy="584775"/>
          </a:xfrm>
          <a:prstGeom prst="rect">
            <a:avLst/>
          </a:prstGeom>
          <a:noFill/>
        </p:spPr>
        <p:txBody>
          <a:bodyPr wrap="square" rtlCol="0">
            <a:spAutoFit/>
          </a:bodyPr>
          <a:lstStyle/>
          <a:p>
            <a:pPr algn="ctr"/>
            <a:r>
              <a:rPr lang="en-US" sz="32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3776204" y="1801359"/>
            <a:ext cx="1790732" cy="369332"/>
          </a:xfrm>
          <a:prstGeom prst="rect">
            <a:avLst/>
          </a:prstGeom>
          <a:noFill/>
        </p:spPr>
        <p:txBody>
          <a:bodyPr wrap="square" rtlCol="0">
            <a:spAutoFit/>
          </a:bodyPr>
          <a:lstStyle/>
          <a:p>
            <a:pPr algn="ctr"/>
            <a:r>
              <a:rPr lang="en-US"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4033437"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69">
            <a:extLst>
              <a:ext uri="{FF2B5EF4-FFF2-40B4-BE49-F238E27FC236}">
                <a16:creationId xmlns:a16="http://schemas.microsoft.com/office/drawing/2014/main" id="{8F00A22D-66BE-4B9E-8FE5-7213D84E836F}"/>
              </a:ext>
            </a:extLst>
          </p:cNvPr>
          <p:cNvSpPr txBox="1"/>
          <p:nvPr/>
        </p:nvSpPr>
        <p:spPr>
          <a:xfrm>
            <a:off x="4227301"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701161"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993907" y="4009142"/>
            <a:ext cx="1585630" cy="584775"/>
          </a:xfrm>
          <a:prstGeom prst="rect">
            <a:avLst/>
          </a:prstGeom>
          <a:noFill/>
        </p:spPr>
        <p:txBody>
          <a:bodyPr wrap="square" rtlCol="0">
            <a:spAutoFit/>
          </a:bodyPr>
          <a:lstStyle/>
          <a:p>
            <a:pPr algn="ctr"/>
            <a:r>
              <a:rPr lang="en-US" sz="32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891356" y="4631275"/>
            <a:ext cx="1790732" cy="369332"/>
          </a:xfrm>
          <a:prstGeom prst="rect">
            <a:avLst/>
          </a:prstGeom>
          <a:noFill/>
        </p:spPr>
        <p:txBody>
          <a:bodyPr wrap="square" rtlCol="0">
            <a:spAutoFit/>
          </a:bodyPr>
          <a:lstStyle/>
          <a:p>
            <a:pPr algn="ctr"/>
            <a:r>
              <a:rPr lang="en-US"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1148589"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F5C17973-15D1-4778-98BA-7CBE14EF1FA6}"/>
              </a:ext>
            </a:extLst>
          </p:cNvPr>
          <p:cNvSpPr txBox="1"/>
          <p:nvPr/>
        </p:nvSpPr>
        <p:spPr>
          <a:xfrm>
            <a:off x="1342453"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3586009"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3878755" y="4009142"/>
            <a:ext cx="1585630" cy="584775"/>
          </a:xfrm>
          <a:prstGeom prst="rect">
            <a:avLst/>
          </a:prstGeom>
          <a:noFill/>
        </p:spPr>
        <p:txBody>
          <a:bodyPr wrap="square" rtlCol="0">
            <a:spAutoFit/>
          </a:bodyPr>
          <a:lstStyle/>
          <a:p>
            <a:pPr algn="ctr"/>
            <a:r>
              <a:rPr lang="en-US" sz="32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3776204" y="4631275"/>
            <a:ext cx="1790732" cy="369332"/>
          </a:xfrm>
          <a:prstGeom prst="rect">
            <a:avLst/>
          </a:prstGeom>
          <a:noFill/>
        </p:spPr>
        <p:txBody>
          <a:bodyPr wrap="square" rtlCol="0">
            <a:spAutoFit/>
          </a:bodyPr>
          <a:lstStyle/>
          <a:p>
            <a:pPr algn="ctr"/>
            <a:r>
              <a:rPr lang="en-US"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4033437"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2" name="TextBox 81">
            <a:extLst>
              <a:ext uri="{FF2B5EF4-FFF2-40B4-BE49-F238E27FC236}">
                <a16:creationId xmlns:a16="http://schemas.microsoft.com/office/drawing/2014/main" id="{02859C3F-A9DA-47FD-B445-FEED1599402C}"/>
              </a:ext>
            </a:extLst>
          </p:cNvPr>
          <p:cNvSpPr txBox="1"/>
          <p:nvPr/>
        </p:nvSpPr>
        <p:spPr>
          <a:xfrm>
            <a:off x="4227301"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Tree>
    <p:extLst>
      <p:ext uri="{BB962C8B-B14F-4D97-AF65-F5344CB8AC3E}">
        <p14:creationId xmlns:p14="http://schemas.microsoft.com/office/powerpoint/2010/main" val="220152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9" grpId="0" animBg="1"/>
      <p:bldP spid="20" grpId="0" animBg="1"/>
      <p:bldP spid="4" grpId="0"/>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643004" y="3476217"/>
            <a:ext cx="3338861" cy="2866708"/>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4517892" y="3476217"/>
            <a:ext cx="3338861" cy="2866708"/>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8392780" y="3476217"/>
            <a:ext cx="3338861" cy="2866708"/>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00CDCAD5-B73C-4F88-A978-9D2BF9BA8041}"/>
              </a:ext>
            </a:extLst>
          </p:cNvPr>
          <p:cNvSpPr txBox="1"/>
          <p:nvPr/>
        </p:nvSpPr>
        <p:spPr>
          <a:xfrm>
            <a:off x="2037459" y="2303435"/>
            <a:ext cx="1659761" cy="369332"/>
          </a:xfrm>
          <a:prstGeom prst="rect">
            <a:avLst/>
          </a:prstGeom>
          <a:noFill/>
        </p:spPr>
        <p:txBody>
          <a:bodyPr wrap="square" rtlCol="0">
            <a:spAutoFit/>
          </a:bodyPr>
          <a:lstStyle/>
          <a:p>
            <a:r>
              <a:rPr lang="en-ID"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2037459" y="2600213"/>
            <a:ext cx="1659761" cy="307777"/>
          </a:xfrm>
          <a:prstGeom prst="rect">
            <a:avLst/>
          </a:prstGeom>
          <a:noFill/>
        </p:spPr>
        <p:txBody>
          <a:bodyPr wrap="square" rtlCol="0">
            <a:spAutoFit/>
          </a:bodyPr>
          <a:lstStyle/>
          <a:p>
            <a:r>
              <a:rPr lang="en-ID" sz="1400" dirty="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5912347" y="2303435"/>
            <a:ext cx="1779154" cy="369332"/>
          </a:xfrm>
          <a:prstGeom prst="rect">
            <a:avLst/>
          </a:prstGeom>
          <a:noFill/>
        </p:spPr>
        <p:txBody>
          <a:bodyPr wrap="square" rtlCol="0">
            <a:spAutoFit/>
          </a:bodyPr>
          <a:lstStyle/>
          <a:p>
            <a:r>
              <a:rPr lang="en-ID"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5912347" y="2600213"/>
            <a:ext cx="1659761" cy="307777"/>
          </a:xfrm>
          <a:prstGeom prst="rect">
            <a:avLst/>
          </a:prstGeom>
          <a:noFill/>
        </p:spPr>
        <p:txBody>
          <a:bodyPr wrap="square" rtlCol="0">
            <a:spAutoFit/>
          </a:bodyPr>
          <a:lstStyle/>
          <a:p>
            <a:r>
              <a:rPr lang="en-ID" sz="140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9787235" y="2303435"/>
            <a:ext cx="1659761" cy="369332"/>
          </a:xfrm>
          <a:prstGeom prst="rect">
            <a:avLst/>
          </a:prstGeom>
          <a:noFill/>
        </p:spPr>
        <p:txBody>
          <a:bodyPr wrap="square" rtlCol="0">
            <a:spAutoFit/>
          </a:bodyPr>
          <a:lstStyle/>
          <a:p>
            <a:r>
              <a:rPr lang="en-ID"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9787235" y="2600213"/>
            <a:ext cx="1659761" cy="307777"/>
          </a:xfrm>
          <a:prstGeom prst="rect">
            <a:avLst/>
          </a:prstGeom>
          <a:noFill/>
        </p:spPr>
        <p:txBody>
          <a:bodyPr wrap="square" rtlCol="0">
            <a:spAutoFit/>
          </a:bodyPr>
          <a:lstStyle/>
          <a:p>
            <a:r>
              <a:rPr lang="en-ID" sz="140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936618" y="383565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Rectangle 160">
            <a:extLst>
              <a:ext uri="{FF2B5EF4-FFF2-40B4-BE49-F238E27FC236}">
                <a16:creationId xmlns:a16="http://schemas.microsoft.com/office/drawing/2014/main" id="{647A93FD-4B2C-442D-A060-3E782B5D0C62}"/>
              </a:ext>
            </a:extLst>
          </p:cNvPr>
          <p:cNvSpPr/>
          <p:nvPr/>
        </p:nvSpPr>
        <p:spPr>
          <a:xfrm>
            <a:off x="837380" y="4029741"/>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3460465" y="5711474"/>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4811506"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Rectangle 168">
            <a:extLst>
              <a:ext uri="{FF2B5EF4-FFF2-40B4-BE49-F238E27FC236}">
                <a16:creationId xmlns:a16="http://schemas.microsoft.com/office/drawing/2014/main" id="{0117F494-42B7-4496-9027-89F565562C1D}"/>
              </a:ext>
            </a:extLst>
          </p:cNvPr>
          <p:cNvSpPr/>
          <p:nvPr/>
        </p:nvSpPr>
        <p:spPr>
          <a:xfrm>
            <a:off x="4712268"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7335353"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8686394"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Rectangle 172">
            <a:extLst>
              <a:ext uri="{FF2B5EF4-FFF2-40B4-BE49-F238E27FC236}">
                <a16:creationId xmlns:a16="http://schemas.microsoft.com/office/drawing/2014/main" id="{FEEA1D18-1CD6-44BB-BEE3-B8508B43AA20}"/>
              </a:ext>
            </a:extLst>
          </p:cNvPr>
          <p:cNvSpPr/>
          <p:nvPr/>
        </p:nvSpPr>
        <p:spPr>
          <a:xfrm>
            <a:off x="8587156" y="4079499"/>
            <a:ext cx="2950108" cy="1674113"/>
          </a:xfrm>
          <a:prstGeom prst="rect">
            <a:avLst/>
          </a:prstGeom>
        </p:spPr>
        <p:txBody>
          <a:bodyPr wrap="square">
            <a:spAutoFit/>
          </a:bodyPr>
          <a:lstStyle/>
          <a:p>
            <a:pPr algn="just">
              <a:lnSpc>
                <a:spcPct val="150000"/>
              </a:lnSpc>
            </a:pPr>
            <a:r>
              <a:rPr lang="en-US" sz="1400" dirty="0" err="1">
                <a:solidFill>
                  <a:schemeClr val="bg2"/>
                </a:solidFill>
                <a:ea typeface="Times New Roman" panose="02020603050405020304" pitchFamily="18" charset="0"/>
                <a:cs typeface="Raleway" panose="020B0503030101060003" pitchFamily="34" charset="0"/>
              </a:rPr>
              <a:t>Pellentesque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ullamcorper</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orci</a:t>
            </a:r>
            <a:r>
              <a:rPr lang="en-US" sz="1400" dirty="0">
                <a:solidFill>
                  <a:schemeClr val="bg2"/>
                </a:solidFill>
                <a:ea typeface="Times New Roman" panose="02020603050405020304" pitchFamily="18" charset="0"/>
                <a:cs typeface="Raleway" panose="020B0503030101060003" pitchFamily="34" charset="0"/>
              </a:rPr>
              <a:t> mi, </a:t>
            </a:r>
            <a:r>
              <a:rPr lang="en-US" sz="1400" dirty="0" err="1">
                <a:solidFill>
                  <a:schemeClr val="bg2"/>
                </a:solidFill>
                <a:ea typeface="Times New Roman" panose="02020603050405020304" pitchFamily="18" charset="0"/>
                <a:cs typeface="Raleway" panose="020B0503030101060003" pitchFamily="34" charset="0"/>
              </a:rPr>
              <a:t>ut</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bibendum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odio</a:t>
            </a:r>
            <a:r>
              <a:rPr lang="en-US" sz="1400" dirty="0">
                <a:solidFill>
                  <a:schemeClr val="bg2"/>
                </a:solidFill>
                <a:ea typeface="Times New Roman" panose="02020603050405020304" pitchFamily="18" charset="0"/>
                <a:cs typeface="Raleway" panose="020B0503030101060003" pitchFamily="34" charset="0"/>
              </a:rPr>
              <a:t> maximus Aenean sed auctor </a:t>
            </a:r>
            <a:r>
              <a:rPr lang="en-US" sz="1400" dirty="0" err="1">
                <a:solidFill>
                  <a:schemeClr val="bg2"/>
                </a:solidFill>
                <a:ea typeface="Times New Roman" panose="02020603050405020304" pitchFamily="18" charset="0"/>
                <a:cs typeface="Raleway" panose="020B0503030101060003" pitchFamily="34" charset="0"/>
              </a:rPr>
              <a:t>neque</a:t>
            </a:r>
            <a:r>
              <a:rPr lang="en-US" sz="1400" dirty="0">
                <a:solidFill>
                  <a:schemeClr val="bg2"/>
                </a:solidFill>
                <a:ea typeface="Times New Roman" panose="02020603050405020304" pitchFamily="18" charset="0"/>
                <a:cs typeface="Raleway" panose="020B0503030101060003" pitchFamily="34" charset="0"/>
              </a:rPr>
              <a:t> Duis </a:t>
            </a:r>
            <a:r>
              <a:rPr lang="en-US" sz="1400" dirty="0" err="1">
                <a:solidFill>
                  <a:schemeClr val="bg2"/>
                </a:solidFill>
                <a:ea typeface="Times New Roman" panose="02020603050405020304" pitchFamily="18" charset="0"/>
                <a:cs typeface="Raleway" panose="020B0503030101060003" pitchFamily="34" charset="0"/>
              </a:rPr>
              <a:t>varius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tellus</a:t>
            </a:r>
            <a:r>
              <a:rPr lang="en-US" sz="1400" dirty="0">
                <a:solidFill>
                  <a:schemeClr val="bg2"/>
                </a:solidFill>
                <a:ea typeface="Times New Roman" panose="02020603050405020304" pitchFamily="18" charset="0"/>
                <a:cs typeface="Raleway" panose="020B0503030101060003" pitchFamily="34" charset="0"/>
              </a:rPr>
              <a:t> non </a:t>
            </a:r>
            <a:r>
              <a:rPr lang="en-US" sz="1400" dirty="0" err="1">
                <a:solidFill>
                  <a:schemeClr val="bg2"/>
                </a:solidFill>
                <a:ea typeface="Times New Roman" panose="02020603050405020304" pitchFamily="18" charset="0"/>
                <a:cs typeface="Raleway" panose="020B0503030101060003" pitchFamily="34" charset="0"/>
              </a:rPr>
              <a:t>elementum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egestas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lectus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augue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mattis</a:t>
            </a:r>
            <a:r>
              <a:rPr lang="en-US" sz="1400" dirty="0">
                <a:solidFill>
                  <a:schemeClr val="bg2"/>
                </a:solidFill>
                <a:ea typeface="Times New Roman" panose="02020603050405020304" pitchFamily="18" charset="0"/>
                <a:cs typeface="Raleway" panose="020B0503030101060003" pitchFamily="34" charset="0"/>
              </a:rPr>
              <a:t> magna </a:t>
            </a:r>
            <a:r>
              <a:rPr lang="en-US" sz="1400" dirty="0" err="1">
                <a:solidFill>
                  <a:schemeClr val="bg2"/>
                </a:solidFill>
                <a:ea typeface="Times New Roman" panose="02020603050405020304" pitchFamily="18" charset="0"/>
                <a:cs typeface="Raleway" panose="020B0503030101060003" pitchFamily="34" charset="0"/>
              </a:rPr>
              <a:t>quis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sodales</a:t>
            </a:r>
            <a:endParaRPr lang="en-ID" sz="1400" dirty="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11210241"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pic>
        <p:nvPicPr>
          <p:cNvPr id="25" name="Picture 24">
            <a:extLst>
              <a:ext uri="{FF2B5EF4-FFF2-40B4-BE49-F238E27FC236}">
                <a16:creationId xmlns:a16="http://schemas.microsoft.com/office/drawing/2014/main" id="{D280E12C-51D1-4C8F-AD95-BECC89FA6A5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4550908"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6" name="Picture 25">
            <a:extLst>
              <a:ext uri="{FF2B5EF4-FFF2-40B4-BE49-F238E27FC236}">
                <a16:creationId xmlns:a16="http://schemas.microsoft.com/office/drawing/2014/main" id="{916089C8-265D-4B8D-90D8-0805DE8763A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8430289"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7" name="Picture 26">
            <a:extLst>
              <a:ext uri="{FF2B5EF4-FFF2-40B4-BE49-F238E27FC236}">
                <a16:creationId xmlns:a16="http://schemas.microsoft.com/office/drawing/2014/main" id="{39DFC3F7-97B6-4BA2-9274-59A032A4E57A}"/>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643004" y="1985661"/>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37EA13A-8CB8-4F48-B033-CBC42804007F}"/>
              </a:ext>
            </a:extLst>
          </p:cNvPr>
          <p:cNvPicPr>
            <a:picLocks noChangeAspect="1"/>
          </p:cNvPicPr>
          <p:nvPr/>
        </p:nvPicPr>
        <p:blipFill>
          <a:blip r:embed="rId2">
            <a:extLst>
              <a:ext uri="{28A0092B-C50C-407E-A947-70E740481C1C}">
                <a14:useLocalDpi xmlns:a14="http://schemas.microsoft.com/office/drawing/2010/main" val="0"/>
              </a:ext>
            </a:extLst>
          </a:blip>
          <a:srcRect l="13557" t="3500" r="13557" b="3500"/>
          <a:stretch>
            <a:fillRect/>
          </a:stretch>
        </p:blipFill>
        <p:spPr>
          <a:xfrm>
            <a:off x="-5450" y="0"/>
            <a:ext cx="5374640" cy="6858000"/>
          </a:xfrm>
          <a:custGeom>
            <a:avLst/>
            <a:gdLst>
              <a:gd name="connsiteX0" fmla="*/ 0 w 5374640"/>
              <a:gd name="connsiteY0" fmla="*/ 0 h 6858000"/>
              <a:gd name="connsiteX1" fmla="*/ 4829383 w 5374640"/>
              <a:gd name="connsiteY1" fmla="*/ 0 h 6858000"/>
              <a:gd name="connsiteX2" fmla="*/ 5374640 w 5374640"/>
              <a:gd name="connsiteY2" fmla="*/ 545257 h 6858000"/>
              <a:gd name="connsiteX3" fmla="*/ 5374640 w 5374640"/>
              <a:gd name="connsiteY3" fmla="*/ 6312743 h 6858000"/>
              <a:gd name="connsiteX4" fmla="*/ 4829383 w 5374640"/>
              <a:gd name="connsiteY4" fmla="*/ 6858000 h 6858000"/>
              <a:gd name="connsiteX5" fmla="*/ 0 w 537464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4640" h="6858000">
                <a:moveTo>
                  <a:pt x="0" y="0"/>
                </a:moveTo>
                <a:lnTo>
                  <a:pt x="4829383" y="0"/>
                </a:lnTo>
                <a:cubicBezTo>
                  <a:pt x="5130520" y="0"/>
                  <a:pt x="5374640" y="244120"/>
                  <a:pt x="5374640" y="545257"/>
                </a:cubicBezTo>
                <a:lnTo>
                  <a:pt x="5374640" y="6312743"/>
                </a:lnTo>
                <a:cubicBezTo>
                  <a:pt x="5374640" y="6613880"/>
                  <a:pt x="5130520" y="6858000"/>
                  <a:pt x="4829383"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6" name="Rectangle: Rounded Corners 15">
            <a:extLst>
              <a:ext uri="{FF2B5EF4-FFF2-40B4-BE49-F238E27FC236}">
                <a16:creationId xmlns:a16="http://schemas.microsoft.com/office/drawing/2014/main" id="{070E0C38-BE69-49DD-85AB-44AFC1A048E2}"/>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7" name="TextBox 16">
            <a:extLst>
              <a:ext uri="{FF2B5EF4-FFF2-40B4-BE49-F238E27FC236}">
                <a16:creationId xmlns:a16="http://schemas.microsoft.com/office/drawing/2014/main" id="{73415BFC-4710-4335-AF40-FECB7BC6AA2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TextBox 17">
            <a:extLst>
              <a:ext uri="{FF2B5EF4-FFF2-40B4-BE49-F238E27FC236}">
                <a16:creationId xmlns:a16="http://schemas.microsoft.com/office/drawing/2014/main" id="{A363C88A-814C-4898-B038-431D911D6AA0}"/>
              </a:ext>
            </a:extLst>
          </p:cNvPr>
          <p:cNvSpPr txBox="1"/>
          <p:nvPr/>
        </p:nvSpPr>
        <p:spPr>
          <a:xfrm>
            <a:off x="5963403" y="2798627"/>
            <a:ext cx="1817927" cy="646331"/>
          </a:xfrm>
          <a:prstGeom prst="rect">
            <a:avLst/>
          </a:prstGeom>
          <a:noFill/>
        </p:spPr>
        <p:txBody>
          <a:bodyPr wrap="square" rtlCol="0">
            <a:spAutoFit/>
          </a:bodyPr>
          <a:lstStyle/>
          <a:p>
            <a:r>
              <a:rPr lang="en-US" b="1">
                <a:latin typeface="+mj-lt"/>
              </a:rPr>
              <a:t>Phone Call :</a:t>
            </a:r>
          </a:p>
          <a:p>
            <a:r>
              <a:rPr lang="en-US"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8132384" y="3635232"/>
            <a:ext cx="2565807" cy="646331"/>
          </a:xfrm>
          <a:prstGeom prst="rect">
            <a:avLst/>
          </a:prstGeom>
          <a:noFill/>
        </p:spPr>
        <p:txBody>
          <a:bodyPr wrap="square" rtlCol="0">
            <a:spAutoFit/>
          </a:bodyPr>
          <a:lstStyle/>
          <a:p>
            <a:r>
              <a:rPr lang="en-US" b="1">
                <a:latin typeface="+mj-lt"/>
              </a:rPr>
              <a:t>Email :</a:t>
            </a:r>
          </a:p>
          <a:p>
            <a:r>
              <a:rPr lang="en-US" b="1">
                <a:solidFill>
                  <a:schemeClr val="accent4"/>
                </a:solidFill>
                <a:latin typeface="+mj-lt"/>
              </a:rPr>
              <a:t>company</a:t>
            </a:r>
            <a:r>
              <a:rPr lang="en-US" b="1" dirty="0" err="1">
                <a:solidFill>
                  <a:schemeClr val="accent4"/>
                </a:solidFill>
                <a:latin typeface="+mj-lt"/>
              </a:rPr>
              <a:t>@domain</a:t>
            </a:r>
            <a:endParaRPr lang="en-US"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5963403" y="3635232"/>
            <a:ext cx="2028589" cy="646331"/>
          </a:xfrm>
          <a:prstGeom prst="rect">
            <a:avLst/>
          </a:prstGeom>
          <a:noFill/>
        </p:spPr>
        <p:txBody>
          <a:bodyPr wrap="square" rtlCol="0">
            <a:spAutoFit/>
          </a:bodyPr>
          <a:lstStyle/>
          <a:p>
            <a:r>
              <a:rPr lang="en-US" b="1">
                <a:latin typeface="+mj-lt"/>
              </a:rPr>
              <a:t>Fax Number :</a:t>
            </a:r>
            <a:br>
              <a:rPr lang="en-US" b="1">
                <a:latin typeface="+mj-lt"/>
              </a:rPr>
            </a:br>
            <a:r>
              <a:rPr lang="en-US"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8132384" y="2798627"/>
            <a:ext cx="2723481" cy="646331"/>
          </a:xfrm>
          <a:prstGeom prst="rect">
            <a:avLst/>
          </a:prstGeom>
          <a:noFill/>
        </p:spPr>
        <p:txBody>
          <a:bodyPr wrap="square" rtlCol="0">
            <a:spAutoFit/>
          </a:bodyPr>
          <a:lstStyle/>
          <a:p>
            <a:r>
              <a:rPr lang="en-US" b="1">
                <a:latin typeface="+mj-lt"/>
              </a:rPr>
              <a:t>Address :</a:t>
            </a:r>
          </a:p>
          <a:p>
            <a:r>
              <a:rPr lang="en-US" b="1">
                <a:solidFill>
                  <a:schemeClr val="accent2"/>
                </a:solidFill>
                <a:latin typeface="+mj-lt"/>
              </a:rPr>
              <a:t>Wall Street, 23 Ave</a:t>
            </a:r>
            <a:endParaRPr lang="en-US"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5963404" y="4865119"/>
            <a:ext cx="5279984"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400"/>
          </a:p>
        </p:txBody>
      </p:sp>
      <p:sp>
        <p:nvSpPr>
          <p:cNvPr id="23" name="TextBox 22">
            <a:extLst>
              <a:ext uri="{FF2B5EF4-FFF2-40B4-BE49-F238E27FC236}">
                <a16:creationId xmlns:a16="http://schemas.microsoft.com/office/drawing/2014/main" id="{28093FDC-B3AA-43A0-A419-01292AD83D4A}"/>
              </a:ext>
            </a:extLst>
          </p:cNvPr>
          <p:cNvSpPr txBox="1"/>
          <p:nvPr/>
        </p:nvSpPr>
        <p:spPr>
          <a:xfrm>
            <a:off x="5963403" y="4495787"/>
            <a:ext cx="2336800" cy="369332"/>
          </a:xfrm>
          <a:prstGeom prst="rect">
            <a:avLst/>
          </a:prstGeom>
          <a:noFill/>
        </p:spPr>
        <p:txBody>
          <a:bodyPr wrap="square" rtlCol="0">
            <a:spAutoFit/>
          </a:bodyPr>
          <a:lstStyle/>
          <a:p>
            <a:r>
              <a:rPr lang="en-ID" b="1">
                <a:latin typeface="+mj-lt"/>
              </a:rPr>
              <a:t>Text Description</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525047" y="2525114"/>
            <a:ext cx="5178130" cy="3497836"/>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679454" y="1419308"/>
            <a:ext cx="1805286" cy="2987063"/>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2396935" y="1803747"/>
            <a:ext cx="1804106" cy="2983247"/>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3346265" y="3035159"/>
            <a:ext cx="1216078" cy="1997078"/>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2623285" y="1427133"/>
            <a:ext cx="1137622" cy="1533472"/>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688798" y="1473685"/>
            <a:ext cx="1137622" cy="1497807"/>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6394366" y="3502811"/>
            <a:ext cx="850703" cy="584775"/>
          </a:xfrm>
          <a:prstGeom prst="rect">
            <a:avLst/>
          </a:prstGeom>
          <a:noFill/>
        </p:spPr>
        <p:txBody>
          <a:bodyPr wrap="square" rtlCol="0">
            <a:spAutoFit/>
          </a:bodyPr>
          <a:lstStyle/>
          <a:p>
            <a:r>
              <a:rPr lang="en-ID" sz="32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7078700" y="3521168"/>
            <a:ext cx="1957289" cy="338554"/>
          </a:xfrm>
          <a:prstGeom prst="rect">
            <a:avLst/>
          </a:prstGeom>
          <a:noFill/>
        </p:spPr>
        <p:txBody>
          <a:bodyPr wrap="square" rtlCol="0">
            <a:spAutoFit/>
          </a:bodyPr>
          <a:lstStyle/>
          <a:p>
            <a:r>
              <a:rPr lang="en-ID" sz="16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7078700" y="3804041"/>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3" name="TextBox 82">
            <a:extLst>
              <a:ext uri="{FF2B5EF4-FFF2-40B4-BE49-F238E27FC236}">
                <a16:creationId xmlns:a16="http://schemas.microsoft.com/office/drawing/2014/main" id="{535A7571-079A-4A6B-91BC-68364AF1B3A0}"/>
              </a:ext>
            </a:extLst>
          </p:cNvPr>
          <p:cNvSpPr txBox="1"/>
          <p:nvPr/>
        </p:nvSpPr>
        <p:spPr>
          <a:xfrm>
            <a:off x="9087486" y="3497535"/>
            <a:ext cx="850703" cy="584775"/>
          </a:xfrm>
          <a:prstGeom prst="rect">
            <a:avLst/>
          </a:prstGeom>
          <a:noFill/>
        </p:spPr>
        <p:txBody>
          <a:bodyPr wrap="square" rtlCol="0">
            <a:spAutoFit/>
          </a:bodyPr>
          <a:lstStyle/>
          <a:p>
            <a:r>
              <a:rPr lang="en-ID" sz="32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9771820" y="3515892"/>
            <a:ext cx="1957289" cy="338554"/>
          </a:xfrm>
          <a:prstGeom prst="rect">
            <a:avLst/>
          </a:prstGeom>
          <a:noFill/>
        </p:spPr>
        <p:txBody>
          <a:bodyPr wrap="square" rtlCol="0">
            <a:spAutoFit/>
          </a:bodyPr>
          <a:lstStyle/>
          <a:p>
            <a:r>
              <a:rPr lang="en-ID" sz="16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9771820" y="3798765"/>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6" name="TextBox 85">
            <a:extLst>
              <a:ext uri="{FF2B5EF4-FFF2-40B4-BE49-F238E27FC236}">
                <a16:creationId xmlns:a16="http://schemas.microsoft.com/office/drawing/2014/main" id="{ABF636C8-0DFB-4BC5-894C-DE7F660F78B4}"/>
              </a:ext>
            </a:extLst>
          </p:cNvPr>
          <p:cNvSpPr txBox="1"/>
          <p:nvPr/>
        </p:nvSpPr>
        <p:spPr>
          <a:xfrm>
            <a:off x="6394366" y="4769918"/>
            <a:ext cx="850703" cy="584775"/>
          </a:xfrm>
          <a:prstGeom prst="rect">
            <a:avLst/>
          </a:prstGeom>
          <a:noFill/>
        </p:spPr>
        <p:txBody>
          <a:bodyPr wrap="square" rtlCol="0">
            <a:spAutoFit/>
          </a:bodyPr>
          <a:lstStyle/>
          <a:p>
            <a:r>
              <a:rPr lang="en-ID" sz="32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7078700" y="4788275"/>
            <a:ext cx="1957289" cy="338554"/>
          </a:xfrm>
          <a:prstGeom prst="rect">
            <a:avLst/>
          </a:prstGeom>
          <a:noFill/>
        </p:spPr>
        <p:txBody>
          <a:bodyPr wrap="square" rtlCol="0">
            <a:spAutoFit/>
          </a:bodyPr>
          <a:lstStyle/>
          <a:p>
            <a:r>
              <a:rPr lang="en-ID" sz="16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7078700" y="5071148"/>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9" name="TextBox 88">
            <a:extLst>
              <a:ext uri="{FF2B5EF4-FFF2-40B4-BE49-F238E27FC236}">
                <a16:creationId xmlns:a16="http://schemas.microsoft.com/office/drawing/2014/main" id="{432DC702-FE8A-4E88-BD25-622D7A8EEDC7}"/>
              </a:ext>
            </a:extLst>
          </p:cNvPr>
          <p:cNvSpPr txBox="1"/>
          <p:nvPr/>
        </p:nvSpPr>
        <p:spPr>
          <a:xfrm>
            <a:off x="9087486" y="4764642"/>
            <a:ext cx="850703" cy="584775"/>
          </a:xfrm>
          <a:prstGeom prst="rect">
            <a:avLst/>
          </a:prstGeom>
          <a:noFill/>
        </p:spPr>
        <p:txBody>
          <a:bodyPr wrap="square" rtlCol="0">
            <a:spAutoFit/>
          </a:bodyPr>
          <a:lstStyle/>
          <a:p>
            <a:r>
              <a:rPr lang="en-ID" sz="32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9771820" y="4782999"/>
            <a:ext cx="1957289" cy="338554"/>
          </a:xfrm>
          <a:prstGeom prst="rect">
            <a:avLst/>
          </a:prstGeom>
          <a:noFill/>
        </p:spPr>
        <p:txBody>
          <a:bodyPr wrap="square" rtlCol="0">
            <a:spAutoFit/>
          </a:bodyPr>
          <a:lstStyle/>
          <a:p>
            <a:r>
              <a:rPr lang="en-ID" sz="16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9771820" y="5065872"/>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845417" y="3499445"/>
            <a:ext cx="1197963" cy="1722972"/>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a:p>
          </p:txBody>
        </p:sp>
      </p:grpSp>
      <p:sp>
        <p:nvSpPr>
          <p:cNvPr id="99" name="Rectangle 98">
            <a:extLst>
              <a:ext uri="{FF2B5EF4-FFF2-40B4-BE49-F238E27FC236}">
                <a16:creationId xmlns:a16="http://schemas.microsoft.com/office/drawing/2014/main" id="{80F858F9-161C-4384-B61F-317EF40882CC}"/>
              </a:ext>
            </a:extLst>
          </p:cNvPr>
          <p:cNvSpPr/>
          <p:nvPr/>
        </p:nvSpPr>
        <p:spPr>
          <a:xfrm>
            <a:off x="6394367" y="2457317"/>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745900" y="-1760360"/>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549707" y="672651"/>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1332020" y="1269541"/>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2248257" y="3974617"/>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346350" y="3378375"/>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5288772" y="353555"/>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898858" y="184476"/>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400762" y="2869757"/>
            <a:ext cx="5070613" cy="2123658"/>
          </a:xfrm>
          <a:prstGeom prst="rect">
            <a:avLst/>
          </a:prstGeom>
          <a:noFill/>
        </p:spPr>
        <p:txBody>
          <a:bodyPr wrap="square" rtlCol="0">
            <a:spAutoFit/>
          </a:bodyPr>
          <a:lstStyle/>
          <a:p>
            <a:r>
              <a:rPr lang="en-ID" sz="6600" b="1">
                <a:latin typeface="+mj-lt"/>
              </a:rPr>
              <a:t>Thanks For</a:t>
            </a:r>
          </a:p>
          <a:p>
            <a:r>
              <a:rPr lang="en-ID" sz="660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6459630" y="2403734"/>
            <a:ext cx="3100854" cy="39620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0"/>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6416772" y="4991416"/>
            <a:ext cx="4731979" cy="1027782"/>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a:t>
            </a:r>
            <a:endParaRPr lang="en-ID" sz="140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0B42A95-9495-480B-9054-D60AE2AA05A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353357" y="301223"/>
            <a:ext cx="1178719"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B15FAC3-BCEA-4FDB-9E9B-B758C56B9517}"/>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
        <p:nvSpPr>
          <p:cNvPr id="12" name="Rectangle 11">
            <a:extLst>
              <a:ext uri="{FF2B5EF4-FFF2-40B4-BE49-F238E27FC236}">
                <a16:creationId xmlns:a16="http://schemas.microsoft.com/office/drawing/2014/main" id="{5C108465-0D8A-41A2-93DE-02902E091AF8}"/>
              </a:ext>
            </a:extLst>
          </p:cNvPr>
          <p:cNvSpPr/>
          <p:nvPr/>
        </p:nvSpPr>
        <p:spPr>
          <a:xfrm>
            <a:off x="1161320" y="1457395"/>
            <a:ext cx="9869354" cy="3416320"/>
          </a:xfrm>
          <a:prstGeom prst="rect">
            <a:avLst/>
          </a:prstGeom>
        </p:spPr>
        <p:txBody>
          <a:bodyPr wrap="square">
            <a:spAutoFit/>
          </a:bodyPr>
          <a:lstStyle/>
          <a:p>
            <a:pPr algn="ctr"/>
            <a:r>
              <a:rPr lang="en-US" sz="5400" b="1">
                <a:solidFill>
                  <a:schemeClr val="bg2"/>
                </a:solidFill>
                <a:latin typeface="+mj-lt"/>
              </a:rPr>
              <a:t>Education Is The Passport</a:t>
            </a:r>
          </a:p>
          <a:p>
            <a:pPr algn="ctr"/>
            <a:r>
              <a:rPr lang="en-US" sz="5400" b="1">
                <a:solidFill>
                  <a:schemeClr val="bg2"/>
                </a:solidFill>
                <a:latin typeface="+mj-lt"/>
              </a:rPr>
              <a:t>To The Future, For Tomorrow</a:t>
            </a:r>
          </a:p>
          <a:p>
            <a:pPr algn="ctr"/>
            <a:r>
              <a:rPr lang="en-US" sz="5400" b="1">
                <a:solidFill>
                  <a:schemeClr val="bg2"/>
                </a:solidFill>
                <a:latin typeface="+mj-lt"/>
              </a:rPr>
              <a:t>Belongs To Those Who</a:t>
            </a:r>
          </a:p>
          <a:p>
            <a:pPr algn="ctr"/>
            <a:r>
              <a:rPr lang="en-US" sz="5400" b="1">
                <a:solidFill>
                  <a:schemeClr val="bg2"/>
                </a:solidFill>
                <a:latin typeface="+mj-lt"/>
              </a:rPr>
              <a:t>Prepare For It Today.</a:t>
            </a:r>
            <a:endParaRPr lang="en-ID" sz="540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4927597" y="5006535"/>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799568" y="5345394"/>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5171433" y="1149618"/>
            <a:ext cx="1849128" cy="307777"/>
          </a:xfrm>
          <a:prstGeom prst="rect">
            <a:avLst/>
          </a:prstGeom>
          <a:noFill/>
        </p:spPr>
        <p:txBody>
          <a:bodyPr wrap="square" rtlCol="0">
            <a:spAutoFit/>
          </a:bodyPr>
          <a:lstStyle/>
          <a:p>
            <a:pPr algn="ctr"/>
            <a:r>
              <a:rPr lang="en-ID" sz="1400" b="1">
                <a:solidFill>
                  <a:schemeClr val="bg2"/>
                </a:solidFill>
              </a:rPr>
              <a:t>- Peter Pants</a:t>
            </a:r>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6478807" y="2433674"/>
            <a:ext cx="5178130" cy="3497836"/>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7490783" y="1587651"/>
            <a:ext cx="3154177" cy="3329197"/>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3316149" y="4197195"/>
            <a:ext cx="1379818" cy="847335"/>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3738372" y="4073660"/>
            <a:ext cx="446074" cy="673125"/>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977404" y="4146136"/>
            <a:ext cx="1379818" cy="847335"/>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365276" y="4016748"/>
            <a:ext cx="589022" cy="71256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830400" y="5137150"/>
            <a:ext cx="1957289" cy="338554"/>
          </a:xfrm>
          <a:prstGeom prst="rect">
            <a:avLst/>
          </a:prstGeom>
          <a:noFill/>
        </p:spPr>
        <p:txBody>
          <a:bodyPr wrap="square" rtlCol="0">
            <a:spAutoFit/>
          </a:bodyPr>
          <a:lstStyle/>
          <a:p>
            <a:r>
              <a:rPr lang="en-ID" sz="16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830400" y="5420023"/>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79" name="TextBox 678">
            <a:extLst>
              <a:ext uri="{FF2B5EF4-FFF2-40B4-BE49-F238E27FC236}">
                <a16:creationId xmlns:a16="http://schemas.microsoft.com/office/drawing/2014/main" id="{97394607-5652-496C-A877-FB44D22286DC}"/>
              </a:ext>
            </a:extLst>
          </p:cNvPr>
          <p:cNvSpPr txBox="1"/>
          <p:nvPr/>
        </p:nvSpPr>
        <p:spPr>
          <a:xfrm>
            <a:off x="3310031" y="5131346"/>
            <a:ext cx="1957289" cy="338554"/>
          </a:xfrm>
          <a:prstGeom prst="rect">
            <a:avLst/>
          </a:prstGeom>
          <a:noFill/>
        </p:spPr>
        <p:txBody>
          <a:bodyPr wrap="square" rtlCol="0">
            <a:spAutoFit/>
          </a:bodyPr>
          <a:lstStyle/>
          <a:p>
            <a:r>
              <a:rPr lang="en-ID" sz="16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3310031" y="5414219"/>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84" name="Rectangle 683">
            <a:extLst>
              <a:ext uri="{FF2B5EF4-FFF2-40B4-BE49-F238E27FC236}">
                <a16:creationId xmlns:a16="http://schemas.microsoft.com/office/drawing/2014/main" id="{6945F279-C67A-4EE8-9C3E-E808868EFE3D}"/>
              </a:ext>
            </a:extLst>
          </p:cNvPr>
          <p:cNvSpPr/>
          <p:nvPr/>
        </p:nvSpPr>
        <p:spPr>
          <a:xfrm>
            <a:off x="835312" y="2650876"/>
            <a:ext cx="500169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40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568012" y="2465569"/>
            <a:ext cx="5178130" cy="3497836"/>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739961" y="1868697"/>
            <a:ext cx="1611463" cy="2445744"/>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3071786" y="2794880"/>
            <a:ext cx="978554" cy="2195031"/>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869058" y="3323287"/>
            <a:ext cx="1199806" cy="1287223"/>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2650853" y="1475401"/>
            <a:ext cx="615690" cy="660550"/>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555361" y="4166667"/>
            <a:ext cx="113973" cy="113973"/>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3075774" y="2529130"/>
            <a:ext cx="156185" cy="156185"/>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993659" y="3005860"/>
            <a:ext cx="160406" cy="160406"/>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2460377" y="2440507"/>
            <a:ext cx="219503" cy="219503"/>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775636" y="3241209"/>
            <a:ext cx="75981" cy="75982"/>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6262286" y="2710195"/>
            <a:ext cx="3231196" cy="830997"/>
          </a:xfrm>
          <a:prstGeom prst="rect">
            <a:avLst/>
          </a:prstGeom>
          <a:noFill/>
        </p:spPr>
        <p:txBody>
          <a:bodyPr wrap="square" rtlCol="0">
            <a:spAutoFit/>
          </a:bodyPr>
          <a:lstStyle/>
          <a:p>
            <a:r>
              <a:rPr lang="en-US" sz="2400" b="1">
                <a:solidFill>
                  <a:schemeClr val="accent1"/>
                </a:solidFill>
                <a:latin typeface="+mj-lt"/>
              </a:rPr>
              <a:t>Uphold Moral Values And Discipline</a:t>
            </a:r>
            <a:endParaRPr lang="en-ID" sz="2400"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6262286" y="3489621"/>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299" name="TextBox 298">
            <a:extLst>
              <a:ext uri="{FF2B5EF4-FFF2-40B4-BE49-F238E27FC236}">
                <a16:creationId xmlns:a16="http://schemas.microsoft.com/office/drawing/2014/main" id="{0823C332-298E-4A79-B248-4E44C2EA84FA}"/>
              </a:ext>
            </a:extLst>
          </p:cNvPr>
          <p:cNvSpPr txBox="1"/>
          <p:nvPr/>
        </p:nvSpPr>
        <p:spPr>
          <a:xfrm>
            <a:off x="6262286" y="4436987"/>
            <a:ext cx="3682672" cy="830997"/>
          </a:xfrm>
          <a:prstGeom prst="rect">
            <a:avLst/>
          </a:prstGeom>
          <a:noFill/>
        </p:spPr>
        <p:txBody>
          <a:bodyPr wrap="square" rtlCol="0">
            <a:spAutoFit/>
          </a:bodyPr>
          <a:lstStyle/>
          <a:p>
            <a:r>
              <a:rPr lang="en-US" sz="2400" b="1">
                <a:solidFill>
                  <a:schemeClr val="accent2"/>
                </a:solidFill>
                <a:latin typeface="+mj-lt"/>
              </a:rPr>
              <a:t>Giving Knowledge to Other</a:t>
            </a:r>
            <a:r>
              <a:rPr lang="en-ID" sz="2400" b="1">
                <a:solidFill>
                  <a:schemeClr val="accent2"/>
                </a:solidFill>
                <a:latin typeface="+mj-lt"/>
              </a:rPr>
              <a:t> No Matter What</a:t>
            </a:r>
            <a:endParaRPr lang="en-US" sz="2400"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6262286" y="5216413"/>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1061541" y="2738992"/>
            <a:ext cx="931333" cy="571924"/>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3586251" y="2742978"/>
            <a:ext cx="931333" cy="571924"/>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935439" y="3435451"/>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935440" y="374383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702" name="TextBox 701">
            <a:extLst>
              <a:ext uri="{FF2B5EF4-FFF2-40B4-BE49-F238E27FC236}">
                <a16:creationId xmlns:a16="http://schemas.microsoft.com/office/drawing/2014/main" id="{EAEC6B1E-0D12-45C3-8AEE-0F352096A1B3}"/>
              </a:ext>
            </a:extLst>
          </p:cNvPr>
          <p:cNvSpPr txBox="1"/>
          <p:nvPr/>
        </p:nvSpPr>
        <p:spPr>
          <a:xfrm>
            <a:off x="3471208" y="3419646"/>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3471209" y="372802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3726285" y="2569326"/>
            <a:ext cx="660153" cy="622612"/>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1245327" y="2486476"/>
            <a:ext cx="541600" cy="689817"/>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1054425" y="4728796"/>
            <a:ext cx="931333" cy="571924"/>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3579135" y="4732782"/>
            <a:ext cx="931333" cy="571924"/>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928323" y="5425255"/>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928324" y="573363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889" name="TextBox 888">
            <a:extLst>
              <a:ext uri="{FF2B5EF4-FFF2-40B4-BE49-F238E27FC236}">
                <a16:creationId xmlns:a16="http://schemas.microsoft.com/office/drawing/2014/main" id="{39814E4E-0842-499D-BDAD-A98C15233591}"/>
              </a:ext>
            </a:extLst>
          </p:cNvPr>
          <p:cNvSpPr txBox="1"/>
          <p:nvPr/>
        </p:nvSpPr>
        <p:spPr>
          <a:xfrm>
            <a:off x="3464092" y="5409450"/>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3464093" y="571782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1281908" y="4414657"/>
            <a:ext cx="483035" cy="705431"/>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3816140" y="4597522"/>
            <a:ext cx="484035" cy="560538"/>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6148781" y="2196278"/>
            <a:ext cx="5695943" cy="3847620"/>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7844994" y="3235353"/>
            <a:ext cx="3118009" cy="1948917"/>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7895412" y="4260155"/>
            <a:ext cx="636315" cy="967983"/>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7940900" y="1846090"/>
            <a:ext cx="1423909" cy="1774421"/>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9458329" y="3763818"/>
            <a:ext cx="508807" cy="1430739"/>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6579310" y="1336161"/>
            <a:ext cx="2571892" cy="2759275"/>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CEECFF92-5A65-49F8-9A4F-A970251262BC}"/>
              </a:ext>
            </a:extLst>
          </p:cNvPr>
          <p:cNvPicPr>
            <a:picLocks noChangeAspect="1"/>
          </p:cNvPicPr>
          <p:nvPr/>
        </p:nvPicPr>
        <p:blipFill>
          <a:blip r:embed="rId2">
            <a:extLst>
              <a:ext uri="{28A0092B-C50C-407E-A947-70E740481C1C}">
                <a14:useLocalDpi xmlns:a14="http://schemas.microsoft.com/office/drawing/2010/main" val="0"/>
              </a:ext>
            </a:extLst>
          </a:blip>
          <a:srcRect l="12930" t="2918" r="12930" b="2918"/>
          <a:stretch>
            <a:fillRect/>
          </a:stretch>
        </p:blipFill>
        <p:spPr>
          <a:xfrm>
            <a:off x="0" y="-15237"/>
            <a:ext cx="5419544" cy="6883224"/>
          </a:xfrm>
          <a:custGeom>
            <a:avLst/>
            <a:gdLst>
              <a:gd name="connsiteX0" fmla="*/ 0 w 5419544"/>
              <a:gd name="connsiteY0" fmla="*/ 0 h 6883224"/>
              <a:gd name="connsiteX1" fmla="*/ 4804859 w 5419544"/>
              <a:gd name="connsiteY1" fmla="*/ 0 h 6883224"/>
              <a:gd name="connsiteX2" fmla="*/ 5419544 w 5419544"/>
              <a:gd name="connsiteY2" fmla="*/ 614685 h 6883224"/>
              <a:gd name="connsiteX3" fmla="*/ 5419544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4804859" y="0"/>
                </a:lnTo>
                <a:cubicBezTo>
                  <a:pt x="5144340" y="0"/>
                  <a:pt x="5419544" y="275204"/>
                  <a:pt x="5419544" y="614685"/>
                </a:cubicBezTo>
                <a:lnTo>
                  <a:pt x="5419544" y="6883224"/>
                </a:lnTo>
                <a:lnTo>
                  <a:pt x="0" y="6883224"/>
                </a:lnTo>
                <a:close/>
              </a:path>
            </a:pathLst>
          </a:custGeom>
        </p:spPr>
      </p:pic>
      <p:sp>
        <p:nvSpPr>
          <p:cNvPr id="13" name="Rectangle: Single Corner Rounded 12">
            <a:extLst>
              <a:ext uri="{FF2B5EF4-FFF2-40B4-BE49-F238E27FC236}">
                <a16:creationId xmlns:a16="http://schemas.microsoft.com/office/drawing/2014/main" id="{9F7FC224-9E71-4CDF-81FE-08D4C0D87F55}"/>
              </a:ext>
            </a:extLst>
          </p:cNvPr>
          <p:cNvSpPr/>
          <p:nvPr/>
        </p:nvSpPr>
        <p:spPr>
          <a:xfrm rot="5400000" flipH="1">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sp>
        <p:nvSpPr>
          <p:cNvPr id="27" name="TextBox 26">
            <a:extLst>
              <a:ext uri="{FF2B5EF4-FFF2-40B4-BE49-F238E27FC236}">
                <a16:creationId xmlns:a16="http://schemas.microsoft.com/office/drawing/2014/main" id="{8B17FB9F-B81B-48D4-BA65-628C02CB09B4}"/>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V="1">
            <a:off x="1025610" y="1608881"/>
            <a:ext cx="0" cy="5229467"/>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1025610" y="4186408"/>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1025610" y="627130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1046638" y="2102005"/>
            <a:ext cx="566272"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1296647" y="2873327"/>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1296647" y="2535894"/>
            <a:ext cx="833522" cy="369332"/>
          </a:xfrm>
          <a:prstGeom prst="rect">
            <a:avLst/>
          </a:prstGeom>
          <a:noFill/>
        </p:spPr>
        <p:txBody>
          <a:bodyPr wrap="square" rtlCol="0">
            <a:spAutoFit/>
          </a:bodyPr>
          <a:lstStyle/>
          <a:p>
            <a:r>
              <a:rPr lang="en-US" b="1">
                <a:solidFill>
                  <a:schemeClr val="bg2"/>
                </a:solidFill>
              </a:rPr>
              <a:t>2012</a:t>
            </a:r>
            <a:endParaRPr lang="en-ID"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1296647" y="3211881"/>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1296647" y="495822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1296647" y="4620790"/>
            <a:ext cx="833522" cy="369332"/>
          </a:xfrm>
          <a:prstGeom prst="rect">
            <a:avLst/>
          </a:prstGeom>
          <a:noFill/>
        </p:spPr>
        <p:txBody>
          <a:bodyPr wrap="square" rtlCol="0">
            <a:spAutoFit/>
          </a:bodyPr>
          <a:lstStyle/>
          <a:p>
            <a:r>
              <a:rPr lang="en-US" b="1">
                <a:solidFill>
                  <a:schemeClr val="bg2"/>
                </a:solidFill>
              </a:rPr>
              <a:t>2014</a:t>
            </a:r>
            <a:endParaRPr lang="en-ID"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1296647" y="529677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736483" y="1943700"/>
            <a:ext cx="2215761" cy="338554"/>
          </a:xfrm>
          <a:prstGeom prst="rect">
            <a:avLst/>
          </a:prstGeom>
          <a:noFill/>
        </p:spPr>
        <p:txBody>
          <a:bodyPr wrap="square" rtlCol="0">
            <a:spAutoFit/>
          </a:bodyPr>
          <a:lstStyle/>
          <a:p>
            <a:r>
              <a:rPr lang="en-US" sz="1600" b="1" dirty="0">
                <a:solidFill>
                  <a:schemeClr val="bg2"/>
                </a:solidFill>
                <a:latin typeface="+mj-lt"/>
              </a:rPr>
              <a:t>Timeline Start</a:t>
            </a:r>
            <a:endParaRPr lang="en-ID" sz="16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7146058" y="2829825"/>
            <a:ext cx="2656025" cy="646331"/>
          </a:xfrm>
          <a:prstGeom prst="rect">
            <a:avLst/>
          </a:prstGeom>
          <a:noFill/>
        </p:spPr>
        <p:txBody>
          <a:bodyPr wrap="square" rtlCol="0">
            <a:spAutoFit/>
          </a:bodyPr>
          <a:lstStyle/>
          <a:p>
            <a:r>
              <a:rPr lang="en-ID" b="1">
                <a:latin typeface="+mj-lt"/>
              </a:rPr>
              <a:t>Kind Volunteer </a:t>
            </a:r>
          </a:p>
          <a:p>
            <a:r>
              <a:rPr lang="en-ID"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76" name="TextBox 75">
            <a:extLst>
              <a:ext uri="{FF2B5EF4-FFF2-40B4-BE49-F238E27FC236}">
                <a16:creationId xmlns:a16="http://schemas.microsoft.com/office/drawing/2014/main" id="{BA9B740C-B19C-4B5C-9327-A7B18756225E}"/>
              </a:ext>
            </a:extLst>
          </p:cNvPr>
          <p:cNvSpPr txBox="1"/>
          <p:nvPr/>
        </p:nvSpPr>
        <p:spPr>
          <a:xfrm>
            <a:off x="6237452" y="4322334"/>
            <a:ext cx="1841677" cy="830997"/>
          </a:xfrm>
          <a:prstGeom prst="rect">
            <a:avLst/>
          </a:prstGeom>
          <a:noFill/>
        </p:spPr>
        <p:txBody>
          <a:bodyPr wrap="square" rtlCol="0">
            <a:spAutoFit/>
          </a:bodyPr>
          <a:lstStyle/>
          <a:p>
            <a:r>
              <a:rPr lang="en-ID" sz="48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7701639" y="4420243"/>
            <a:ext cx="2656025" cy="646331"/>
          </a:xfrm>
          <a:prstGeom prst="rect">
            <a:avLst/>
          </a:prstGeom>
          <a:noFill/>
        </p:spPr>
        <p:txBody>
          <a:bodyPr wrap="square" rtlCol="0">
            <a:spAutoFit/>
          </a:bodyPr>
          <a:lstStyle/>
          <a:p>
            <a:r>
              <a:rPr lang="en-ID" b="1">
                <a:latin typeface="+mj-lt"/>
              </a:rPr>
              <a:t>Starting Up </a:t>
            </a:r>
          </a:p>
          <a:p>
            <a:r>
              <a:rPr lang="en-ID"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75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75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25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75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25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75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25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75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E8C1FBD-C882-43EF-BF1E-21D86C1F0DA8}"/>
              </a:ext>
            </a:extLst>
          </p:cNvPr>
          <p:cNvPicPr>
            <a:picLocks noChangeAspect="1"/>
          </p:cNvPicPr>
          <p:nvPr/>
        </p:nvPicPr>
        <p:blipFill>
          <a:blip r:embed="rId2">
            <a:extLst>
              <a:ext uri="{28A0092B-C50C-407E-A947-70E740481C1C}">
                <a14:useLocalDpi xmlns:a14="http://schemas.microsoft.com/office/drawing/2010/main" val="0"/>
              </a:ext>
            </a:extLst>
          </a:blip>
          <a:srcRect l="13651" t="3834" r="13651" b="3834"/>
          <a:stretch>
            <a:fillRect/>
          </a:stretch>
        </p:blipFill>
        <p:spPr>
          <a:xfrm>
            <a:off x="0" y="-15237"/>
            <a:ext cx="5419544" cy="6883224"/>
          </a:xfrm>
          <a:custGeom>
            <a:avLst/>
            <a:gdLst>
              <a:gd name="connsiteX0" fmla="*/ 0 w 5419544"/>
              <a:gd name="connsiteY0" fmla="*/ 0 h 6883224"/>
              <a:gd name="connsiteX1" fmla="*/ 5419544 w 5419544"/>
              <a:gd name="connsiteY1" fmla="*/ 0 h 6883224"/>
              <a:gd name="connsiteX2" fmla="*/ 5419544 w 5419544"/>
              <a:gd name="connsiteY2" fmla="*/ 6268539 h 6883224"/>
              <a:gd name="connsiteX3" fmla="*/ 4804859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5419544" y="0"/>
                </a:lnTo>
                <a:lnTo>
                  <a:pt x="5419544" y="6268539"/>
                </a:lnTo>
                <a:cubicBezTo>
                  <a:pt x="5419544" y="6608020"/>
                  <a:pt x="5144340" y="6883224"/>
                  <a:pt x="4804859" y="6883224"/>
                </a:cubicBezTo>
                <a:lnTo>
                  <a:pt x="0" y="6883224"/>
                </a:lnTo>
                <a:close/>
              </a:path>
            </a:pathLst>
          </a:custGeom>
        </p:spPr>
      </p:pic>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TextBox 87">
            <a:extLst>
              <a:ext uri="{FF2B5EF4-FFF2-40B4-BE49-F238E27FC236}">
                <a16:creationId xmlns:a16="http://schemas.microsoft.com/office/drawing/2014/main" id="{08669D18-C6EC-4932-8042-E3A49EF9FCBE}"/>
              </a:ext>
            </a:extLst>
          </p:cNvPr>
          <p:cNvSpPr txBox="1"/>
          <p:nvPr/>
        </p:nvSpPr>
        <p:spPr>
          <a:xfrm>
            <a:off x="8326674" y="4420243"/>
            <a:ext cx="2656025" cy="646331"/>
          </a:xfrm>
          <a:prstGeom prst="rect">
            <a:avLst/>
          </a:prstGeom>
          <a:noFill/>
        </p:spPr>
        <p:txBody>
          <a:bodyPr wrap="square" rtlCol="0">
            <a:spAutoFit/>
          </a:bodyPr>
          <a:lstStyle/>
          <a:p>
            <a:r>
              <a:rPr lang="en-ID" b="1">
                <a:latin typeface="+mj-lt"/>
              </a:rPr>
              <a:t>Our Income </a:t>
            </a:r>
          </a:p>
          <a:p>
            <a:r>
              <a:rPr lang="en-ID" b="1">
                <a:latin typeface="+mj-lt"/>
              </a:rPr>
              <a:t>From 8 Years </a:t>
            </a:r>
          </a:p>
        </p:txBody>
      </p:sp>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1025610" y="11573"/>
            <a:ext cx="0" cy="649339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1031885" y="2102246"/>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1296647" y="894060"/>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1296647" y="556627"/>
            <a:ext cx="833522" cy="369332"/>
          </a:xfrm>
          <a:prstGeom prst="rect">
            <a:avLst/>
          </a:prstGeom>
          <a:noFill/>
        </p:spPr>
        <p:txBody>
          <a:bodyPr wrap="square" rtlCol="0">
            <a:spAutoFit/>
          </a:bodyPr>
          <a:lstStyle/>
          <a:p>
            <a:r>
              <a:rPr lang="en-US" b="1">
                <a:solidFill>
                  <a:schemeClr val="bg2"/>
                </a:solidFill>
              </a:rPr>
              <a:t>2016</a:t>
            </a:r>
            <a:endParaRPr lang="en-ID"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1296647" y="1232614"/>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1031885" y="397317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1296647" y="2764988"/>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1296647" y="2427555"/>
            <a:ext cx="833522" cy="369332"/>
          </a:xfrm>
          <a:prstGeom prst="rect">
            <a:avLst/>
          </a:prstGeom>
          <a:noFill/>
        </p:spPr>
        <p:txBody>
          <a:bodyPr wrap="square" rtlCol="0">
            <a:spAutoFit/>
          </a:bodyPr>
          <a:lstStyle/>
          <a:p>
            <a:r>
              <a:rPr lang="en-US" b="1">
                <a:solidFill>
                  <a:schemeClr val="bg2"/>
                </a:solidFill>
              </a:rPr>
              <a:t>2018</a:t>
            </a:r>
            <a:endParaRPr lang="en-ID"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1296647" y="3103542"/>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1042563" y="5844989"/>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1307325" y="463680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1307325" y="4299370"/>
            <a:ext cx="833522" cy="369332"/>
          </a:xfrm>
          <a:prstGeom prst="rect">
            <a:avLst/>
          </a:prstGeom>
          <a:noFill/>
        </p:spPr>
        <p:txBody>
          <a:bodyPr wrap="square" rtlCol="0">
            <a:spAutoFit/>
          </a:bodyPr>
          <a:lstStyle/>
          <a:p>
            <a:r>
              <a:rPr lang="en-US" b="1">
                <a:solidFill>
                  <a:schemeClr val="bg2"/>
                </a:solidFill>
              </a:rPr>
              <a:t>2020</a:t>
            </a:r>
            <a:endParaRPr lang="en-ID"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1307325" y="497535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7713216" y="2829825"/>
            <a:ext cx="2656025" cy="646331"/>
          </a:xfrm>
          <a:prstGeom prst="rect">
            <a:avLst/>
          </a:prstGeom>
          <a:noFill/>
        </p:spPr>
        <p:txBody>
          <a:bodyPr wrap="square" rtlCol="0">
            <a:spAutoFit/>
          </a:bodyPr>
          <a:lstStyle/>
          <a:p>
            <a:r>
              <a:rPr lang="en-ID" b="1">
                <a:latin typeface="+mj-lt"/>
              </a:rPr>
              <a:t>Already Joined</a:t>
            </a:r>
          </a:p>
          <a:p>
            <a:r>
              <a:rPr lang="en-ID"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87" name="TextBox 86">
            <a:extLst>
              <a:ext uri="{FF2B5EF4-FFF2-40B4-BE49-F238E27FC236}">
                <a16:creationId xmlns:a16="http://schemas.microsoft.com/office/drawing/2014/main" id="{32D0528F-27E8-4589-AF4B-6030ACAB311A}"/>
              </a:ext>
            </a:extLst>
          </p:cNvPr>
          <p:cNvSpPr txBox="1"/>
          <p:nvPr/>
        </p:nvSpPr>
        <p:spPr>
          <a:xfrm>
            <a:off x="6237452" y="4322334"/>
            <a:ext cx="2501434" cy="830997"/>
          </a:xfrm>
          <a:prstGeom prst="rect">
            <a:avLst/>
          </a:prstGeom>
          <a:noFill/>
        </p:spPr>
        <p:txBody>
          <a:bodyPr wrap="square" rtlCol="0">
            <a:spAutoFit/>
          </a:bodyPr>
          <a:lstStyle/>
          <a:p>
            <a:r>
              <a:rPr lang="en-ID" sz="48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Arrival">
      <a:dk1>
        <a:srgbClr val="262626"/>
      </a:dk1>
      <a:lt1>
        <a:sysClr val="window" lastClr="FFFFFF"/>
      </a:lt1>
      <a:dk2>
        <a:srgbClr val="313C41"/>
      </a:dk2>
      <a:lt2>
        <a:srgbClr val="FFFFFF"/>
      </a:lt2>
      <a:accent1>
        <a:srgbClr val="FF4C5B"/>
      </a:accent1>
      <a:accent2>
        <a:srgbClr val="FFA72B"/>
      </a:accent2>
      <a:accent3>
        <a:srgbClr val="33D7FF"/>
      </a:accent3>
      <a:accent4>
        <a:srgbClr val="0097FF"/>
      </a:accent4>
      <a:accent5>
        <a:srgbClr val="2B87EC"/>
      </a:accent5>
      <a:accent6>
        <a:srgbClr val="B62EE8"/>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5487</TotalTime>
  <Words>1978</Words>
  <PresentationFormat>Widescreen</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2020-06-13T12:01:54Z</dcterms:modified>
</cp:coreProperties>
</file>