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FCCA3-3EBB-4786-A73F-60724C9DB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94BCE-8B9E-432D-94F7-447E64FD9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C5C7C-CA4C-40F2-8027-1F845AC3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3A4CE-9212-463A-A713-8E6A8D58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8642C-C4D8-40A5-99E3-6EDE01377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BE6E2-B506-494E-81AC-EBC2FE32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B7E5D-2347-4E33-8E27-979C15C55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674C3-7D2C-4BF9-B5E7-4B8F32E4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5D1C6-4373-4C96-B201-A03CEB939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E9AD9-DBD3-4EDD-B94B-1B5BCB6D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8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7D394-B04B-4277-8E44-879F1C43C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CDFD0-70A6-4C62-9F4A-AE01AB21B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7E7FA-4184-45FD-A699-1E63500C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460F5-73B7-4B4C-9B6B-47DACD9A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02A0C-6955-4041-98C4-CDB65B3B5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9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47323-EE36-4014-B989-21E53BC4E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E8D50-BB91-48EE-84A4-2FD910593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DDAF4-654D-474E-8D84-08B18DF5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A3A44-F3E1-4F93-A97C-9F0EC576B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9544D-4C6E-46E3-87B1-7D8B8A45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2C3BB-B153-4167-9DD9-24DE0982F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989C-CC5A-4D2D-A7F8-97FDFAD4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BBA37-297D-46D1-A021-FD240B1E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195BA-AF0B-4249-94C4-92C88C1C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1F8A7-BF3D-4151-A483-1DD26A7A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C1D27-38A0-42D0-AE11-458DC7F7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85D05-2A04-442C-8590-0EB88EE23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A3139-31B4-4EFC-9EA6-1DEDDC939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14A7A-A327-4F63-96DD-3078361F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D7028-AF54-42D0-BD28-3E7ECAD9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F9B33-00FE-4DC9-93F0-7BC64D5B9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6660A-3657-46E2-86FC-3FF1D8F84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56D3A-1839-4F9B-A0D2-004D8ABC7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8979B-551C-46E4-A262-D7F35BDA6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B2A592-21F5-4080-A962-6F5F5E81E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3C84FE-8C59-4140-9C64-6FBEDA6AB2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746C92-6693-402B-A6E7-C3964B61D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8D2562-640D-4FA0-AA9C-E4CB47C2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4B6ED1-2063-4B42-8780-7A5E8208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5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DAA7-8983-4F7C-8D3C-21196808E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920507-CEDF-448D-8E80-D7FA5B784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63738-3CE6-4ADE-99EA-5F4BAC34D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D9537-AB4E-46AE-BD84-447B366A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6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D2CF8-B7FF-4585-BD7A-11D9CB79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3C483-6142-4BC8-A3A4-7DA47ACF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94387-2BC8-4FAE-86E3-81BDD4C73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00C22-B1ED-4290-9262-0961F286B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1D395-8F91-4364-B1EB-A5DFBEAD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386641-D780-48D6-8F57-8FA2E42F0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979EF-868F-41E1-968A-9745D692C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8A7F9-82AB-4665-A468-7EA1CFB47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79153-18FB-41ED-B84A-DBE8E0B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3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51079-C6B6-457C-BEF5-AEC46791F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C6B253-7591-4ACE-AB48-1222E74EE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ED87D-424B-450C-957A-261CE2280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BAD83-586A-4003-BEDA-5912164C6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345EB-7409-4623-A70D-26173FB6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1A7A4-F193-46EF-91A9-6962C327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5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65D2E3-6C84-4D9F-A28A-DFB7B0B5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C8595-C3BC-4118-9D7C-77FC7CE7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62969-CC18-4226-8C67-F308F3F71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94BD-746C-4A69-814D-125A36154857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ACBCE-F378-4D75-8B69-A01A9B931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75DBF-4D0C-489E-A57C-D7B2BA435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896FD-4B04-417F-9D49-3D2A9B1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5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955571-8667-4EE3-ACA8-5F33F32FB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061275"/>
              </p:ext>
            </p:extLst>
          </p:nvPr>
        </p:nvGraphicFramePr>
        <p:xfrm>
          <a:off x="2563627" y="852334"/>
          <a:ext cx="3869072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889446797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3316482025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79250117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348A4C-D439-4AFA-90AE-7ADA1D500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11639"/>
              </p:ext>
            </p:extLst>
          </p:nvPr>
        </p:nvGraphicFramePr>
        <p:xfrm>
          <a:off x="2563627" y="865349"/>
          <a:ext cx="3869072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889446797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3316482025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79250117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68345F7-A04D-4750-966E-EB1D5B1F6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164915"/>
              </p:ext>
            </p:extLst>
          </p:nvPr>
        </p:nvGraphicFramePr>
        <p:xfrm>
          <a:off x="2079993" y="1443410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C3784E5-BE8C-4387-9F3C-80D93E9D7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171811"/>
              </p:ext>
            </p:extLst>
          </p:nvPr>
        </p:nvGraphicFramePr>
        <p:xfrm>
          <a:off x="2079993" y="1464167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964840-9E99-48D2-B9BD-1B1947F17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74783"/>
              </p:ext>
            </p:extLst>
          </p:nvPr>
        </p:nvGraphicFramePr>
        <p:xfrm>
          <a:off x="3047261" y="2037252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0A92D2B-4024-41CA-B6E9-91504228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364859"/>
              </p:ext>
            </p:extLst>
          </p:nvPr>
        </p:nvGraphicFramePr>
        <p:xfrm>
          <a:off x="3047261" y="2058450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58A27E9-BD4F-4AB6-BD3D-030FA7F6E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922848"/>
              </p:ext>
            </p:extLst>
          </p:nvPr>
        </p:nvGraphicFramePr>
        <p:xfrm>
          <a:off x="2563627" y="2626704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FDBC2D9-2C2D-4895-AD32-D4C11823A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97812"/>
              </p:ext>
            </p:extLst>
          </p:nvPr>
        </p:nvGraphicFramePr>
        <p:xfrm>
          <a:off x="2563627" y="2654361"/>
          <a:ext cx="2418170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B3253E3-50C6-4A50-81E1-135AB8C56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399806"/>
              </p:ext>
            </p:extLst>
          </p:nvPr>
        </p:nvGraphicFramePr>
        <p:xfrm>
          <a:off x="2563627" y="3214529"/>
          <a:ext cx="2901804" cy="56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889446797"/>
                    </a:ext>
                  </a:extLst>
                </a:gridCol>
              </a:tblGrid>
              <a:tr h="5617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BE10AAF-638A-45A0-AE29-99D3CC789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675063"/>
              </p:ext>
            </p:extLst>
          </p:nvPr>
        </p:nvGraphicFramePr>
        <p:xfrm>
          <a:off x="2563627" y="3242186"/>
          <a:ext cx="2901804" cy="55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634">
                  <a:extLst>
                    <a:ext uri="{9D8B030D-6E8A-4147-A177-3AD203B41FA5}">
                      <a16:colId xmlns:a16="http://schemas.microsoft.com/office/drawing/2014/main" val="3947168428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8388795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653982389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1097115470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3501644282"/>
                    </a:ext>
                  </a:extLst>
                </a:gridCol>
                <a:gridCol w="483634">
                  <a:extLst>
                    <a:ext uri="{9D8B030D-6E8A-4147-A177-3AD203B41FA5}">
                      <a16:colId xmlns:a16="http://schemas.microsoft.com/office/drawing/2014/main" val="56713050"/>
                    </a:ext>
                  </a:extLst>
                </a:gridCol>
              </a:tblGrid>
              <a:tr h="5519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994688"/>
                  </a:ext>
                </a:extLst>
              </a:tr>
            </a:tbl>
          </a:graphicData>
        </a:graphic>
      </p:graphicFrame>
      <p:sp>
        <p:nvSpPr>
          <p:cNvPr id="14" name="Oval 13">
            <a:hlinkClick r:id="rId2" action="ppaction://hlinksldjump"/>
            <a:extLst>
              <a:ext uri="{FF2B5EF4-FFF2-40B4-BE49-F238E27FC236}">
                <a16:creationId xmlns:a16="http://schemas.microsoft.com/office/drawing/2014/main" id="{4F4B451F-4F78-47FE-8DF2-21482E1FB013}"/>
              </a:ext>
            </a:extLst>
          </p:cNvPr>
          <p:cNvSpPr/>
          <p:nvPr/>
        </p:nvSpPr>
        <p:spPr>
          <a:xfrm>
            <a:off x="1257299" y="910516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4">
            <a:hlinkClick r:id="rId3" action="ppaction://hlinksldjump"/>
            <a:extLst>
              <a:ext uri="{FF2B5EF4-FFF2-40B4-BE49-F238E27FC236}">
                <a16:creationId xmlns:a16="http://schemas.microsoft.com/office/drawing/2014/main" id="{0B60DC6D-0533-4E2D-9ADA-B8399663A97D}"/>
              </a:ext>
            </a:extLst>
          </p:cNvPr>
          <p:cNvSpPr/>
          <p:nvPr/>
        </p:nvSpPr>
        <p:spPr>
          <a:xfrm>
            <a:off x="1224641" y="1507203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Oval 15">
            <a:hlinkClick r:id="rId4" action="ppaction://hlinksldjump"/>
            <a:extLst>
              <a:ext uri="{FF2B5EF4-FFF2-40B4-BE49-F238E27FC236}">
                <a16:creationId xmlns:a16="http://schemas.microsoft.com/office/drawing/2014/main" id="{3140630D-23A6-48A5-A752-0AF049135790}"/>
              </a:ext>
            </a:extLst>
          </p:cNvPr>
          <p:cNvSpPr/>
          <p:nvPr/>
        </p:nvSpPr>
        <p:spPr>
          <a:xfrm>
            <a:off x="1213755" y="2058450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Oval 16">
            <a:hlinkClick r:id="rId5" action="ppaction://hlinksldjump"/>
            <a:extLst>
              <a:ext uri="{FF2B5EF4-FFF2-40B4-BE49-F238E27FC236}">
                <a16:creationId xmlns:a16="http://schemas.microsoft.com/office/drawing/2014/main" id="{6C1F4AD9-E99B-4626-A7AC-67088A1CAE3D}"/>
              </a:ext>
            </a:extLst>
          </p:cNvPr>
          <p:cNvSpPr/>
          <p:nvPr/>
        </p:nvSpPr>
        <p:spPr>
          <a:xfrm>
            <a:off x="1186542" y="2708282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8" name="Oval 17">
            <a:hlinkClick r:id="rId6" action="ppaction://hlinksldjump"/>
            <a:extLst>
              <a:ext uri="{FF2B5EF4-FFF2-40B4-BE49-F238E27FC236}">
                <a16:creationId xmlns:a16="http://schemas.microsoft.com/office/drawing/2014/main" id="{FEE62A26-EE72-4C9F-9C0D-C1F5CE2EC0DE}"/>
              </a:ext>
            </a:extLst>
          </p:cNvPr>
          <p:cNvSpPr/>
          <p:nvPr/>
        </p:nvSpPr>
        <p:spPr>
          <a:xfrm>
            <a:off x="1186542" y="3291172"/>
            <a:ext cx="489857" cy="4539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0" name="Arrow: Right 19">
            <a:hlinkClick r:id="rId7" action="ppaction://hlinksldjump"/>
            <a:extLst>
              <a:ext uri="{FF2B5EF4-FFF2-40B4-BE49-F238E27FC236}">
                <a16:creationId xmlns:a16="http://schemas.microsoft.com/office/drawing/2014/main" id="{18E1E055-6E71-412C-9872-6F60EB874296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4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E6FDA-DE00-4EFF-B9E1-6EB4A30F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B15B4-D90D-42DF-A316-21791B03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137B4B07-2EA0-4B17-B8F4-959EF270875B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E311B4-0A1E-49A5-BE9C-6C2EEB77971D}"/>
              </a:ext>
            </a:extLst>
          </p:cNvPr>
          <p:cNvSpPr/>
          <p:nvPr/>
        </p:nvSpPr>
        <p:spPr>
          <a:xfrm>
            <a:off x="1012371" y="56388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70518D-6B45-4C72-B35C-EA7BAC9DA119}"/>
              </a:ext>
            </a:extLst>
          </p:cNvPr>
          <p:cNvSpPr/>
          <p:nvPr/>
        </p:nvSpPr>
        <p:spPr>
          <a:xfrm>
            <a:off x="10297886" y="56388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93976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33919-7074-43F7-B727-A58A1F547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4083F-7590-4479-AF15-CD376FA5D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E95DC256-8080-4594-B260-26FBF80A79BA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F6553E-469A-4C2F-90B3-C98FC3C354EB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200CD-6278-45D2-B1CD-E1A247747218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234617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16F4-F346-49A1-BECE-DAEB2177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13235-4EC4-439F-8E47-D67E64790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AE9A31BB-756B-4F92-AF20-69EAE58D82DE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ABB65E-3D8F-45B2-A4D0-163626D9A3CE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7B4FB3-4310-414C-85E4-17DE87FCEA88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397186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E8BD-700B-4BCC-854B-4C643B1E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F504E-CFEB-4DC1-B59C-FEA4B0A75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AB78A3CD-94AD-4FBE-819B-0694B3012CDA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A187C9-B37E-456B-8F5B-BEB890EAC404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1406DE-506D-4E31-B718-0BDA6A316EFB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16400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ADC17-73EF-495E-B374-61038065C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CÂU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C0AB7-FC5B-4FD7-B28D-90999749F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rrow: Right 3">
            <a:hlinkClick r:id="rId3" action="ppaction://hlinksldjump"/>
            <a:extLst>
              <a:ext uri="{FF2B5EF4-FFF2-40B4-BE49-F238E27FC236}">
                <a16:creationId xmlns:a16="http://schemas.microsoft.com/office/drawing/2014/main" id="{ED69D07B-926C-40C7-AB4A-E6319A0BAA07}"/>
              </a:ext>
            </a:extLst>
          </p:cNvPr>
          <p:cNvSpPr/>
          <p:nvPr/>
        </p:nvSpPr>
        <p:spPr>
          <a:xfrm>
            <a:off x="707571" y="303554"/>
            <a:ext cx="478971" cy="561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24B4AB-DE19-46B6-A615-DC06FE0C11D1}"/>
              </a:ext>
            </a:extLst>
          </p:cNvPr>
          <p:cNvSpPr/>
          <p:nvPr/>
        </p:nvSpPr>
        <p:spPr>
          <a:xfrm>
            <a:off x="1164771" y="5791200"/>
            <a:ext cx="968829" cy="561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ĐÚNG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6F6540-0DE4-4C60-A384-C6FAF3BD135B}"/>
              </a:ext>
            </a:extLst>
          </p:cNvPr>
          <p:cNvSpPr/>
          <p:nvPr/>
        </p:nvSpPr>
        <p:spPr>
          <a:xfrm>
            <a:off x="10450286" y="5791200"/>
            <a:ext cx="73478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422504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54</Words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CÂU 1</vt:lpstr>
      <vt:lpstr>CÂU 2</vt:lpstr>
      <vt:lpstr>CÂU 3</vt:lpstr>
      <vt:lpstr>CÂU 4</vt:lpstr>
      <vt:lpstr>CÂU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2021-01-27T11:53:14Z</dcterms:created>
  <dcterms:modified xsi:type="dcterms:W3CDTF">2021-01-27T12:40:04Z</dcterms:modified>
</cp:coreProperties>
</file>