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86" r:id="rId3"/>
    <p:sldId id="285" r:id="rId4"/>
    <p:sldId id="257" r:id="rId5"/>
    <p:sldId id="287" r:id="rId6"/>
    <p:sldId id="288" r:id="rId7"/>
    <p:sldId id="289" r:id="rId8"/>
    <p:sldId id="290" r:id="rId9"/>
    <p:sldId id="291" r:id="rId10"/>
    <p:sldId id="258" r:id="rId11"/>
    <p:sldId id="270" r:id="rId12"/>
    <p:sldId id="271" r:id="rId13"/>
    <p:sldId id="272" r:id="rId14"/>
    <p:sldId id="273" r:id="rId15"/>
    <p:sldId id="278" r:id="rId16"/>
    <p:sldId id="277" r:id="rId17"/>
    <p:sldId id="276" r:id="rId18"/>
    <p:sldId id="275" r:id="rId19"/>
    <p:sldId id="280" r:id="rId20"/>
    <p:sldId id="279" r:id="rId21"/>
    <p:sldId id="274" r:id="rId22"/>
    <p:sldId id="281" r:id="rId23"/>
    <p:sldId id="282" r:id="rId24"/>
    <p:sldId id="259" r:id="rId25"/>
    <p:sldId id="260" r:id="rId26"/>
    <p:sldId id="261" r:id="rId27"/>
    <p:sldId id="262" r:id="rId28"/>
    <p:sldId id="263" r:id="rId29"/>
    <p:sldId id="264" r:id="rId30"/>
    <p:sldId id="265" r:id="rId31"/>
    <p:sldId id="266" r:id="rId32"/>
    <p:sldId id="268" r:id="rId33"/>
    <p:sldId id="267" r:id="rId34"/>
    <p:sldId id="269" r:id="rId35"/>
    <p:sldId id="283" r:id="rId36"/>
    <p:sldId id="292" r:id="rId37"/>
    <p:sldId id="284" r:id="rId38"/>
  </p:sldIdLst>
  <p:sldSz cx="16778288" cy="9475788"/>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985">
          <p15:clr>
            <a:srgbClr val="A4A3A4"/>
          </p15:clr>
        </p15:guide>
        <p15:guide id="2" pos="5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FEB71"/>
    <a:srgbClr val="FFEFAB"/>
    <a:srgbClr val="FFD937"/>
    <a:srgbClr val="FFFF00"/>
    <a:srgbClr val="33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4"/>
    <p:restoredTop sz="95025"/>
  </p:normalViewPr>
  <p:slideViewPr>
    <p:cSldViewPr showGuides="1">
      <p:cViewPr varScale="1">
        <p:scale>
          <a:sx n="47" d="100"/>
          <a:sy n="47" d="100"/>
        </p:scale>
        <p:origin x="856" y="24"/>
      </p:cViewPr>
      <p:guideLst>
        <p:guide orient="horz" pos="2985"/>
        <p:guide pos="52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1424535384"/>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a:t>
            </a:fld>
            <a:endParaRPr lang="zh-CN" sz="1200" dirty="0"/>
          </a:p>
        </p:txBody>
      </p:sp>
    </p:spTree>
    <p:extLst>
      <p:ext uri="{BB962C8B-B14F-4D97-AF65-F5344CB8AC3E}">
        <p14:creationId xmlns:p14="http://schemas.microsoft.com/office/powerpoint/2010/main" val="493712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10</a:t>
            </a:fld>
            <a:endParaRPr lang="zh-CN" sz="1200" dirty="0"/>
          </a:p>
        </p:txBody>
      </p:sp>
    </p:spTree>
    <p:extLst>
      <p:ext uri="{BB962C8B-B14F-4D97-AF65-F5344CB8AC3E}">
        <p14:creationId xmlns:p14="http://schemas.microsoft.com/office/powerpoint/2010/main" val="1395462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11</a:t>
            </a:fld>
            <a:endParaRPr lang="zh-CN" sz="1200" dirty="0"/>
          </a:p>
        </p:txBody>
      </p:sp>
    </p:spTree>
    <p:extLst>
      <p:ext uri="{BB962C8B-B14F-4D97-AF65-F5344CB8AC3E}">
        <p14:creationId xmlns:p14="http://schemas.microsoft.com/office/powerpoint/2010/main" val="2827826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51201"/>
          <p:cNvSpPr>
            <a:spLocks noGrp="1" noRot="1" noChangeAspect="1" noTextEdit="1"/>
          </p:cNvSpPr>
          <p:nvPr>
            <p:ph type="sldImg"/>
          </p:nvPr>
        </p:nvSpPr>
        <p:spPr>
          <a:ln/>
        </p:spPr>
      </p:sp>
      <p:sp>
        <p:nvSpPr>
          <p:cNvPr id="51203" name="文本占位符 5120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3033482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a:ln/>
        </p:spPr>
      </p:sp>
      <p:sp>
        <p:nvSpPr>
          <p:cNvPr id="52227" name="文本占位符 522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13</a:t>
            </a:fld>
            <a:endParaRPr lang="zh-CN" sz="1200" dirty="0"/>
          </a:p>
        </p:txBody>
      </p:sp>
    </p:spTree>
    <p:extLst>
      <p:ext uri="{BB962C8B-B14F-4D97-AF65-F5344CB8AC3E}">
        <p14:creationId xmlns:p14="http://schemas.microsoft.com/office/powerpoint/2010/main" val="866757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a:ln/>
        </p:spPr>
      </p:sp>
      <p:sp>
        <p:nvSpPr>
          <p:cNvPr id="53251" name="文本占位符 532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14</a:t>
            </a:fld>
            <a:endParaRPr lang="zh-CN" sz="1200" dirty="0"/>
          </a:p>
        </p:txBody>
      </p:sp>
    </p:spTree>
    <p:extLst>
      <p:ext uri="{BB962C8B-B14F-4D97-AF65-F5344CB8AC3E}">
        <p14:creationId xmlns:p14="http://schemas.microsoft.com/office/powerpoint/2010/main" val="4075887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54273"/>
          <p:cNvSpPr>
            <a:spLocks noGrp="1" noRot="1" noChangeAspect="1" noTextEdit="1"/>
          </p:cNvSpPr>
          <p:nvPr>
            <p:ph type="sldImg"/>
          </p:nvPr>
        </p:nvSpPr>
        <p:spPr>
          <a:ln/>
        </p:spPr>
      </p:sp>
      <p:sp>
        <p:nvSpPr>
          <p:cNvPr id="54275" name="文本占位符 542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extLst>
      <p:ext uri="{BB962C8B-B14F-4D97-AF65-F5344CB8AC3E}">
        <p14:creationId xmlns:p14="http://schemas.microsoft.com/office/powerpoint/2010/main" val="3223532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55297"/>
          <p:cNvSpPr>
            <a:spLocks noGrp="1" noRot="1" noChangeAspect="1" noTextEdit="1"/>
          </p:cNvSpPr>
          <p:nvPr>
            <p:ph type="sldImg"/>
          </p:nvPr>
        </p:nvSpPr>
        <p:spPr>
          <a:ln/>
        </p:spPr>
      </p:sp>
      <p:sp>
        <p:nvSpPr>
          <p:cNvPr id="55299" name="文本占位符 5529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16</a:t>
            </a:fld>
            <a:endParaRPr lang="zh-CN" sz="1200" dirty="0"/>
          </a:p>
        </p:txBody>
      </p:sp>
    </p:spTree>
    <p:extLst>
      <p:ext uri="{BB962C8B-B14F-4D97-AF65-F5344CB8AC3E}">
        <p14:creationId xmlns:p14="http://schemas.microsoft.com/office/powerpoint/2010/main" val="1434765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56321"/>
          <p:cNvSpPr>
            <a:spLocks noGrp="1" noRot="1" noChangeAspect="1" noTextEdit="1"/>
          </p:cNvSpPr>
          <p:nvPr>
            <p:ph type="sldImg"/>
          </p:nvPr>
        </p:nvSpPr>
        <p:spPr>
          <a:ln/>
        </p:spPr>
      </p:sp>
      <p:sp>
        <p:nvSpPr>
          <p:cNvPr id="56323" name="文本占位符 5632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17</a:t>
            </a:fld>
            <a:endParaRPr lang="zh-CN" sz="1200" dirty="0"/>
          </a:p>
        </p:txBody>
      </p:sp>
    </p:spTree>
    <p:extLst>
      <p:ext uri="{BB962C8B-B14F-4D97-AF65-F5344CB8AC3E}">
        <p14:creationId xmlns:p14="http://schemas.microsoft.com/office/powerpoint/2010/main" val="1040652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a:ln/>
        </p:spPr>
      </p:sp>
      <p:sp>
        <p:nvSpPr>
          <p:cNvPr id="57347" name="文本占位符 573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761154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19</a:t>
            </a:fld>
            <a:endParaRPr lang="zh-CN" sz="1200" dirty="0"/>
          </a:p>
        </p:txBody>
      </p:sp>
    </p:spTree>
    <p:extLst>
      <p:ext uri="{BB962C8B-B14F-4D97-AF65-F5344CB8AC3E}">
        <p14:creationId xmlns:p14="http://schemas.microsoft.com/office/powerpoint/2010/main" val="895599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a:ln/>
        </p:spPr>
      </p:sp>
      <p:sp>
        <p:nvSpPr>
          <p:cNvPr id="79875" name="文本占位符 798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2023423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a:ln/>
        </p:spPr>
      </p:sp>
      <p:sp>
        <p:nvSpPr>
          <p:cNvPr id="59395" name="文本占位符 5939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20</a:t>
            </a:fld>
            <a:endParaRPr lang="zh-CN" sz="1200" dirty="0"/>
          </a:p>
        </p:txBody>
      </p:sp>
    </p:spTree>
    <p:extLst>
      <p:ext uri="{BB962C8B-B14F-4D97-AF65-F5344CB8AC3E}">
        <p14:creationId xmlns:p14="http://schemas.microsoft.com/office/powerpoint/2010/main" val="1936271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60417"/>
          <p:cNvSpPr>
            <a:spLocks noGrp="1" noRot="1" noChangeAspect="1" noTextEdit="1"/>
          </p:cNvSpPr>
          <p:nvPr>
            <p:ph type="sldImg"/>
          </p:nvPr>
        </p:nvSpPr>
        <p:spPr>
          <a:ln/>
        </p:spPr>
      </p:sp>
      <p:sp>
        <p:nvSpPr>
          <p:cNvPr id="60419" name="文本占位符 604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21</a:t>
            </a:fld>
            <a:endParaRPr lang="zh-CN" sz="1200" dirty="0"/>
          </a:p>
        </p:txBody>
      </p:sp>
    </p:spTree>
    <p:extLst>
      <p:ext uri="{BB962C8B-B14F-4D97-AF65-F5344CB8AC3E}">
        <p14:creationId xmlns:p14="http://schemas.microsoft.com/office/powerpoint/2010/main" val="2704336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61441"/>
          <p:cNvSpPr>
            <a:spLocks noGrp="1" noRot="1" noChangeAspect="1" noTextEdit="1"/>
          </p:cNvSpPr>
          <p:nvPr>
            <p:ph type="sldImg"/>
          </p:nvPr>
        </p:nvSpPr>
        <p:spPr>
          <a:ln/>
        </p:spPr>
      </p:sp>
      <p:sp>
        <p:nvSpPr>
          <p:cNvPr id="61443" name="文本占位符 6144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22</a:t>
            </a:fld>
            <a:endParaRPr lang="zh-CN" sz="1200" dirty="0"/>
          </a:p>
        </p:txBody>
      </p:sp>
    </p:spTree>
    <p:extLst>
      <p:ext uri="{BB962C8B-B14F-4D97-AF65-F5344CB8AC3E}">
        <p14:creationId xmlns:p14="http://schemas.microsoft.com/office/powerpoint/2010/main" val="1362211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62465"/>
          <p:cNvSpPr>
            <a:spLocks noGrp="1" noRot="1" noChangeAspect="1" noTextEdit="1"/>
          </p:cNvSpPr>
          <p:nvPr>
            <p:ph type="sldImg"/>
          </p:nvPr>
        </p:nvSpPr>
        <p:spPr>
          <a:ln/>
        </p:spPr>
      </p:sp>
      <p:sp>
        <p:nvSpPr>
          <p:cNvPr id="62467" name="文本占位符 6246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23</a:t>
            </a:fld>
            <a:endParaRPr lang="zh-CN" sz="1200" dirty="0"/>
          </a:p>
        </p:txBody>
      </p:sp>
    </p:spTree>
    <p:extLst>
      <p:ext uri="{BB962C8B-B14F-4D97-AF65-F5344CB8AC3E}">
        <p14:creationId xmlns:p14="http://schemas.microsoft.com/office/powerpoint/2010/main" val="3209177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20481"/>
          <p:cNvSpPr>
            <a:spLocks noGrp="1" noRot="1" noChangeAspect="1" noTextEdit="1"/>
          </p:cNvSpPr>
          <p:nvPr>
            <p:ph type="sldImg"/>
          </p:nvPr>
        </p:nvSpPr>
        <p:spPr>
          <a:ln/>
        </p:spPr>
      </p:sp>
      <p:sp>
        <p:nvSpPr>
          <p:cNvPr id="20483" name="文本占位符 2048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24</a:t>
            </a:fld>
            <a:endParaRPr lang="zh-CN" sz="1200" dirty="0"/>
          </a:p>
        </p:txBody>
      </p:sp>
    </p:spTree>
    <p:extLst>
      <p:ext uri="{BB962C8B-B14F-4D97-AF65-F5344CB8AC3E}">
        <p14:creationId xmlns:p14="http://schemas.microsoft.com/office/powerpoint/2010/main" val="3845913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1505"/>
          <p:cNvSpPr>
            <a:spLocks noGrp="1" noRot="1" noChangeAspect="1" noTextEdit="1"/>
          </p:cNvSpPr>
          <p:nvPr>
            <p:ph type="sldImg"/>
          </p:nvPr>
        </p:nvSpPr>
        <p:spPr>
          <a:ln/>
        </p:spPr>
      </p:sp>
      <p:sp>
        <p:nvSpPr>
          <p:cNvPr id="21507" name="文本占位符 2150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25</a:t>
            </a:fld>
            <a:endParaRPr lang="zh-CN" sz="1200" dirty="0"/>
          </a:p>
        </p:txBody>
      </p:sp>
    </p:spTree>
    <p:extLst>
      <p:ext uri="{BB962C8B-B14F-4D97-AF65-F5344CB8AC3E}">
        <p14:creationId xmlns:p14="http://schemas.microsoft.com/office/powerpoint/2010/main" val="3130921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22529"/>
          <p:cNvSpPr>
            <a:spLocks noGrp="1" noRot="1" noChangeAspect="1" noTextEdit="1"/>
          </p:cNvSpPr>
          <p:nvPr>
            <p:ph type="sldImg"/>
          </p:nvPr>
        </p:nvSpPr>
        <p:spPr>
          <a:ln/>
        </p:spPr>
      </p:sp>
      <p:sp>
        <p:nvSpPr>
          <p:cNvPr id="22531" name="文本占位符 2253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26</a:t>
            </a:fld>
            <a:endParaRPr lang="zh-CN" sz="1200" dirty="0"/>
          </a:p>
        </p:txBody>
      </p:sp>
    </p:spTree>
    <p:extLst>
      <p:ext uri="{BB962C8B-B14F-4D97-AF65-F5344CB8AC3E}">
        <p14:creationId xmlns:p14="http://schemas.microsoft.com/office/powerpoint/2010/main" val="3956326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23553"/>
          <p:cNvSpPr>
            <a:spLocks noGrp="1" noRot="1" noChangeAspect="1" noTextEdit="1"/>
          </p:cNvSpPr>
          <p:nvPr>
            <p:ph type="sldImg"/>
          </p:nvPr>
        </p:nvSpPr>
        <p:spPr>
          <a:ln/>
        </p:spPr>
      </p:sp>
      <p:sp>
        <p:nvSpPr>
          <p:cNvPr id="23555" name="文本占位符 2355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27</a:t>
            </a:fld>
            <a:endParaRPr lang="zh-CN" sz="1200" dirty="0"/>
          </a:p>
        </p:txBody>
      </p:sp>
    </p:spTree>
    <p:extLst>
      <p:ext uri="{BB962C8B-B14F-4D97-AF65-F5344CB8AC3E}">
        <p14:creationId xmlns:p14="http://schemas.microsoft.com/office/powerpoint/2010/main" val="2865045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24577"/>
          <p:cNvSpPr>
            <a:spLocks noGrp="1" noRot="1" noChangeAspect="1" noTextEdit="1"/>
          </p:cNvSpPr>
          <p:nvPr>
            <p:ph type="sldImg"/>
          </p:nvPr>
        </p:nvSpPr>
        <p:spPr>
          <a:ln/>
        </p:spPr>
      </p:sp>
      <p:sp>
        <p:nvSpPr>
          <p:cNvPr id="24579" name="文本占位符 245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28</a:t>
            </a:fld>
            <a:endParaRPr lang="zh-CN" sz="1200" dirty="0"/>
          </a:p>
        </p:txBody>
      </p:sp>
    </p:spTree>
    <p:extLst>
      <p:ext uri="{BB962C8B-B14F-4D97-AF65-F5344CB8AC3E}">
        <p14:creationId xmlns:p14="http://schemas.microsoft.com/office/powerpoint/2010/main" val="105436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25601"/>
          <p:cNvSpPr>
            <a:spLocks noGrp="1" noRot="1" noChangeAspect="1" noTextEdit="1"/>
          </p:cNvSpPr>
          <p:nvPr>
            <p:ph type="sldImg"/>
          </p:nvPr>
        </p:nvSpPr>
        <p:spPr>
          <a:ln/>
        </p:spPr>
      </p:sp>
      <p:sp>
        <p:nvSpPr>
          <p:cNvPr id="25603" name="文本占位符 2560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29</a:t>
            </a:fld>
            <a:endParaRPr lang="zh-CN" sz="1200" dirty="0"/>
          </a:p>
        </p:txBody>
      </p:sp>
    </p:spTree>
    <p:extLst>
      <p:ext uri="{BB962C8B-B14F-4D97-AF65-F5344CB8AC3E}">
        <p14:creationId xmlns:p14="http://schemas.microsoft.com/office/powerpoint/2010/main" val="888583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a:ln/>
        </p:spPr>
      </p:sp>
      <p:sp>
        <p:nvSpPr>
          <p:cNvPr id="68611" name="文本占位符 686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2316135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26625"/>
          <p:cNvSpPr>
            <a:spLocks noGrp="1" noRot="1" noChangeAspect="1" noTextEdit="1"/>
          </p:cNvSpPr>
          <p:nvPr>
            <p:ph type="sldImg"/>
          </p:nvPr>
        </p:nvSpPr>
        <p:spPr>
          <a:ln/>
        </p:spPr>
      </p:sp>
      <p:sp>
        <p:nvSpPr>
          <p:cNvPr id="26627" name="文本占位符 266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30</a:t>
            </a:fld>
            <a:endParaRPr lang="zh-CN" sz="1200" dirty="0"/>
          </a:p>
        </p:txBody>
      </p:sp>
    </p:spTree>
    <p:extLst>
      <p:ext uri="{BB962C8B-B14F-4D97-AF65-F5344CB8AC3E}">
        <p14:creationId xmlns:p14="http://schemas.microsoft.com/office/powerpoint/2010/main" val="1117993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27649"/>
          <p:cNvSpPr>
            <a:spLocks noGrp="1" noRot="1" noChangeAspect="1" noTextEdit="1"/>
          </p:cNvSpPr>
          <p:nvPr>
            <p:ph type="sldImg"/>
          </p:nvPr>
        </p:nvSpPr>
        <p:spPr>
          <a:ln/>
        </p:spPr>
      </p:sp>
      <p:sp>
        <p:nvSpPr>
          <p:cNvPr id="27651" name="文本占位符 276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31</a:t>
            </a:fld>
            <a:endParaRPr lang="zh-CN" sz="1200" dirty="0"/>
          </a:p>
        </p:txBody>
      </p:sp>
    </p:spTree>
    <p:extLst>
      <p:ext uri="{BB962C8B-B14F-4D97-AF65-F5344CB8AC3E}">
        <p14:creationId xmlns:p14="http://schemas.microsoft.com/office/powerpoint/2010/main" val="3174009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a:ln/>
        </p:spPr>
      </p:sp>
      <p:sp>
        <p:nvSpPr>
          <p:cNvPr id="28675" name="文本占位符 286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32</a:t>
            </a:fld>
            <a:endParaRPr lang="zh-CN" sz="1200" dirty="0"/>
          </a:p>
        </p:txBody>
      </p:sp>
    </p:spTree>
    <p:extLst>
      <p:ext uri="{BB962C8B-B14F-4D97-AF65-F5344CB8AC3E}">
        <p14:creationId xmlns:p14="http://schemas.microsoft.com/office/powerpoint/2010/main" val="3959335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29697"/>
          <p:cNvSpPr>
            <a:spLocks noGrp="1" noRot="1" noChangeAspect="1" noTextEdit="1"/>
          </p:cNvSpPr>
          <p:nvPr>
            <p:ph type="sldImg"/>
          </p:nvPr>
        </p:nvSpPr>
        <p:spPr>
          <a:ln/>
        </p:spPr>
      </p:sp>
      <p:sp>
        <p:nvSpPr>
          <p:cNvPr id="29699" name="文本占位符 2969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33</a:t>
            </a:fld>
            <a:endParaRPr lang="zh-CN" sz="1200" dirty="0"/>
          </a:p>
        </p:txBody>
      </p:sp>
    </p:spTree>
    <p:extLst>
      <p:ext uri="{BB962C8B-B14F-4D97-AF65-F5344CB8AC3E}">
        <p14:creationId xmlns:p14="http://schemas.microsoft.com/office/powerpoint/2010/main" val="335954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30721"/>
          <p:cNvSpPr>
            <a:spLocks noGrp="1" noRot="1" noChangeAspect="1" noTextEdit="1"/>
          </p:cNvSpPr>
          <p:nvPr>
            <p:ph type="sldImg"/>
          </p:nvPr>
        </p:nvSpPr>
        <p:spPr>
          <a:ln/>
        </p:spPr>
      </p:sp>
      <p:sp>
        <p:nvSpPr>
          <p:cNvPr id="30723" name="文本占位符 3072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34</a:t>
            </a:fld>
            <a:endParaRPr lang="zh-CN" sz="1200" dirty="0"/>
          </a:p>
        </p:txBody>
      </p:sp>
    </p:spTree>
    <p:extLst>
      <p:ext uri="{BB962C8B-B14F-4D97-AF65-F5344CB8AC3E}">
        <p14:creationId xmlns:p14="http://schemas.microsoft.com/office/powerpoint/2010/main" val="2857197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69633"/>
          <p:cNvSpPr>
            <a:spLocks noGrp="1" noRot="1" noChangeAspect="1" noTextEdit="1"/>
          </p:cNvSpPr>
          <p:nvPr>
            <p:ph type="sldImg"/>
          </p:nvPr>
        </p:nvSpPr>
        <p:spPr>
          <a:ln/>
        </p:spPr>
      </p:sp>
      <p:sp>
        <p:nvSpPr>
          <p:cNvPr id="69635" name="文本占位符 696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35</a:t>
            </a:fld>
            <a:endParaRPr lang="zh-CN" sz="1200" dirty="0"/>
          </a:p>
        </p:txBody>
      </p:sp>
    </p:spTree>
    <p:extLst>
      <p:ext uri="{BB962C8B-B14F-4D97-AF65-F5344CB8AC3E}">
        <p14:creationId xmlns:p14="http://schemas.microsoft.com/office/powerpoint/2010/main" val="22058592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36</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70657"/>
          <p:cNvSpPr>
            <a:spLocks noGrp="1" noRot="1" noChangeAspect="1" noTextEdit="1"/>
          </p:cNvSpPr>
          <p:nvPr>
            <p:ph type="sldImg"/>
          </p:nvPr>
        </p:nvSpPr>
        <p:spPr>
          <a:ln/>
        </p:spPr>
      </p:sp>
      <p:sp>
        <p:nvSpPr>
          <p:cNvPr id="70659" name="文本占位符 706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37</a:t>
            </a:fld>
            <a:endParaRPr lang="zh-CN" sz="1200" dirty="0"/>
          </a:p>
        </p:txBody>
      </p:sp>
    </p:spTree>
    <p:extLst>
      <p:ext uri="{BB962C8B-B14F-4D97-AF65-F5344CB8AC3E}">
        <p14:creationId xmlns:p14="http://schemas.microsoft.com/office/powerpoint/2010/main" val="2820532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516025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80897"/>
          <p:cNvSpPr>
            <a:spLocks noGrp="1" noRot="1" noChangeAspect="1" noTextEdit="1"/>
          </p:cNvSpPr>
          <p:nvPr>
            <p:ph type="sldImg"/>
          </p:nvPr>
        </p:nvSpPr>
        <p:spPr>
          <a:ln/>
        </p:spPr>
      </p:sp>
      <p:sp>
        <p:nvSpPr>
          <p:cNvPr id="80899" name="文本占位符 8089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5</a:t>
            </a:fld>
            <a:endParaRPr lang="zh-CN" sz="1200" dirty="0"/>
          </a:p>
        </p:txBody>
      </p:sp>
    </p:spTree>
    <p:extLst>
      <p:ext uri="{BB962C8B-B14F-4D97-AF65-F5344CB8AC3E}">
        <p14:creationId xmlns:p14="http://schemas.microsoft.com/office/powerpoint/2010/main" val="4073500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81921"/>
          <p:cNvSpPr>
            <a:spLocks noGrp="1" noRot="1" noChangeAspect="1" noTextEdit="1"/>
          </p:cNvSpPr>
          <p:nvPr>
            <p:ph type="sldImg"/>
          </p:nvPr>
        </p:nvSpPr>
        <p:spPr>
          <a:ln/>
        </p:spPr>
      </p:sp>
      <p:sp>
        <p:nvSpPr>
          <p:cNvPr id="81923" name="文本占位符 8192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6</a:t>
            </a:fld>
            <a:endParaRPr lang="zh-CN" sz="1200" dirty="0"/>
          </a:p>
        </p:txBody>
      </p:sp>
    </p:spTree>
    <p:extLst>
      <p:ext uri="{BB962C8B-B14F-4D97-AF65-F5344CB8AC3E}">
        <p14:creationId xmlns:p14="http://schemas.microsoft.com/office/powerpoint/2010/main" val="596387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82945"/>
          <p:cNvSpPr>
            <a:spLocks noGrp="1" noRot="1" noChangeAspect="1" noTextEdit="1"/>
          </p:cNvSpPr>
          <p:nvPr>
            <p:ph type="sldImg"/>
          </p:nvPr>
        </p:nvSpPr>
        <p:spPr>
          <a:ln/>
        </p:spPr>
      </p:sp>
      <p:sp>
        <p:nvSpPr>
          <p:cNvPr id="82947" name="文本占位符 829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7</a:t>
            </a:fld>
            <a:endParaRPr lang="zh-CN" sz="1200" dirty="0"/>
          </a:p>
        </p:txBody>
      </p:sp>
    </p:spTree>
    <p:extLst>
      <p:ext uri="{BB962C8B-B14F-4D97-AF65-F5344CB8AC3E}">
        <p14:creationId xmlns:p14="http://schemas.microsoft.com/office/powerpoint/2010/main" val="1563022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83969"/>
          <p:cNvSpPr>
            <a:spLocks noGrp="1" noRot="1" noChangeAspect="1" noTextEdit="1"/>
          </p:cNvSpPr>
          <p:nvPr>
            <p:ph type="sldImg"/>
          </p:nvPr>
        </p:nvSpPr>
        <p:spPr>
          <a:ln/>
        </p:spPr>
      </p:sp>
      <p:sp>
        <p:nvSpPr>
          <p:cNvPr id="83971" name="文本占位符 839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8</a:t>
            </a:fld>
            <a:endParaRPr lang="zh-CN" sz="1200" dirty="0"/>
          </a:p>
        </p:txBody>
      </p:sp>
    </p:spTree>
    <p:extLst>
      <p:ext uri="{BB962C8B-B14F-4D97-AF65-F5344CB8AC3E}">
        <p14:creationId xmlns:p14="http://schemas.microsoft.com/office/powerpoint/2010/main" val="3218270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a:ln/>
        </p:spPr>
      </p:sp>
      <p:sp>
        <p:nvSpPr>
          <p:cNvPr id="84995" name="文本占位符 8499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9</a:t>
            </a:fld>
            <a:endParaRPr lang="zh-CN" sz="1200" dirty="0"/>
          </a:p>
        </p:txBody>
      </p:sp>
    </p:spTree>
    <p:extLst>
      <p:ext uri="{BB962C8B-B14F-4D97-AF65-F5344CB8AC3E}">
        <p14:creationId xmlns:p14="http://schemas.microsoft.com/office/powerpoint/2010/main" val="1660202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a:t>单击此处编辑母版标题样式</a:t>
            </a:r>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a:t>单击此处编辑母版副标题样式</a:t>
            </a:r>
          </a:p>
        </p:txBody>
      </p:sp>
    </p:spTree>
  </p:cSld>
  <p:clrMapOvr>
    <a:masterClrMapping/>
  </p:clrMapOvr>
  <p:transition advClick="0"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8494169" y="2522574"/>
            <a:ext cx="7130907" cy="28998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8494169" y="5633018"/>
            <a:ext cx="7130907" cy="290205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a:t>单击此处编辑母版标题样式</a:t>
            </a:r>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a:t>单击此处编辑母版文本样式</a:t>
            </a:r>
          </a:p>
        </p:txBody>
      </p:sp>
    </p:spTree>
  </p:cSld>
  <p:clrMapOvr>
    <a:masterClrMapping/>
  </p:clrMapOvr>
  <p:transition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Tree>
  </p:cSld>
  <p:clrMapOvr>
    <a:masterClrMapping/>
  </p:clrMapOvr>
  <p:transition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a:t>单击此处编辑母版标题样式</a:t>
            </a:r>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a:t>单击此处编辑母版文本样式</a:t>
            </a:r>
          </a:p>
        </p:txBody>
      </p:sp>
    </p:spTree>
  </p:cSld>
  <p:clrMapOvr>
    <a:masterClrMapping/>
  </p:clrMapOvr>
  <p:transition advClick="0"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a:t>单击此处编辑母版标题样式</a:t>
            </a:r>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a:t>单击此处编辑母版文本样式</a:t>
            </a:r>
          </a:p>
        </p:txBody>
      </p:sp>
    </p:spTree>
  </p:cSld>
  <p:clrMapOvr>
    <a:masterClrMapping/>
  </p:clrMapOvr>
  <p:transition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1588" y="1588"/>
            <a:ext cx="16775112" cy="947261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3000">
    <p:random/>
  </p:transition>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5.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2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2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2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2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3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3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12700" y="6350"/>
            <a:ext cx="16751300" cy="9461500"/>
          </a:xfrm>
          <a:prstGeom prst="rect">
            <a:avLst/>
          </a:prstGeom>
          <a:noFill/>
          <a:ln w="9525">
            <a:noFill/>
          </a:ln>
        </p:spPr>
      </p:pic>
      <p:pic>
        <p:nvPicPr>
          <p:cNvPr id="2084" name="图片 2083" descr="3"/>
          <p:cNvPicPr>
            <a:picLocks noChangeAspect="1"/>
          </p:cNvPicPr>
          <p:nvPr/>
        </p:nvPicPr>
        <p:blipFill>
          <a:blip r:embed="rId4"/>
          <a:stretch>
            <a:fillRect/>
          </a:stretch>
        </p:blipFill>
        <p:spPr>
          <a:xfrm>
            <a:off x="252240" y="273398"/>
            <a:ext cx="15986125" cy="15925800"/>
          </a:xfrm>
          <a:prstGeom prst="rect">
            <a:avLst/>
          </a:prstGeom>
          <a:noFill/>
          <a:ln w="9525">
            <a:noFill/>
          </a:ln>
        </p:spPr>
      </p:pic>
      <p:sp>
        <p:nvSpPr>
          <p:cNvPr id="2056" name="文本框 2055"/>
          <p:cNvSpPr txBox="1"/>
          <p:nvPr/>
        </p:nvSpPr>
        <p:spPr>
          <a:xfrm>
            <a:off x="4397315" y="4737100"/>
            <a:ext cx="8424912" cy="1862048"/>
          </a:xfrm>
          <a:prstGeom prst="rect">
            <a:avLst/>
          </a:prstGeom>
          <a:noFill/>
          <a:ln w="9525">
            <a:noFill/>
          </a:ln>
        </p:spPr>
        <p:txBody>
          <a:bodyPr wrap="square">
            <a:spAutoFit/>
          </a:bodyPr>
          <a:lstStyle/>
          <a:p>
            <a:pPr lvl="0" algn="ctr" defTabSz="1500505">
              <a:spcBef>
                <a:spcPct val="50000"/>
              </a:spcBef>
            </a:pPr>
            <a:r>
              <a:rPr lang="en-US" altLang="zh-CN" sz="11500" b="1" dirty="0" smtClean="0">
                <a:solidFill>
                  <a:srgbClr val="FF0000"/>
                </a:solidFill>
                <a:latin typeface="Calibri" panose="020F0502020204030204" pitchFamily="34" charset="0"/>
                <a:ea typeface="黑体" panose="02010609060101010101" pitchFamily="2" charset="-122"/>
                <a:cs typeface="Calibri" panose="020F0502020204030204" pitchFamily="34" charset="0"/>
              </a:rPr>
              <a:t>KHỞI </a:t>
            </a:r>
            <a:r>
              <a:rPr lang="vi-VN" altLang="zh-CN" sz="11500" b="1" dirty="0" smtClean="0">
                <a:solidFill>
                  <a:srgbClr val="FF0000"/>
                </a:solidFill>
                <a:latin typeface="Calibri" panose="020F0502020204030204" pitchFamily="34" charset="0"/>
                <a:ea typeface="黑体" panose="02010609060101010101" pitchFamily="2" charset="-122"/>
                <a:cs typeface="Calibri" panose="020F0502020204030204" pitchFamily="34" charset="0"/>
              </a:rPr>
              <a:t>ĐỘNG</a:t>
            </a:r>
            <a:endParaRPr lang="en-US" altLang="zh-CN" sz="11500" b="1" dirty="0">
              <a:solidFill>
                <a:srgbClr val="FF0000"/>
              </a:solidFill>
              <a:latin typeface="Calibri" panose="020F0502020204030204" pitchFamily="34" charset="0"/>
              <a:ea typeface="黑体" panose="02010609060101010101" pitchFamily="2" charset="-122"/>
              <a:cs typeface="Calibri" panose="020F0502020204030204" pitchFamily="34" charset="0"/>
            </a:endParaRPr>
          </a:p>
        </p:txBody>
      </p:sp>
      <p:pic>
        <p:nvPicPr>
          <p:cNvPr id="2078" name="图片 2077" descr="2"/>
          <p:cNvPicPr>
            <a:picLocks noChangeAspect="1"/>
          </p:cNvPicPr>
          <p:nvPr/>
        </p:nvPicPr>
        <p:blipFill>
          <a:blip r:embed="rId5"/>
          <a:stretch>
            <a:fillRect/>
          </a:stretch>
        </p:blipFill>
        <p:spPr>
          <a:xfrm>
            <a:off x="828675" y="488950"/>
            <a:ext cx="3086100" cy="1031875"/>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12925425" y="417513"/>
            <a:ext cx="3457575" cy="1609725"/>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animEffect transition="in" filter="wipe(left)">
                                      <p:cBhvr>
                                        <p:cTn id="9" dur="500"/>
                                        <p:tgtEl>
                                          <p:spTgt spid="2056"/>
                                        </p:tgtEl>
                                      </p:cBhvr>
                                    </p:animEffect>
                                  </p:childTnLst>
                                </p:cTn>
                              </p:par>
                              <p:par>
                                <p:cTn id="10" presetID="2" presetClass="entr" presetSubtype="2" fill="hold" nodeType="withEffect">
                                  <p:stCondLst>
                                    <p:cond delay="0"/>
                                  </p:stCondLst>
                                  <p:childTnLst>
                                    <p:set>
                                      <p:cBhvr>
                                        <p:cTn id="11" dur="1" fill="hold">
                                          <p:stCondLst>
                                            <p:cond delay="0"/>
                                          </p:stCondLst>
                                        </p:cTn>
                                        <p:tgtEl>
                                          <p:spTgt spid="2078"/>
                                        </p:tgtEl>
                                        <p:attrNameLst>
                                          <p:attrName>style.visibility</p:attrName>
                                        </p:attrNameLst>
                                      </p:cBhvr>
                                      <p:to>
                                        <p:strVal val="visible"/>
                                      </p:to>
                                    </p:set>
                                    <p:anim calcmode="lin" valueType="num">
                                      <p:cBhvr additive="base">
                                        <p:cTn id="12" dur="500" fill="hold"/>
                                        <p:tgtEl>
                                          <p:spTgt spid="2078"/>
                                        </p:tgtEl>
                                        <p:attrNameLst>
                                          <p:attrName>ppt_x</p:attrName>
                                        </p:attrNameLst>
                                      </p:cBhvr>
                                      <p:tavLst>
                                        <p:tav tm="0">
                                          <p:val>
                                            <p:strVal val="1+#ppt_w/2"/>
                                          </p:val>
                                        </p:tav>
                                        <p:tav tm="100000">
                                          <p:val>
                                            <p:strVal val="#ppt_x"/>
                                          </p:val>
                                        </p:tav>
                                      </p:tavLst>
                                    </p:anim>
                                    <p:anim calcmode="lin" valueType="num">
                                      <p:cBhvr additive="base">
                                        <p:cTn id="13" dur="500" fill="hold"/>
                                        <p:tgtEl>
                                          <p:spTgt spid="2078"/>
                                        </p:tgtEl>
                                        <p:attrNameLst>
                                          <p:attrName>ppt_y</p:attrName>
                                        </p:attrNameLst>
                                      </p:cBhvr>
                                      <p:tavLst>
                                        <p:tav tm="0">
                                          <p:val>
                                            <p:strVal val="#ppt_y"/>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2088"/>
                                        </p:tgtEl>
                                        <p:attrNameLst>
                                          <p:attrName>style.visibility</p:attrName>
                                        </p:attrNameLst>
                                      </p:cBhvr>
                                      <p:to>
                                        <p:strVal val="visible"/>
                                      </p:to>
                                    </p:set>
                                    <p:animEffect transition="in" filter="fade">
                                      <p:cBhvr>
                                        <p:cTn id="16" dur="1000"/>
                                        <p:tgtEl>
                                          <p:spTgt spid="2088"/>
                                        </p:tgtEl>
                                      </p:cBhvr>
                                    </p:animEffect>
                                    <p:anim calcmode="lin" valueType="num">
                                      <p:cBhvr>
                                        <p:cTn id="17" dur="1000" fill="hold"/>
                                        <p:tgtEl>
                                          <p:spTgt spid="2088"/>
                                        </p:tgtEl>
                                        <p:attrNameLst>
                                          <p:attrName>ppt_x</p:attrName>
                                        </p:attrNameLst>
                                      </p:cBhvr>
                                      <p:tavLst>
                                        <p:tav tm="0">
                                          <p:val>
                                            <p:strVal val="#ppt_x"/>
                                          </p:val>
                                        </p:tav>
                                        <p:tav tm="100000">
                                          <p:val>
                                            <p:strVal val="#ppt_x"/>
                                          </p:val>
                                        </p:tav>
                                      </p:tavLst>
                                    </p:anim>
                                    <p:anim calcmode="lin" valueType="num">
                                      <p:cBhvr>
                                        <p:cTn id="18"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图片 4111" descr="PPT素材-11"/>
          <p:cNvPicPr>
            <a:picLocks noChangeAspect="1"/>
          </p:cNvPicPr>
          <p:nvPr/>
        </p:nvPicPr>
        <p:blipFill>
          <a:blip r:embed="rId3"/>
          <a:stretch>
            <a:fillRect/>
          </a:stretch>
        </p:blipFill>
        <p:spPr>
          <a:xfrm>
            <a:off x="-1044575" y="5545138"/>
            <a:ext cx="19442113" cy="4017962"/>
          </a:xfrm>
          <a:prstGeom prst="rect">
            <a:avLst/>
          </a:prstGeom>
          <a:noFill/>
          <a:ln w="9525">
            <a:noFill/>
          </a:ln>
        </p:spPr>
      </p:pic>
      <p:pic>
        <p:nvPicPr>
          <p:cNvPr id="4102" name="图片 4101" descr="13"/>
          <p:cNvPicPr>
            <a:picLocks noChangeAspect="1"/>
          </p:cNvPicPr>
          <p:nvPr/>
        </p:nvPicPr>
        <p:blipFill>
          <a:blip r:embed="rId4"/>
          <a:stretch>
            <a:fillRect/>
          </a:stretch>
        </p:blipFill>
        <p:spPr>
          <a:xfrm>
            <a:off x="5508625" y="-3175"/>
            <a:ext cx="10729913" cy="8826500"/>
          </a:xfrm>
          <a:prstGeom prst="rect">
            <a:avLst/>
          </a:prstGeom>
          <a:noFill/>
          <a:ln w="9525">
            <a:noFill/>
          </a:ln>
        </p:spPr>
      </p:pic>
      <p:sp>
        <p:nvSpPr>
          <p:cNvPr id="4103" name="文本框 4102"/>
          <p:cNvSpPr txBox="1"/>
          <p:nvPr/>
        </p:nvSpPr>
        <p:spPr>
          <a:xfrm>
            <a:off x="6877050" y="3009900"/>
            <a:ext cx="2736850" cy="46640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p>
        </p:txBody>
      </p:sp>
      <p:sp>
        <p:nvSpPr>
          <p:cNvPr id="4106" name="文本框 4105"/>
          <p:cNvSpPr txBox="1"/>
          <p:nvPr/>
        </p:nvSpPr>
        <p:spPr>
          <a:xfrm>
            <a:off x="10406063" y="3025775"/>
            <a:ext cx="2736850" cy="46640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p>
        </p:txBody>
      </p:sp>
      <p:pic>
        <p:nvPicPr>
          <p:cNvPr id="4109" name="图片 4108" descr="7"/>
          <p:cNvPicPr>
            <a:picLocks noChangeAspect="1"/>
          </p:cNvPicPr>
          <p:nvPr/>
        </p:nvPicPr>
        <p:blipFill>
          <a:blip r:embed="rId5"/>
          <a:stretch>
            <a:fillRect/>
          </a:stretch>
        </p:blipFill>
        <p:spPr>
          <a:xfrm>
            <a:off x="1044575" y="1785938"/>
            <a:ext cx="2722563" cy="1379537"/>
          </a:xfrm>
          <a:prstGeom prst="rect">
            <a:avLst/>
          </a:prstGeom>
          <a:noFill/>
          <a:ln w="9525">
            <a:noFill/>
          </a:ln>
        </p:spPr>
      </p:pic>
      <p:pic>
        <p:nvPicPr>
          <p:cNvPr id="4110" name="图片 4109" descr="封面2"/>
          <p:cNvPicPr>
            <a:picLocks noChangeAspect="1"/>
          </p:cNvPicPr>
          <p:nvPr/>
        </p:nvPicPr>
        <p:blipFill>
          <a:blip r:embed="rId6"/>
          <a:stretch>
            <a:fillRect/>
          </a:stretch>
        </p:blipFill>
        <p:spPr>
          <a:xfrm>
            <a:off x="900113" y="5529263"/>
            <a:ext cx="4895850" cy="3322637"/>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wipe(down)">
                                      <p:cBhvr>
                                        <p:cTn id="7" dur="290">
                                          <p:stCondLst>
                                            <p:cond delay="0"/>
                                          </p:stCondLst>
                                        </p:cTn>
                                        <p:tgtEl>
                                          <p:spTgt spid="4109"/>
                                        </p:tgtEl>
                                      </p:cBhvr>
                                    </p:animEffect>
                                    <p:anim calcmode="lin" valueType="num">
                                      <p:cBhvr>
                                        <p:cTn id="8" dur="911" tmFilter="0,0; 0.14,0.36; 0.43,0.73; 0.71,0.91; 1.0,1.0">
                                          <p:stCondLst>
                                            <p:cond delay="0"/>
                                          </p:stCondLst>
                                        </p:cTn>
                                        <p:tgtEl>
                                          <p:spTgt spid="410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10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10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10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109"/>
                                        </p:tgtEl>
                                        <p:attrNameLst>
                                          <p:attrName>ppt_y</p:attrName>
                                        </p:attrNameLst>
                                      </p:cBhvr>
                                      <p:tavLst>
                                        <p:tav tm="0" fmla="#ppt_y-sin(pi*$)/81">
                                          <p:val>
                                            <p:fltVal val="0"/>
                                          </p:val>
                                        </p:tav>
                                        <p:tav tm="100000">
                                          <p:val>
                                            <p:fltVal val="1"/>
                                          </p:val>
                                        </p:tav>
                                      </p:tavLst>
                                    </p:anim>
                                    <p:animScale>
                                      <p:cBhvr>
                                        <p:cTn id="13" dur="13">
                                          <p:stCondLst>
                                            <p:cond delay="325"/>
                                          </p:stCondLst>
                                        </p:cTn>
                                        <p:tgtEl>
                                          <p:spTgt spid="4109"/>
                                        </p:tgtEl>
                                      </p:cBhvr>
                                      <p:to x="100000" y="60000"/>
                                    </p:animScale>
                                    <p:animScale>
                                      <p:cBhvr>
                                        <p:cTn id="14" dur="83" decel="50000">
                                          <p:stCondLst>
                                            <p:cond delay="338"/>
                                          </p:stCondLst>
                                        </p:cTn>
                                        <p:tgtEl>
                                          <p:spTgt spid="4109"/>
                                        </p:tgtEl>
                                      </p:cBhvr>
                                      <p:to x="100000" y="100000"/>
                                    </p:animScale>
                                    <p:animScale>
                                      <p:cBhvr>
                                        <p:cTn id="15" dur="13">
                                          <p:stCondLst>
                                            <p:cond delay="656"/>
                                          </p:stCondLst>
                                        </p:cTn>
                                        <p:tgtEl>
                                          <p:spTgt spid="4109"/>
                                        </p:tgtEl>
                                      </p:cBhvr>
                                      <p:to x="100000" y="80000"/>
                                    </p:animScale>
                                    <p:animScale>
                                      <p:cBhvr>
                                        <p:cTn id="16" dur="83" decel="50000">
                                          <p:stCondLst>
                                            <p:cond delay="669"/>
                                          </p:stCondLst>
                                        </p:cTn>
                                        <p:tgtEl>
                                          <p:spTgt spid="4109"/>
                                        </p:tgtEl>
                                      </p:cBhvr>
                                      <p:to x="100000" y="100000"/>
                                    </p:animScale>
                                    <p:animScale>
                                      <p:cBhvr>
                                        <p:cTn id="17" dur="13">
                                          <p:stCondLst>
                                            <p:cond delay="821"/>
                                          </p:stCondLst>
                                        </p:cTn>
                                        <p:tgtEl>
                                          <p:spTgt spid="4109"/>
                                        </p:tgtEl>
                                      </p:cBhvr>
                                      <p:to x="100000" y="90000"/>
                                    </p:animScale>
                                    <p:animScale>
                                      <p:cBhvr>
                                        <p:cTn id="18" dur="83" decel="50000">
                                          <p:stCondLst>
                                            <p:cond delay="834"/>
                                          </p:stCondLst>
                                        </p:cTn>
                                        <p:tgtEl>
                                          <p:spTgt spid="4109"/>
                                        </p:tgtEl>
                                      </p:cBhvr>
                                      <p:to x="100000" y="100000"/>
                                    </p:animScale>
                                    <p:animScale>
                                      <p:cBhvr>
                                        <p:cTn id="19" dur="13">
                                          <p:stCondLst>
                                            <p:cond delay="904"/>
                                          </p:stCondLst>
                                        </p:cTn>
                                        <p:tgtEl>
                                          <p:spTgt spid="4109"/>
                                        </p:tgtEl>
                                      </p:cBhvr>
                                      <p:to x="100000" y="95000"/>
                                    </p:animScale>
                                    <p:animScale>
                                      <p:cBhvr>
                                        <p:cTn id="20" dur="83" decel="50000">
                                          <p:stCondLst>
                                            <p:cond delay="917"/>
                                          </p:stCondLst>
                                        </p:cTn>
                                        <p:tgtEl>
                                          <p:spTgt spid="4109"/>
                                        </p:tgtEl>
                                      </p:cBhvr>
                                      <p:to x="100000" y="100000"/>
                                    </p:animScale>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4102"/>
                                        </p:tgtEl>
                                        <p:attrNameLst>
                                          <p:attrName>style.visibility</p:attrName>
                                        </p:attrNameLst>
                                      </p:cBhvr>
                                      <p:to>
                                        <p:strVal val="visible"/>
                                      </p:to>
                                    </p:set>
                                    <p:anim calcmode="lin" valueType="num">
                                      <p:cBhvr>
                                        <p:cTn id="24" dur="500" fill="hold"/>
                                        <p:tgtEl>
                                          <p:spTgt spid="4102"/>
                                        </p:tgtEl>
                                        <p:attrNameLst>
                                          <p:attrName>ppt_w</p:attrName>
                                        </p:attrNameLst>
                                      </p:cBhvr>
                                      <p:tavLst>
                                        <p:tav tm="0">
                                          <p:val>
                                            <p:fltVal val="0"/>
                                          </p:val>
                                        </p:tav>
                                        <p:tav tm="100000">
                                          <p:val>
                                            <p:strVal val="#ppt_w"/>
                                          </p:val>
                                        </p:tav>
                                      </p:tavLst>
                                    </p:anim>
                                    <p:anim calcmode="lin" valueType="num">
                                      <p:cBhvr>
                                        <p:cTn id="25" dur="500" fill="hold"/>
                                        <p:tgtEl>
                                          <p:spTgt spid="4102"/>
                                        </p:tgtEl>
                                        <p:attrNameLst>
                                          <p:attrName>ppt_h</p:attrName>
                                        </p:attrNameLst>
                                      </p:cBhvr>
                                      <p:tavLst>
                                        <p:tav tm="0">
                                          <p:val>
                                            <p:fltVal val="0"/>
                                          </p:val>
                                        </p:tav>
                                        <p:tav tm="100000">
                                          <p:val>
                                            <p:strVal val="#ppt_h"/>
                                          </p:val>
                                        </p:tav>
                                      </p:tavLst>
                                    </p:anim>
                                    <p:animEffect transition="in" filter="fade">
                                      <p:cBhvr>
                                        <p:cTn id="26" dur="500"/>
                                        <p:tgtEl>
                                          <p:spTgt spid="4102"/>
                                        </p:tgtEl>
                                      </p:cBhvr>
                                    </p:animEffect>
                                  </p:childTnLst>
                                </p:cTn>
                              </p:par>
                            </p:childTnLst>
                          </p:cTn>
                        </p:par>
                        <p:par>
                          <p:cTn id="27" fill="hold">
                            <p:stCondLst>
                              <p:cond delay="1500"/>
                            </p:stCondLst>
                            <p:childTnLst>
                              <p:par>
                                <p:cTn id="28" presetID="47" presetClass="entr" presetSubtype="0" fill="hold" nodeType="afterEffect">
                                  <p:stCondLst>
                                    <p:cond delay="0"/>
                                  </p:stCondLst>
                                  <p:childTnLst>
                                    <p:set>
                                      <p:cBhvr>
                                        <p:cTn id="29" dur="1" fill="hold">
                                          <p:stCondLst>
                                            <p:cond delay="0"/>
                                          </p:stCondLst>
                                        </p:cTn>
                                        <p:tgtEl>
                                          <p:spTgt spid="4110"/>
                                        </p:tgtEl>
                                        <p:attrNameLst>
                                          <p:attrName>style.visibility</p:attrName>
                                        </p:attrNameLst>
                                      </p:cBhvr>
                                      <p:to>
                                        <p:strVal val="visible"/>
                                      </p:to>
                                    </p:set>
                                    <p:animEffect transition="in" filter="fade">
                                      <p:cBhvr>
                                        <p:cTn id="30" dur="1000"/>
                                        <p:tgtEl>
                                          <p:spTgt spid="4110"/>
                                        </p:tgtEl>
                                      </p:cBhvr>
                                    </p:animEffect>
                                    <p:anim calcmode="lin" valueType="num">
                                      <p:cBhvr>
                                        <p:cTn id="31" dur="1000" fill="hold"/>
                                        <p:tgtEl>
                                          <p:spTgt spid="4110"/>
                                        </p:tgtEl>
                                        <p:attrNameLst>
                                          <p:attrName>ppt_x</p:attrName>
                                        </p:attrNameLst>
                                      </p:cBhvr>
                                      <p:tavLst>
                                        <p:tav tm="0">
                                          <p:val>
                                            <p:strVal val="#ppt_x"/>
                                          </p:val>
                                        </p:tav>
                                        <p:tav tm="100000">
                                          <p:val>
                                            <p:strVal val="#ppt_x"/>
                                          </p:val>
                                        </p:tav>
                                      </p:tavLst>
                                    </p:anim>
                                    <p:anim calcmode="lin" valueType="num">
                                      <p:cBhvr>
                                        <p:cTn id="32" dur="1000" fill="hold"/>
                                        <p:tgtEl>
                                          <p:spTgt spid="4110"/>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4103">
                                            <p:txEl>
                                              <p:pRg st="0" end="0"/>
                                            </p:txEl>
                                          </p:spTgt>
                                        </p:tgtEl>
                                        <p:attrNameLst>
                                          <p:attrName>style.visibility</p:attrName>
                                        </p:attrNameLst>
                                      </p:cBhvr>
                                      <p:to>
                                        <p:strVal val="visible"/>
                                      </p:to>
                                    </p:set>
                                    <p:anim calcmode="discrete" valueType="clr">
                                      <p:cBhvr override="childStyle">
                                        <p:cTn id="36" dur="80"/>
                                        <p:tgtEl>
                                          <p:spTgt spid="410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4103">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4103">
                                            <p:txEl>
                                              <p:pRg st="0" end="0"/>
                                            </p:txEl>
                                          </p:spTgt>
                                        </p:tgtEl>
                                        <p:attrNameLst>
                                          <p:attrName>fill.type</p:attrName>
                                        </p:attrNameLst>
                                      </p:cBhvr>
                                      <p:to>
                                        <p:strVal val="solid"/>
                                      </p:to>
                                    </p:set>
                                  </p:childTnLst>
                                </p:cTn>
                              </p:par>
                            </p:childTnLst>
                          </p:cTn>
                        </p:par>
                        <p:par>
                          <p:cTn id="39" fill="hold">
                            <p:stCondLst>
                              <p:cond delay="3940"/>
                            </p:stCondLst>
                            <p:childTnLst>
                              <p:par>
                                <p:cTn id="40" presetID="27" presetClass="entr" presetSubtype="0" fill="hold" grpId="0" nodeType="afterEffect">
                                  <p:stCondLst>
                                    <p:cond delay="0"/>
                                  </p:stCondLst>
                                  <p:iterate type="lt">
                                    <p:tmPct val="50000"/>
                                  </p:iterate>
                                  <p:childTnLst>
                                    <p:set>
                                      <p:cBhvr>
                                        <p:cTn id="41" dur="1" fill="hold">
                                          <p:stCondLst>
                                            <p:cond delay="0"/>
                                          </p:stCondLst>
                                        </p:cTn>
                                        <p:tgtEl>
                                          <p:spTgt spid="4106"/>
                                        </p:tgtEl>
                                        <p:attrNameLst>
                                          <p:attrName>style.visibility</p:attrName>
                                        </p:attrNameLst>
                                      </p:cBhvr>
                                      <p:to>
                                        <p:strVal val="visible"/>
                                      </p:to>
                                    </p:set>
                                    <p:anim calcmode="discrete" valueType="clr">
                                      <p:cBhvr override="childStyle">
                                        <p:cTn id="42" dur="80"/>
                                        <p:tgtEl>
                                          <p:spTgt spid="4106"/>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4106"/>
                                        </p:tgtEl>
                                        <p:attrNameLst>
                                          <p:attrName>fillcolor</p:attrName>
                                        </p:attrNameLst>
                                      </p:cBhvr>
                                      <p:tavLst>
                                        <p:tav tm="0">
                                          <p:val>
                                            <p:clrVal>
                                              <a:schemeClr val="accent2"/>
                                            </p:clrVal>
                                          </p:val>
                                        </p:tav>
                                        <p:tav tm="50000">
                                          <p:val>
                                            <p:clrVal>
                                              <a:schemeClr val="hlink"/>
                                            </p:clrVal>
                                          </p:val>
                                        </p:tav>
                                      </p:tavLst>
                                    </p:anim>
                                    <p:set>
                                      <p:cBhvr>
                                        <p:cTn id="44" dur="80"/>
                                        <p:tgtEl>
                                          <p:spTgt spid="41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build="allAtOnce"/>
      <p:bldP spid="410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图片 31749" descr="1-19"/>
          <p:cNvPicPr>
            <a:picLocks noChangeAspect="1"/>
          </p:cNvPicPr>
          <p:nvPr/>
        </p:nvPicPr>
        <p:blipFill>
          <a:blip r:embed="rId3"/>
          <a:stretch>
            <a:fillRect/>
          </a:stretch>
        </p:blipFill>
        <p:spPr>
          <a:xfrm>
            <a:off x="612775" y="2617788"/>
            <a:ext cx="15695613" cy="6729412"/>
          </a:xfrm>
          <a:prstGeom prst="rect">
            <a:avLst/>
          </a:prstGeom>
          <a:noFill/>
          <a:ln w="9525">
            <a:noFill/>
          </a:ln>
        </p:spPr>
      </p:pic>
      <p:pic>
        <p:nvPicPr>
          <p:cNvPr id="31749" name="图片 31748" descr="1-18"/>
          <p:cNvPicPr>
            <a:picLocks noChangeAspect="1"/>
          </p:cNvPicPr>
          <p:nvPr/>
        </p:nvPicPr>
        <p:blipFill>
          <a:blip r:embed="rId4"/>
          <a:stretch>
            <a:fillRect/>
          </a:stretch>
        </p:blipFill>
        <p:spPr>
          <a:xfrm>
            <a:off x="-36512" y="-12700"/>
            <a:ext cx="4394200" cy="9502775"/>
          </a:xfrm>
          <a:prstGeom prst="rect">
            <a:avLst/>
          </a:prstGeom>
          <a:noFill/>
          <a:ln w="9525">
            <a:noFill/>
          </a:ln>
        </p:spPr>
      </p:pic>
      <p:pic>
        <p:nvPicPr>
          <p:cNvPr id="31751" name="图片 31750" descr="1-16"/>
          <p:cNvPicPr>
            <a:picLocks noChangeAspect="1"/>
          </p:cNvPicPr>
          <p:nvPr/>
        </p:nvPicPr>
        <p:blipFill>
          <a:blip r:embed="rId5"/>
          <a:stretch>
            <a:fillRect/>
          </a:stretch>
        </p:blipFill>
        <p:spPr>
          <a:xfrm>
            <a:off x="13285788" y="1138238"/>
            <a:ext cx="1951037" cy="908050"/>
          </a:xfrm>
          <a:prstGeom prst="rect">
            <a:avLst/>
          </a:prstGeom>
          <a:noFill/>
          <a:ln w="9525">
            <a:noFill/>
          </a:ln>
        </p:spPr>
      </p:pic>
      <p:pic>
        <p:nvPicPr>
          <p:cNvPr id="31752" name="图片 31751" descr="1-16"/>
          <p:cNvPicPr>
            <a:picLocks noChangeAspect="1"/>
          </p:cNvPicPr>
          <p:nvPr/>
        </p:nvPicPr>
        <p:blipFill>
          <a:blip r:embed="rId5"/>
          <a:stretch>
            <a:fillRect/>
          </a:stretch>
        </p:blipFill>
        <p:spPr>
          <a:xfrm>
            <a:off x="5724525" y="346075"/>
            <a:ext cx="4321175" cy="2011363"/>
          </a:xfrm>
          <a:prstGeom prst="rect">
            <a:avLst/>
          </a:prstGeom>
          <a:noFill/>
          <a:ln w="9525">
            <a:noFill/>
          </a:ln>
        </p:spPr>
      </p:pic>
      <p:pic>
        <p:nvPicPr>
          <p:cNvPr id="31755" name="图片 31754" descr="1-22"/>
          <p:cNvPicPr>
            <a:picLocks noChangeAspect="1"/>
          </p:cNvPicPr>
          <p:nvPr/>
        </p:nvPicPr>
        <p:blipFill>
          <a:blip r:embed="rId6"/>
          <a:stretch>
            <a:fillRect/>
          </a:stretch>
        </p:blipFill>
        <p:spPr>
          <a:xfrm>
            <a:off x="4783138" y="3833813"/>
            <a:ext cx="7972425" cy="1408112"/>
          </a:xfrm>
          <a:prstGeom prst="rect">
            <a:avLst/>
          </a:prstGeom>
          <a:noFill/>
          <a:ln w="9525">
            <a:noFill/>
          </a:ln>
        </p:spPr>
      </p:pic>
      <p:pic>
        <p:nvPicPr>
          <p:cNvPr id="31756" name="图片 31755" descr="1-22"/>
          <p:cNvPicPr>
            <a:picLocks noChangeAspect="1"/>
          </p:cNvPicPr>
          <p:nvPr/>
        </p:nvPicPr>
        <p:blipFill>
          <a:blip r:embed="rId6"/>
          <a:stretch>
            <a:fillRect/>
          </a:stretch>
        </p:blipFill>
        <p:spPr>
          <a:xfrm>
            <a:off x="4881563" y="5584825"/>
            <a:ext cx="7972425" cy="1408113"/>
          </a:xfrm>
          <a:prstGeom prst="rect">
            <a:avLst/>
          </a:prstGeom>
          <a:noFill/>
          <a:ln w="9525">
            <a:noFill/>
          </a:ln>
        </p:spPr>
      </p:pic>
      <p:pic>
        <p:nvPicPr>
          <p:cNvPr id="31757" name="图片 31756" descr="1-22"/>
          <p:cNvPicPr>
            <a:picLocks noChangeAspect="1"/>
          </p:cNvPicPr>
          <p:nvPr/>
        </p:nvPicPr>
        <p:blipFill>
          <a:blip r:embed="rId6"/>
          <a:stretch>
            <a:fillRect/>
          </a:stretch>
        </p:blipFill>
        <p:spPr>
          <a:xfrm>
            <a:off x="4881563" y="7129463"/>
            <a:ext cx="7972425" cy="1408112"/>
          </a:xfrm>
          <a:prstGeom prst="rect">
            <a:avLst/>
          </a:prstGeom>
          <a:noFill/>
          <a:ln w="9525">
            <a:noFill/>
          </a:ln>
        </p:spPr>
      </p:pic>
      <p:pic>
        <p:nvPicPr>
          <p:cNvPr id="31759" name="图片 31758" descr="封面4"/>
          <p:cNvPicPr>
            <a:picLocks noChangeAspect="1"/>
          </p:cNvPicPr>
          <p:nvPr/>
        </p:nvPicPr>
        <p:blipFill>
          <a:blip r:embed="rId7"/>
          <a:stretch>
            <a:fillRect/>
          </a:stretch>
        </p:blipFill>
        <p:spPr>
          <a:xfrm>
            <a:off x="0" y="6608763"/>
            <a:ext cx="4319588" cy="2867025"/>
          </a:xfrm>
          <a:prstGeom prst="rect">
            <a:avLst/>
          </a:prstGeom>
          <a:noFill/>
          <a:ln w="9525">
            <a:noFill/>
          </a:ln>
        </p:spPr>
      </p:pic>
      <p:pic>
        <p:nvPicPr>
          <p:cNvPr id="31760" name="图片 31759" descr="封面3"/>
          <p:cNvPicPr>
            <a:picLocks noChangeAspect="1"/>
          </p:cNvPicPr>
          <p:nvPr/>
        </p:nvPicPr>
        <p:blipFill>
          <a:blip r:embed="rId8"/>
          <a:stretch>
            <a:fillRect/>
          </a:stretch>
        </p:blipFill>
        <p:spPr>
          <a:xfrm>
            <a:off x="12061825" y="0"/>
            <a:ext cx="3198813" cy="360045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1000" fill="hold"/>
                                        <p:tgtEl>
                                          <p:spTgt spid="31749"/>
                                        </p:tgtEl>
                                        <p:attrNameLst>
                                          <p:attrName>ppt_x</p:attrName>
                                        </p:attrNameLst>
                                      </p:cBhvr>
                                      <p:tavLst>
                                        <p:tav tm="0">
                                          <p:val>
                                            <p:strVal val="0-#ppt_w/2"/>
                                          </p:val>
                                        </p:tav>
                                        <p:tav tm="100000">
                                          <p:val>
                                            <p:strVal val="#ppt_x"/>
                                          </p:val>
                                        </p:tav>
                                      </p:tavLst>
                                    </p:anim>
                                    <p:anim calcmode="lin" valueType="num">
                                      <p:cBhvr additive="base">
                                        <p:cTn id="8" dur="1000" fill="hold"/>
                                        <p:tgtEl>
                                          <p:spTgt spid="3174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5" presetClass="entr" presetSubtype="0" fill="hold" nodeType="afterEffect">
                                  <p:stCondLst>
                                    <p:cond delay="0"/>
                                  </p:stCondLst>
                                  <p:childTnLst>
                                    <p:set>
                                      <p:cBhvr>
                                        <p:cTn id="11" dur="1" fill="hold">
                                          <p:stCondLst>
                                            <p:cond delay="0"/>
                                          </p:stCondLst>
                                        </p:cTn>
                                        <p:tgtEl>
                                          <p:spTgt spid="31760"/>
                                        </p:tgtEl>
                                        <p:attrNameLst>
                                          <p:attrName>style.visibility</p:attrName>
                                        </p:attrNameLst>
                                      </p:cBhvr>
                                      <p:to>
                                        <p:strVal val="visible"/>
                                      </p:to>
                                    </p:set>
                                    <p:anim calcmode="lin" valueType="num">
                                      <p:cBhvr>
                                        <p:cTn id="12" dur="2000" fill="hold"/>
                                        <p:tgtEl>
                                          <p:spTgt spid="31760"/>
                                        </p:tgtEl>
                                        <p:attrNameLst>
                                          <p:attrName>ppt_w</p:attrName>
                                        </p:attrNameLst>
                                      </p:cBhvr>
                                      <p:tavLst>
                                        <p:tav tm="0">
                                          <p:val>
                                            <p:fltVal val="0"/>
                                          </p:val>
                                        </p:tav>
                                        <p:tav tm="100000">
                                          <p:val>
                                            <p:strVal val="#ppt_w"/>
                                          </p:val>
                                        </p:tav>
                                      </p:tavLst>
                                    </p:anim>
                                    <p:anim calcmode="lin" valueType="num">
                                      <p:cBhvr>
                                        <p:cTn id="13" dur="2000" fill="hold"/>
                                        <p:tgtEl>
                                          <p:spTgt spid="31760"/>
                                        </p:tgtEl>
                                        <p:attrNameLst>
                                          <p:attrName>ppt_h</p:attrName>
                                        </p:attrNameLst>
                                      </p:cBhvr>
                                      <p:tavLst>
                                        <p:tav tm="0">
                                          <p:val>
                                            <p:fltVal val="0"/>
                                          </p:val>
                                        </p:tav>
                                        <p:tav tm="100000">
                                          <p:val>
                                            <p:strVal val="#ppt_h"/>
                                          </p:val>
                                        </p:tav>
                                      </p:tavLst>
                                    </p:anim>
                                    <p:anim calcmode="lin" valueType="num">
                                      <p:cBhvr>
                                        <p:cTn id="14" dur="2000" fill="hold"/>
                                        <p:tgtEl>
                                          <p:spTgt spid="31760"/>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31760"/>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3000"/>
                            </p:stCondLst>
                            <p:childTnLst>
                              <p:par>
                                <p:cTn id="17" presetID="47" presetClass="entr" presetSubtype="0" fill="hold" nodeType="afterEffect">
                                  <p:stCondLst>
                                    <p:cond delay="0"/>
                                  </p:stCondLst>
                                  <p:childTnLst>
                                    <p:set>
                                      <p:cBhvr>
                                        <p:cTn id="18" dur="1" fill="hold">
                                          <p:stCondLst>
                                            <p:cond delay="0"/>
                                          </p:stCondLst>
                                        </p:cTn>
                                        <p:tgtEl>
                                          <p:spTgt spid="31759"/>
                                        </p:tgtEl>
                                        <p:attrNameLst>
                                          <p:attrName>style.visibility</p:attrName>
                                        </p:attrNameLst>
                                      </p:cBhvr>
                                      <p:to>
                                        <p:strVal val="visible"/>
                                      </p:to>
                                    </p:set>
                                    <p:animEffect transition="in" filter="fade">
                                      <p:cBhvr>
                                        <p:cTn id="19" dur="1000"/>
                                        <p:tgtEl>
                                          <p:spTgt spid="31759"/>
                                        </p:tgtEl>
                                      </p:cBhvr>
                                    </p:animEffect>
                                    <p:anim calcmode="lin" valueType="num">
                                      <p:cBhvr>
                                        <p:cTn id="20" dur="1000" fill="hold"/>
                                        <p:tgtEl>
                                          <p:spTgt spid="31759"/>
                                        </p:tgtEl>
                                        <p:attrNameLst>
                                          <p:attrName>ppt_x</p:attrName>
                                        </p:attrNameLst>
                                      </p:cBhvr>
                                      <p:tavLst>
                                        <p:tav tm="0">
                                          <p:val>
                                            <p:strVal val="#ppt_x"/>
                                          </p:val>
                                        </p:tav>
                                        <p:tav tm="100000">
                                          <p:val>
                                            <p:strVal val="#ppt_x"/>
                                          </p:val>
                                        </p:tav>
                                      </p:tavLst>
                                    </p:anim>
                                    <p:anim calcmode="lin" valueType="num">
                                      <p:cBhvr>
                                        <p:cTn id="21" dur="1000" fill="hold"/>
                                        <p:tgtEl>
                                          <p:spTgt spid="31759"/>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 presetClass="entr" presetSubtype="8" fill="hold" nodeType="afterEffect">
                                  <p:stCondLst>
                                    <p:cond delay="0"/>
                                  </p:stCondLst>
                                  <p:childTnLst>
                                    <p:set>
                                      <p:cBhvr>
                                        <p:cTn id="24" dur="1" fill="hold">
                                          <p:stCondLst>
                                            <p:cond delay="0"/>
                                          </p:stCondLst>
                                        </p:cTn>
                                        <p:tgtEl>
                                          <p:spTgt spid="31750"/>
                                        </p:tgtEl>
                                        <p:attrNameLst>
                                          <p:attrName>style.visibility</p:attrName>
                                        </p:attrNameLst>
                                      </p:cBhvr>
                                      <p:to>
                                        <p:strVal val="visible"/>
                                      </p:to>
                                    </p:set>
                                    <p:anim calcmode="lin" valueType="num">
                                      <p:cBhvr additive="base">
                                        <p:cTn id="25" dur="1000" fill="hold"/>
                                        <p:tgtEl>
                                          <p:spTgt spid="31750"/>
                                        </p:tgtEl>
                                        <p:attrNameLst>
                                          <p:attrName>ppt_x</p:attrName>
                                        </p:attrNameLst>
                                      </p:cBhvr>
                                      <p:tavLst>
                                        <p:tav tm="0">
                                          <p:val>
                                            <p:strVal val="0-#ppt_w/2"/>
                                          </p:val>
                                        </p:tav>
                                        <p:tav tm="100000">
                                          <p:val>
                                            <p:strVal val="#ppt_x"/>
                                          </p:val>
                                        </p:tav>
                                      </p:tavLst>
                                    </p:anim>
                                    <p:anim calcmode="lin" valueType="num">
                                      <p:cBhvr additive="base">
                                        <p:cTn id="26" dur="1000" fill="hold"/>
                                        <p:tgtEl>
                                          <p:spTgt spid="31750"/>
                                        </p:tgtEl>
                                        <p:attrNameLst>
                                          <p:attrName>ppt_y</p:attrName>
                                        </p:attrNameLst>
                                      </p:cBhvr>
                                      <p:tavLst>
                                        <p:tav tm="0">
                                          <p:val>
                                            <p:strVal val="#ppt_y"/>
                                          </p:val>
                                        </p:tav>
                                        <p:tav tm="100000">
                                          <p:val>
                                            <p:strVal val="#ppt_y"/>
                                          </p:val>
                                        </p:tav>
                                      </p:tavLst>
                                    </p:anim>
                                  </p:childTnLst>
                                </p:cTn>
                              </p:par>
                            </p:childTnLst>
                          </p:cTn>
                        </p:par>
                        <p:par>
                          <p:cTn id="27" fill="hold">
                            <p:stCondLst>
                              <p:cond delay="5000"/>
                            </p:stCondLst>
                            <p:childTnLst>
                              <p:par>
                                <p:cTn id="28" presetID="47" presetClass="entr" presetSubtype="0" fill="hold" nodeType="afterEffect">
                                  <p:stCondLst>
                                    <p:cond delay="0"/>
                                  </p:stCondLst>
                                  <p:childTnLst>
                                    <p:set>
                                      <p:cBhvr>
                                        <p:cTn id="29" dur="1" fill="hold">
                                          <p:stCondLst>
                                            <p:cond delay="0"/>
                                          </p:stCondLst>
                                        </p:cTn>
                                        <p:tgtEl>
                                          <p:spTgt spid="31752"/>
                                        </p:tgtEl>
                                        <p:attrNameLst>
                                          <p:attrName>style.visibility</p:attrName>
                                        </p:attrNameLst>
                                      </p:cBhvr>
                                      <p:to>
                                        <p:strVal val="visible"/>
                                      </p:to>
                                    </p:set>
                                    <p:animEffect transition="in" filter="fade">
                                      <p:cBhvr>
                                        <p:cTn id="30" dur="1000"/>
                                        <p:tgtEl>
                                          <p:spTgt spid="31752"/>
                                        </p:tgtEl>
                                      </p:cBhvr>
                                    </p:animEffect>
                                    <p:anim calcmode="lin" valueType="num">
                                      <p:cBhvr>
                                        <p:cTn id="31" dur="1000" fill="hold"/>
                                        <p:tgtEl>
                                          <p:spTgt spid="31752"/>
                                        </p:tgtEl>
                                        <p:attrNameLst>
                                          <p:attrName>ppt_x</p:attrName>
                                        </p:attrNameLst>
                                      </p:cBhvr>
                                      <p:tavLst>
                                        <p:tav tm="0">
                                          <p:val>
                                            <p:strVal val="#ppt_x"/>
                                          </p:val>
                                        </p:tav>
                                        <p:tav tm="100000">
                                          <p:val>
                                            <p:strVal val="#ppt_x"/>
                                          </p:val>
                                        </p:tav>
                                      </p:tavLst>
                                    </p:anim>
                                    <p:anim calcmode="lin" valueType="num">
                                      <p:cBhvr>
                                        <p:cTn id="32" dur="1000" fill="hold"/>
                                        <p:tgtEl>
                                          <p:spTgt spid="31752"/>
                                        </p:tgtEl>
                                        <p:attrNameLst>
                                          <p:attrName>ppt_y</p:attrName>
                                        </p:attrNameLst>
                                      </p:cBhvr>
                                      <p:tavLst>
                                        <p:tav tm="0">
                                          <p:val>
                                            <p:strVal val="#ppt_y-.1"/>
                                          </p:val>
                                        </p:tav>
                                        <p:tav tm="100000">
                                          <p:val>
                                            <p:strVal val="#ppt_y"/>
                                          </p:val>
                                        </p:tav>
                                      </p:tavLst>
                                    </p:anim>
                                  </p:childTnLst>
                                </p:cTn>
                              </p:par>
                            </p:childTnLst>
                          </p:cTn>
                        </p:par>
                        <p:par>
                          <p:cTn id="33" fill="hold">
                            <p:stCondLst>
                              <p:cond delay="6000"/>
                            </p:stCondLst>
                            <p:childTnLst>
                              <p:par>
                                <p:cTn id="34" presetID="47" presetClass="entr" presetSubtype="0" fill="hold" nodeType="afterEffect">
                                  <p:stCondLst>
                                    <p:cond delay="0"/>
                                  </p:stCondLst>
                                  <p:childTnLst>
                                    <p:set>
                                      <p:cBhvr>
                                        <p:cTn id="35" dur="1" fill="hold">
                                          <p:stCondLst>
                                            <p:cond delay="0"/>
                                          </p:stCondLst>
                                        </p:cTn>
                                        <p:tgtEl>
                                          <p:spTgt spid="31751"/>
                                        </p:tgtEl>
                                        <p:attrNameLst>
                                          <p:attrName>style.visibility</p:attrName>
                                        </p:attrNameLst>
                                      </p:cBhvr>
                                      <p:to>
                                        <p:strVal val="visible"/>
                                      </p:to>
                                    </p:set>
                                    <p:animEffect transition="in" filter="fade">
                                      <p:cBhvr>
                                        <p:cTn id="36" dur="1000"/>
                                        <p:tgtEl>
                                          <p:spTgt spid="31751"/>
                                        </p:tgtEl>
                                      </p:cBhvr>
                                    </p:animEffect>
                                    <p:anim calcmode="lin" valueType="num">
                                      <p:cBhvr>
                                        <p:cTn id="37" dur="1000" fill="hold"/>
                                        <p:tgtEl>
                                          <p:spTgt spid="31751"/>
                                        </p:tgtEl>
                                        <p:attrNameLst>
                                          <p:attrName>ppt_x</p:attrName>
                                        </p:attrNameLst>
                                      </p:cBhvr>
                                      <p:tavLst>
                                        <p:tav tm="0">
                                          <p:val>
                                            <p:strVal val="#ppt_x"/>
                                          </p:val>
                                        </p:tav>
                                        <p:tav tm="100000">
                                          <p:val>
                                            <p:strVal val="#ppt_x"/>
                                          </p:val>
                                        </p:tav>
                                      </p:tavLst>
                                    </p:anim>
                                    <p:anim calcmode="lin" valueType="num">
                                      <p:cBhvr>
                                        <p:cTn id="38" dur="1000" fill="hold"/>
                                        <p:tgtEl>
                                          <p:spTgt spid="31751"/>
                                        </p:tgtEl>
                                        <p:attrNameLst>
                                          <p:attrName>ppt_y</p:attrName>
                                        </p:attrNameLst>
                                      </p:cBhvr>
                                      <p:tavLst>
                                        <p:tav tm="0">
                                          <p:val>
                                            <p:strVal val="#ppt_y-.1"/>
                                          </p:val>
                                        </p:tav>
                                        <p:tav tm="100000">
                                          <p:val>
                                            <p:strVal val="#ppt_y"/>
                                          </p:val>
                                        </p:tav>
                                      </p:tavLst>
                                    </p:anim>
                                  </p:childTnLst>
                                </p:cTn>
                              </p:par>
                            </p:childTnLst>
                          </p:cTn>
                        </p:par>
                        <p:par>
                          <p:cTn id="39" fill="hold">
                            <p:stCondLst>
                              <p:cond delay="7000"/>
                            </p:stCondLst>
                            <p:childTnLst>
                              <p:par>
                                <p:cTn id="40" presetID="47" presetClass="entr" presetSubtype="0" fill="hold" nodeType="afterEffect">
                                  <p:stCondLst>
                                    <p:cond delay="0"/>
                                  </p:stCondLst>
                                  <p:childTnLst>
                                    <p:set>
                                      <p:cBhvr>
                                        <p:cTn id="41" dur="1" fill="hold">
                                          <p:stCondLst>
                                            <p:cond delay="0"/>
                                          </p:stCondLst>
                                        </p:cTn>
                                        <p:tgtEl>
                                          <p:spTgt spid="31755"/>
                                        </p:tgtEl>
                                        <p:attrNameLst>
                                          <p:attrName>style.visibility</p:attrName>
                                        </p:attrNameLst>
                                      </p:cBhvr>
                                      <p:to>
                                        <p:strVal val="visible"/>
                                      </p:to>
                                    </p:set>
                                    <p:animEffect transition="in" filter="fade">
                                      <p:cBhvr>
                                        <p:cTn id="42" dur="1000"/>
                                        <p:tgtEl>
                                          <p:spTgt spid="31755"/>
                                        </p:tgtEl>
                                      </p:cBhvr>
                                    </p:animEffect>
                                    <p:anim calcmode="lin" valueType="num">
                                      <p:cBhvr>
                                        <p:cTn id="43" dur="1000" fill="hold"/>
                                        <p:tgtEl>
                                          <p:spTgt spid="31755"/>
                                        </p:tgtEl>
                                        <p:attrNameLst>
                                          <p:attrName>ppt_x</p:attrName>
                                        </p:attrNameLst>
                                      </p:cBhvr>
                                      <p:tavLst>
                                        <p:tav tm="0">
                                          <p:val>
                                            <p:strVal val="#ppt_x"/>
                                          </p:val>
                                        </p:tav>
                                        <p:tav tm="100000">
                                          <p:val>
                                            <p:strVal val="#ppt_x"/>
                                          </p:val>
                                        </p:tav>
                                      </p:tavLst>
                                    </p:anim>
                                    <p:anim calcmode="lin" valueType="num">
                                      <p:cBhvr>
                                        <p:cTn id="44" dur="1000" fill="hold"/>
                                        <p:tgtEl>
                                          <p:spTgt spid="31755"/>
                                        </p:tgtEl>
                                        <p:attrNameLst>
                                          <p:attrName>ppt_y</p:attrName>
                                        </p:attrNameLst>
                                      </p:cBhvr>
                                      <p:tavLst>
                                        <p:tav tm="0">
                                          <p:val>
                                            <p:strVal val="#ppt_y-.1"/>
                                          </p:val>
                                        </p:tav>
                                        <p:tav tm="100000">
                                          <p:val>
                                            <p:strVal val="#ppt_y"/>
                                          </p:val>
                                        </p:tav>
                                      </p:tavLst>
                                    </p:anim>
                                  </p:childTnLst>
                                </p:cTn>
                              </p:par>
                            </p:childTnLst>
                          </p:cTn>
                        </p:par>
                        <p:par>
                          <p:cTn id="45" fill="hold">
                            <p:stCondLst>
                              <p:cond delay="8000"/>
                            </p:stCondLst>
                            <p:childTnLst>
                              <p:par>
                                <p:cTn id="46" presetID="47" presetClass="entr" presetSubtype="0" fill="hold" nodeType="afterEffect">
                                  <p:stCondLst>
                                    <p:cond delay="0"/>
                                  </p:stCondLst>
                                  <p:childTnLst>
                                    <p:set>
                                      <p:cBhvr>
                                        <p:cTn id="47" dur="1" fill="hold">
                                          <p:stCondLst>
                                            <p:cond delay="0"/>
                                          </p:stCondLst>
                                        </p:cTn>
                                        <p:tgtEl>
                                          <p:spTgt spid="31756"/>
                                        </p:tgtEl>
                                        <p:attrNameLst>
                                          <p:attrName>style.visibility</p:attrName>
                                        </p:attrNameLst>
                                      </p:cBhvr>
                                      <p:to>
                                        <p:strVal val="visible"/>
                                      </p:to>
                                    </p:set>
                                    <p:animEffect transition="in" filter="fade">
                                      <p:cBhvr>
                                        <p:cTn id="48" dur="1000"/>
                                        <p:tgtEl>
                                          <p:spTgt spid="31756"/>
                                        </p:tgtEl>
                                      </p:cBhvr>
                                    </p:animEffect>
                                    <p:anim calcmode="lin" valueType="num">
                                      <p:cBhvr>
                                        <p:cTn id="49" dur="1000" fill="hold"/>
                                        <p:tgtEl>
                                          <p:spTgt spid="31756"/>
                                        </p:tgtEl>
                                        <p:attrNameLst>
                                          <p:attrName>ppt_x</p:attrName>
                                        </p:attrNameLst>
                                      </p:cBhvr>
                                      <p:tavLst>
                                        <p:tav tm="0">
                                          <p:val>
                                            <p:strVal val="#ppt_x"/>
                                          </p:val>
                                        </p:tav>
                                        <p:tav tm="100000">
                                          <p:val>
                                            <p:strVal val="#ppt_x"/>
                                          </p:val>
                                        </p:tav>
                                      </p:tavLst>
                                    </p:anim>
                                    <p:anim calcmode="lin" valueType="num">
                                      <p:cBhvr>
                                        <p:cTn id="50" dur="1000" fill="hold"/>
                                        <p:tgtEl>
                                          <p:spTgt spid="31756"/>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47" presetClass="entr" presetSubtype="0" fill="hold" nodeType="afterEffect">
                                  <p:stCondLst>
                                    <p:cond delay="0"/>
                                  </p:stCondLst>
                                  <p:childTnLst>
                                    <p:set>
                                      <p:cBhvr>
                                        <p:cTn id="53" dur="1" fill="hold">
                                          <p:stCondLst>
                                            <p:cond delay="0"/>
                                          </p:stCondLst>
                                        </p:cTn>
                                        <p:tgtEl>
                                          <p:spTgt spid="31757"/>
                                        </p:tgtEl>
                                        <p:attrNameLst>
                                          <p:attrName>style.visibility</p:attrName>
                                        </p:attrNameLst>
                                      </p:cBhvr>
                                      <p:to>
                                        <p:strVal val="visible"/>
                                      </p:to>
                                    </p:set>
                                    <p:animEffect transition="in" filter="fade">
                                      <p:cBhvr>
                                        <p:cTn id="54" dur="1000"/>
                                        <p:tgtEl>
                                          <p:spTgt spid="31757"/>
                                        </p:tgtEl>
                                      </p:cBhvr>
                                    </p:animEffect>
                                    <p:anim calcmode="lin" valueType="num">
                                      <p:cBhvr>
                                        <p:cTn id="55" dur="1000" fill="hold"/>
                                        <p:tgtEl>
                                          <p:spTgt spid="31757"/>
                                        </p:tgtEl>
                                        <p:attrNameLst>
                                          <p:attrName>ppt_x</p:attrName>
                                        </p:attrNameLst>
                                      </p:cBhvr>
                                      <p:tavLst>
                                        <p:tav tm="0">
                                          <p:val>
                                            <p:strVal val="#ppt_x"/>
                                          </p:val>
                                        </p:tav>
                                        <p:tav tm="100000">
                                          <p:val>
                                            <p:strVal val="#ppt_x"/>
                                          </p:val>
                                        </p:tav>
                                      </p:tavLst>
                                    </p:anim>
                                    <p:anim calcmode="lin" valueType="num">
                                      <p:cBhvr>
                                        <p:cTn id="56" dur="1000" fill="hold"/>
                                        <p:tgtEl>
                                          <p:spTgt spid="317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图片 33797" descr="1-24"/>
          <p:cNvPicPr>
            <a:picLocks noChangeAspect="1"/>
          </p:cNvPicPr>
          <p:nvPr/>
        </p:nvPicPr>
        <p:blipFill>
          <a:blip r:embed="rId3"/>
          <a:stretch>
            <a:fillRect/>
          </a:stretch>
        </p:blipFill>
        <p:spPr>
          <a:xfrm>
            <a:off x="8983663" y="201613"/>
            <a:ext cx="3005137" cy="2736850"/>
          </a:xfrm>
          <a:prstGeom prst="rect">
            <a:avLst/>
          </a:prstGeom>
          <a:noFill/>
          <a:ln w="9525">
            <a:noFill/>
          </a:ln>
        </p:spPr>
      </p:pic>
      <p:pic>
        <p:nvPicPr>
          <p:cNvPr id="33799" name="图片 33798" descr="1-23"/>
          <p:cNvPicPr>
            <a:picLocks noChangeAspect="1"/>
          </p:cNvPicPr>
          <p:nvPr/>
        </p:nvPicPr>
        <p:blipFill>
          <a:blip r:embed="rId4"/>
          <a:stretch>
            <a:fillRect/>
          </a:stretch>
        </p:blipFill>
        <p:spPr>
          <a:xfrm>
            <a:off x="180975" y="3922713"/>
            <a:ext cx="5986463" cy="5553075"/>
          </a:xfrm>
          <a:prstGeom prst="rect">
            <a:avLst/>
          </a:prstGeom>
          <a:noFill/>
          <a:ln w="9525">
            <a:noFill/>
          </a:ln>
        </p:spPr>
      </p:pic>
      <p:pic>
        <p:nvPicPr>
          <p:cNvPr id="33800" name="图片 33799" descr="1-25"/>
          <p:cNvPicPr>
            <a:picLocks noChangeAspect="1"/>
          </p:cNvPicPr>
          <p:nvPr/>
        </p:nvPicPr>
        <p:blipFill>
          <a:blip r:embed="rId5"/>
          <a:stretch>
            <a:fillRect/>
          </a:stretch>
        </p:blipFill>
        <p:spPr>
          <a:xfrm>
            <a:off x="4213225" y="920750"/>
            <a:ext cx="5040313" cy="4965700"/>
          </a:xfrm>
          <a:prstGeom prst="rect">
            <a:avLst/>
          </a:prstGeom>
          <a:noFill/>
          <a:ln w="9525">
            <a:noFill/>
          </a:ln>
        </p:spPr>
      </p:pic>
      <p:pic>
        <p:nvPicPr>
          <p:cNvPr id="33801" name="图片 33800" descr="1-25"/>
          <p:cNvPicPr>
            <a:picLocks noChangeAspect="1"/>
          </p:cNvPicPr>
          <p:nvPr/>
        </p:nvPicPr>
        <p:blipFill>
          <a:blip r:embed="rId6"/>
          <a:stretch>
            <a:fillRect/>
          </a:stretch>
        </p:blipFill>
        <p:spPr>
          <a:xfrm>
            <a:off x="612775" y="471488"/>
            <a:ext cx="3600450" cy="3546475"/>
          </a:xfrm>
          <a:prstGeom prst="rect">
            <a:avLst/>
          </a:prstGeom>
          <a:noFill/>
          <a:ln w="9525">
            <a:noFill/>
          </a:ln>
        </p:spPr>
      </p:pic>
      <p:pic>
        <p:nvPicPr>
          <p:cNvPr id="33802" name="图片 33801" descr="1-25"/>
          <p:cNvPicPr>
            <a:picLocks noChangeAspect="1"/>
          </p:cNvPicPr>
          <p:nvPr/>
        </p:nvPicPr>
        <p:blipFill>
          <a:blip r:embed="rId5"/>
          <a:stretch>
            <a:fillRect/>
          </a:stretch>
        </p:blipFill>
        <p:spPr>
          <a:xfrm>
            <a:off x="9240838" y="2073275"/>
            <a:ext cx="7356475" cy="7246938"/>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3799"/>
                                        </p:tgtEl>
                                        <p:attrNameLst>
                                          <p:attrName>style.visibility</p:attrName>
                                        </p:attrNameLst>
                                      </p:cBhvr>
                                      <p:to>
                                        <p:strVal val="visible"/>
                                      </p:to>
                                    </p:set>
                                    <p:anim calcmode="lin" valueType="num">
                                      <p:cBhvr>
                                        <p:cTn id="7" dur="1000" fill="hold"/>
                                        <p:tgtEl>
                                          <p:spTgt spid="33799"/>
                                        </p:tgtEl>
                                        <p:attrNameLst>
                                          <p:attrName>ppt_w</p:attrName>
                                        </p:attrNameLst>
                                      </p:cBhvr>
                                      <p:tavLst>
                                        <p:tav tm="0">
                                          <p:val>
                                            <p:fltVal val="0"/>
                                          </p:val>
                                        </p:tav>
                                        <p:tav tm="100000">
                                          <p:val>
                                            <p:strVal val="#ppt_w"/>
                                          </p:val>
                                        </p:tav>
                                      </p:tavLst>
                                    </p:anim>
                                    <p:anim calcmode="lin" valueType="num">
                                      <p:cBhvr>
                                        <p:cTn id="8" dur="1000" fill="hold"/>
                                        <p:tgtEl>
                                          <p:spTgt spid="33799"/>
                                        </p:tgtEl>
                                        <p:attrNameLst>
                                          <p:attrName>ppt_h</p:attrName>
                                        </p:attrNameLst>
                                      </p:cBhvr>
                                      <p:tavLst>
                                        <p:tav tm="0">
                                          <p:val>
                                            <p:fltVal val="0"/>
                                          </p:val>
                                        </p:tav>
                                        <p:tav tm="100000">
                                          <p:val>
                                            <p:strVal val="#ppt_h"/>
                                          </p:val>
                                        </p:tav>
                                      </p:tavLst>
                                    </p:anim>
                                    <p:anim calcmode="lin" valueType="num">
                                      <p:cBhvr>
                                        <p:cTn id="9" dur="1000" fill="hold"/>
                                        <p:tgtEl>
                                          <p:spTgt spid="3379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79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33801"/>
                                        </p:tgtEl>
                                        <p:attrNameLst>
                                          <p:attrName>style.visibility</p:attrName>
                                        </p:attrNameLst>
                                      </p:cBhvr>
                                      <p:to>
                                        <p:strVal val="visible"/>
                                      </p:to>
                                    </p:set>
                                    <p:anim calcmode="lin" valueType="num">
                                      <p:cBhvr>
                                        <p:cTn id="14" dur="1000" fill="hold"/>
                                        <p:tgtEl>
                                          <p:spTgt spid="33801"/>
                                        </p:tgtEl>
                                        <p:attrNameLst>
                                          <p:attrName>ppt_w</p:attrName>
                                        </p:attrNameLst>
                                      </p:cBhvr>
                                      <p:tavLst>
                                        <p:tav tm="0">
                                          <p:val>
                                            <p:fltVal val="0"/>
                                          </p:val>
                                        </p:tav>
                                        <p:tav tm="100000">
                                          <p:val>
                                            <p:strVal val="#ppt_w"/>
                                          </p:val>
                                        </p:tav>
                                      </p:tavLst>
                                    </p:anim>
                                    <p:anim calcmode="lin" valueType="num">
                                      <p:cBhvr>
                                        <p:cTn id="15" dur="1000" fill="hold"/>
                                        <p:tgtEl>
                                          <p:spTgt spid="33801"/>
                                        </p:tgtEl>
                                        <p:attrNameLst>
                                          <p:attrName>ppt_h</p:attrName>
                                        </p:attrNameLst>
                                      </p:cBhvr>
                                      <p:tavLst>
                                        <p:tav tm="0">
                                          <p:val>
                                            <p:fltVal val="0"/>
                                          </p:val>
                                        </p:tav>
                                        <p:tav tm="100000">
                                          <p:val>
                                            <p:strVal val="#ppt_h"/>
                                          </p:val>
                                        </p:tav>
                                      </p:tavLst>
                                    </p:anim>
                                    <p:anim calcmode="lin" valueType="num">
                                      <p:cBhvr>
                                        <p:cTn id="16" dur="1000" fill="hold"/>
                                        <p:tgtEl>
                                          <p:spTgt spid="33801"/>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3801"/>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33800"/>
                                        </p:tgtEl>
                                        <p:attrNameLst>
                                          <p:attrName>style.visibility</p:attrName>
                                        </p:attrNameLst>
                                      </p:cBhvr>
                                      <p:to>
                                        <p:strVal val="visible"/>
                                      </p:to>
                                    </p:set>
                                    <p:anim calcmode="lin" valueType="num">
                                      <p:cBhvr>
                                        <p:cTn id="21" dur="1000" fill="hold"/>
                                        <p:tgtEl>
                                          <p:spTgt spid="33800"/>
                                        </p:tgtEl>
                                        <p:attrNameLst>
                                          <p:attrName>ppt_w</p:attrName>
                                        </p:attrNameLst>
                                      </p:cBhvr>
                                      <p:tavLst>
                                        <p:tav tm="0">
                                          <p:val>
                                            <p:fltVal val="0"/>
                                          </p:val>
                                        </p:tav>
                                        <p:tav tm="100000">
                                          <p:val>
                                            <p:strVal val="#ppt_w"/>
                                          </p:val>
                                        </p:tav>
                                      </p:tavLst>
                                    </p:anim>
                                    <p:anim calcmode="lin" valueType="num">
                                      <p:cBhvr>
                                        <p:cTn id="22" dur="1000" fill="hold"/>
                                        <p:tgtEl>
                                          <p:spTgt spid="33800"/>
                                        </p:tgtEl>
                                        <p:attrNameLst>
                                          <p:attrName>ppt_h</p:attrName>
                                        </p:attrNameLst>
                                      </p:cBhvr>
                                      <p:tavLst>
                                        <p:tav tm="0">
                                          <p:val>
                                            <p:fltVal val="0"/>
                                          </p:val>
                                        </p:tav>
                                        <p:tav tm="100000">
                                          <p:val>
                                            <p:strVal val="#ppt_h"/>
                                          </p:val>
                                        </p:tav>
                                      </p:tavLst>
                                    </p:anim>
                                    <p:anim calcmode="lin" valueType="num">
                                      <p:cBhvr>
                                        <p:cTn id="23" dur="1000" fill="hold"/>
                                        <p:tgtEl>
                                          <p:spTgt spid="33800"/>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3800"/>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nodeType="afterEffect">
                                  <p:stCondLst>
                                    <p:cond delay="0"/>
                                  </p:stCondLst>
                                  <p:childTnLst>
                                    <p:set>
                                      <p:cBhvr>
                                        <p:cTn id="27" dur="1" fill="hold">
                                          <p:stCondLst>
                                            <p:cond delay="0"/>
                                          </p:stCondLst>
                                        </p:cTn>
                                        <p:tgtEl>
                                          <p:spTgt spid="33802"/>
                                        </p:tgtEl>
                                        <p:attrNameLst>
                                          <p:attrName>style.visibility</p:attrName>
                                        </p:attrNameLst>
                                      </p:cBhvr>
                                      <p:to>
                                        <p:strVal val="visible"/>
                                      </p:to>
                                    </p:set>
                                    <p:anim calcmode="lin" valueType="num">
                                      <p:cBhvr>
                                        <p:cTn id="28" dur="1000" fill="hold"/>
                                        <p:tgtEl>
                                          <p:spTgt spid="33802"/>
                                        </p:tgtEl>
                                        <p:attrNameLst>
                                          <p:attrName>ppt_w</p:attrName>
                                        </p:attrNameLst>
                                      </p:cBhvr>
                                      <p:tavLst>
                                        <p:tav tm="0">
                                          <p:val>
                                            <p:fltVal val="0"/>
                                          </p:val>
                                        </p:tav>
                                        <p:tav tm="100000">
                                          <p:val>
                                            <p:strVal val="#ppt_w"/>
                                          </p:val>
                                        </p:tav>
                                      </p:tavLst>
                                    </p:anim>
                                    <p:anim calcmode="lin" valueType="num">
                                      <p:cBhvr>
                                        <p:cTn id="29" dur="1000" fill="hold"/>
                                        <p:tgtEl>
                                          <p:spTgt spid="33802"/>
                                        </p:tgtEl>
                                        <p:attrNameLst>
                                          <p:attrName>ppt_h</p:attrName>
                                        </p:attrNameLst>
                                      </p:cBhvr>
                                      <p:tavLst>
                                        <p:tav tm="0">
                                          <p:val>
                                            <p:fltVal val="0"/>
                                          </p:val>
                                        </p:tav>
                                        <p:tav tm="100000">
                                          <p:val>
                                            <p:strVal val="#ppt_h"/>
                                          </p:val>
                                        </p:tav>
                                      </p:tavLst>
                                    </p:anim>
                                    <p:anim calcmode="lin" valueType="num">
                                      <p:cBhvr>
                                        <p:cTn id="30" dur="1000" fill="hold"/>
                                        <p:tgtEl>
                                          <p:spTgt spid="3380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3802"/>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33798"/>
                                        </p:tgtEl>
                                        <p:attrNameLst>
                                          <p:attrName>style.visibility</p:attrName>
                                        </p:attrNameLst>
                                      </p:cBhvr>
                                      <p:to>
                                        <p:strVal val="visible"/>
                                      </p:to>
                                    </p:set>
                                    <p:animEffect transition="in" filter="fade">
                                      <p:cBhvr>
                                        <p:cTn id="35" dur="1000"/>
                                        <p:tgtEl>
                                          <p:spTgt spid="33798"/>
                                        </p:tgtEl>
                                      </p:cBhvr>
                                    </p:animEffect>
                                    <p:anim calcmode="lin" valueType="num">
                                      <p:cBhvr>
                                        <p:cTn id="36" dur="1000" fill="hold"/>
                                        <p:tgtEl>
                                          <p:spTgt spid="33798"/>
                                        </p:tgtEl>
                                        <p:attrNameLst>
                                          <p:attrName>ppt_x</p:attrName>
                                        </p:attrNameLst>
                                      </p:cBhvr>
                                      <p:tavLst>
                                        <p:tav tm="0">
                                          <p:val>
                                            <p:strVal val="#ppt_x"/>
                                          </p:val>
                                        </p:tav>
                                        <p:tav tm="100000">
                                          <p:val>
                                            <p:strVal val="#ppt_x"/>
                                          </p:val>
                                        </p:tav>
                                      </p:tavLst>
                                    </p:anim>
                                    <p:anim calcmode="lin" valueType="num">
                                      <p:cBhvr>
                                        <p:cTn id="37" dur="1000" fill="hold"/>
                                        <p:tgtEl>
                                          <p:spTgt spid="337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图片 37896" descr="1-26"/>
          <p:cNvPicPr>
            <a:picLocks noChangeAspect="1"/>
          </p:cNvPicPr>
          <p:nvPr/>
        </p:nvPicPr>
        <p:blipFill>
          <a:blip r:embed="rId3"/>
          <a:stretch>
            <a:fillRect/>
          </a:stretch>
        </p:blipFill>
        <p:spPr>
          <a:xfrm>
            <a:off x="1547813" y="3101975"/>
            <a:ext cx="6516687" cy="4876800"/>
          </a:xfrm>
          <a:prstGeom prst="rect">
            <a:avLst/>
          </a:prstGeom>
          <a:noFill/>
          <a:ln w="9525">
            <a:noFill/>
          </a:ln>
        </p:spPr>
      </p:pic>
      <p:pic>
        <p:nvPicPr>
          <p:cNvPr id="37894" name="图片 37893" descr="1-28"/>
          <p:cNvPicPr>
            <a:picLocks noChangeAspect="1"/>
          </p:cNvPicPr>
          <p:nvPr/>
        </p:nvPicPr>
        <p:blipFill>
          <a:blip r:embed="rId4"/>
          <a:stretch>
            <a:fillRect/>
          </a:stretch>
        </p:blipFill>
        <p:spPr>
          <a:xfrm>
            <a:off x="252413" y="5026025"/>
            <a:ext cx="4383087" cy="3962400"/>
          </a:xfrm>
          <a:prstGeom prst="rect">
            <a:avLst/>
          </a:prstGeom>
          <a:noFill/>
          <a:ln w="9525">
            <a:noFill/>
          </a:ln>
        </p:spPr>
      </p:pic>
      <p:pic>
        <p:nvPicPr>
          <p:cNvPr id="37895" name="图片 37894" descr="1-29"/>
          <p:cNvPicPr>
            <a:picLocks noChangeAspect="1"/>
          </p:cNvPicPr>
          <p:nvPr/>
        </p:nvPicPr>
        <p:blipFill>
          <a:blip r:embed="rId5"/>
          <a:stretch>
            <a:fillRect/>
          </a:stretch>
        </p:blipFill>
        <p:spPr>
          <a:xfrm>
            <a:off x="6156325" y="0"/>
            <a:ext cx="10440988" cy="9526588"/>
          </a:xfrm>
          <a:prstGeom prst="rect">
            <a:avLst/>
          </a:prstGeom>
          <a:noFill/>
          <a:ln w="9525">
            <a:noFill/>
          </a:ln>
        </p:spPr>
      </p:pic>
      <p:pic>
        <p:nvPicPr>
          <p:cNvPr id="37896" name="图片 37895" descr="1-27"/>
          <p:cNvPicPr>
            <a:picLocks noChangeAspect="1"/>
          </p:cNvPicPr>
          <p:nvPr/>
        </p:nvPicPr>
        <p:blipFill>
          <a:blip r:embed="rId6"/>
          <a:stretch>
            <a:fillRect/>
          </a:stretch>
        </p:blipFill>
        <p:spPr>
          <a:xfrm>
            <a:off x="1981200" y="920750"/>
            <a:ext cx="4114800" cy="36576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p:cTn id="7" dur="500" fill="hold"/>
                                        <p:tgtEl>
                                          <p:spTgt spid="37894"/>
                                        </p:tgtEl>
                                        <p:attrNameLst>
                                          <p:attrName>ppt_w</p:attrName>
                                        </p:attrNameLst>
                                      </p:cBhvr>
                                      <p:tavLst>
                                        <p:tav tm="0">
                                          <p:val>
                                            <p:fltVal val="0"/>
                                          </p:val>
                                        </p:tav>
                                        <p:tav tm="100000">
                                          <p:val>
                                            <p:strVal val="#ppt_w"/>
                                          </p:val>
                                        </p:tav>
                                      </p:tavLst>
                                    </p:anim>
                                    <p:anim calcmode="lin" valueType="num">
                                      <p:cBhvr>
                                        <p:cTn id="8" dur="500" fill="hold"/>
                                        <p:tgtEl>
                                          <p:spTgt spid="37894"/>
                                        </p:tgtEl>
                                        <p:attrNameLst>
                                          <p:attrName>ppt_h</p:attrName>
                                        </p:attrNameLst>
                                      </p:cBhvr>
                                      <p:tavLst>
                                        <p:tav tm="0">
                                          <p:val>
                                            <p:fltVal val="0"/>
                                          </p:val>
                                        </p:tav>
                                        <p:tav tm="100000">
                                          <p:val>
                                            <p:strVal val="#ppt_h"/>
                                          </p:val>
                                        </p:tav>
                                      </p:tavLst>
                                    </p:anim>
                                    <p:animEffect transition="in" filter="fade">
                                      <p:cBhvr>
                                        <p:cTn id="9" dur="500"/>
                                        <p:tgtEl>
                                          <p:spTgt spid="3789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895"/>
                                        </p:tgtEl>
                                        <p:attrNameLst>
                                          <p:attrName>style.visibility</p:attrName>
                                        </p:attrNameLst>
                                      </p:cBhvr>
                                      <p:to>
                                        <p:strVal val="visible"/>
                                      </p:to>
                                    </p:set>
                                    <p:anim calcmode="lin" valueType="num">
                                      <p:cBhvr>
                                        <p:cTn id="13" dur="500" fill="hold"/>
                                        <p:tgtEl>
                                          <p:spTgt spid="37895"/>
                                        </p:tgtEl>
                                        <p:attrNameLst>
                                          <p:attrName>ppt_w</p:attrName>
                                        </p:attrNameLst>
                                      </p:cBhvr>
                                      <p:tavLst>
                                        <p:tav tm="0">
                                          <p:val>
                                            <p:fltVal val="0"/>
                                          </p:val>
                                        </p:tav>
                                        <p:tav tm="100000">
                                          <p:val>
                                            <p:strVal val="#ppt_w"/>
                                          </p:val>
                                        </p:tav>
                                      </p:tavLst>
                                    </p:anim>
                                    <p:anim calcmode="lin" valueType="num">
                                      <p:cBhvr>
                                        <p:cTn id="14" dur="500" fill="hold"/>
                                        <p:tgtEl>
                                          <p:spTgt spid="37895"/>
                                        </p:tgtEl>
                                        <p:attrNameLst>
                                          <p:attrName>ppt_h</p:attrName>
                                        </p:attrNameLst>
                                      </p:cBhvr>
                                      <p:tavLst>
                                        <p:tav tm="0">
                                          <p:val>
                                            <p:fltVal val="0"/>
                                          </p:val>
                                        </p:tav>
                                        <p:tav tm="100000">
                                          <p:val>
                                            <p:strVal val="#ppt_h"/>
                                          </p:val>
                                        </p:tav>
                                      </p:tavLst>
                                    </p:anim>
                                    <p:animEffect transition="in" filter="fade">
                                      <p:cBhvr>
                                        <p:cTn id="15" dur="500"/>
                                        <p:tgtEl>
                                          <p:spTgt spid="37895"/>
                                        </p:tgtEl>
                                      </p:cBhvr>
                                    </p:animEffect>
                                  </p:childTnLst>
                                </p:cTn>
                              </p:par>
                            </p:childTnLst>
                          </p:cTn>
                        </p:par>
                        <p:par>
                          <p:cTn id="16" fill="hold">
                            <p:stCondLst>
                              <p:cond delay="1000"/>
                            </p:stCondLst>
                            <p:childTnLst>
                              <p:par>
                                <p:cTn id="17" presetID="16" presetClass="entr" presetSubtype="37" fill="hold" nodeType="afterEffect">
                                  <p:stCondLst>
                                    <p:cond delay="0"/>
                                  </p:stCondLst>
                                  <p:childTnLst>
                                    <p:set>
                                      <p:cBhvr>
                                        <p:cTn id="18" dur="1" fill="hold">
                                          <p:stCondLst>
                                            <p:cond delay="0"/>
                                          </p:stCondLst>
                                        </p:cTn>
                                        <p:tgtEl>
                                          <p:spTgt spid="37897"/>
                                        </p:tgtEl>
                                        <p:attrNameLst>
                                          <p:attrName>style.visibility</p:attrName>
                                        </p:attrNameLst>
                                      </p:cBhvr>
                                      <p:to>
                                        <p:strVal val="visible"/>
                                      </p:to>
                                    </p:set>
                                    <p:animEffect transition="in" filter="barn(outVertical)">
                                      <p:cBhvr>
                                        <p:cTn id="19" dur="500"/>
                                        <p:tgtEl>
                                          <p:spTgt spid="37897"/>
                                        </p:tgtEl>
                                      </p:cBhvr>
                                    </p:animEffect>
                                  </p:childTnLst>
                                </p:cTn>
                              </p:par>
                            </p:childTnLst>
                          </p:cTn>
                        </p:par>
                        <p:par>
                          <p:cTn id="20" fill="hold">
                            <p:stCondLst>
                              <p:cond delay="1500"/>
                            </p:stCondLst>
                            <p:childTnLst>
                              <p:par>
                                <p:cTn id="21" presetID="47" presetClass="entr" presetSubtype="0" fill="hold" nodeType="afterEffect">
                                  <p:stCondLst>
                                    <p:cond delay="0"/>
                                  </p:stCondLst>
                                  <p:childTnLst>
                                    <p:set>
                                      <p:cBhvr>
                                        <p:cTn id="22" dur="1" fill="hold">
                                          <p:stCondLst>
                                            <p:cond delay="0"/>
                                          </p:stCondLst>
                                        </p:cTn>
                                        <p:tgtEl>
                                          <p:spTgt spid="37896"/>
                                        </p:tgtEl>
                                        <p:attrNameLst>
                                          <p:attrName>style.visibility</p:attrName>
                                        </p:attrNameLst>
                                      </p:cBhvr>
                                      <p:to>
                                        <p:strVal val="visible"/>
                                      </p:to>
                                    </p:set>
                                    <p:animEffect transition="in" filter="fade">
                                      <p:cBhvr>
                                        <p:cTn id="23" dur="1000"/>
                                        <p:tgtEl>
                                          <p:spTgt spid="37896"/>
                                        </p:tgtEl>
                                      </p:cBhvr>
                                    </p:animEffect>
                                    <p:anim calcmode="lin" valueType="num">
                                      <p:cBhvr>
                                        <p:cTn id="24" dur="1000" fill="hold"/>
                                        <p:tgtEl>
                                          <p:spTgt spid="37896"/>
                                        </p:tgtEl>
                                        <p:attrNameLst>
                                          <p:attrName>ppt_x</p:attrName>
                                        </p:attrNameLst>
                                      </p:cBhvr>
                                      <p:tavLst>
                                        <p:tav tm="0">
                                          <p:val>
                                            <p:strVal val="#ppt_x"/>
                                          </p:val>
                                        </p:tav>
                                        <p:tav tm="100000">
                                          <p:val>
                                            <p:strVal val="#ppt_x"/>
                                          </p:val>
                                        </p:tav>
                                      </p:tavLst>
                                    </p:anim>
                                    <p:anim calcmode="lin" valueType="num">
                                      <p:cBhvr>
                                        <p:cTn id="25" dur="1000" fill="hold"/>
                                        <p:tgtEl>
                                          <p:spTgt spid="378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9" name="图片 38918" descr="1-32"/>
          <p:cNvPicPr>
            <a:picLocks noChangeAspect="1"/>
          </p:cNvPicPr>
          <p:nvPr/>
        </p:nvPicPr>
        <p:blipFill>
          <a:blip r:embed="rId3"/>
          <a:stretch>
            <a:fillRect/>
          </a:stretch>
        </p:blipFill>
        <p:spPr>
          <a:xfrm>
            <a:off x="12888913" y="3081338"/>
            <a:ext cx="3889375" cy="5791200"/>
          </a:xfrm>
          <a:prstGeom prst="rect">
            <a:avLst/>
          </a:prstGeom>
          <a:noFill/>
          <a:ln w="9525">
            <a:noFill/>
          </a:ln>
        </p:spPr>
      </p:pic>
      <p:pic>
        <p:nvPicPr>
          <p:cNvPr id="38917" name="图片 38916" descr="1-30"/>
          <p:cNvPicPr>
            <a:picLocks noChangeAspect="1"/>
          </p:cNvPicPr>
          <p:nvPr/>
        </p:nvPicPr>
        <p:blipFill>
          <a:blip r:embed="rId4"/>
          <a:stretch>
            <a:fillRect/>
          </a:stretch>
        </p:blipFill>
        <p:spPr>
          <a:xfrm>
            <a:off x="-252412" y="2095500"/>
            <a:ext cx="4687887" cy="7467600"/>
          </a:xfrm>
          <a:prstGeom prst="rect">
            <a:avLst/>
          </a:prstGeom>
          <a:noFill/>
          <a:ln w="9525">
            <a:noFill/>
          </a:ln>
        </p:spPr>
      </p:pic>
      <p:pic>
        <p:nvPicPr>
          <p:cNvPr id="38920" name="图片 38919" descr="10"/>
          <p:cNvPicPr>
            <a:picLocks noChangeAspect="1"/>
          </p:cNvPicPr>
          <p:nvPr/>
        </p:nvPicPr>
        <p:blipFill>
          <a:blip r:embed="rId5"/>
          <a:stretch>
            <a:fillRect/>
          </a:stretch>
        </p:blipFill>
        <p:spPr>
          <a:xfrm>
            <a:off x="3708400" y="-46037"/>
            <a:ext cx="9577388" cy="9521825"/>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8919"/>
                                        </p:tgtEl>
                                        <p:attrNameLst>
                                          <p:attrName>style.visibility</p:attrName>
                                        </p:attrNameLst>
                                      </p:cBhvr>
                                      <p:to>
                                        <p:strVal val="visible"/>
                                      </p:to>
                                    </p:set>
                                    <p:animEffect transition="in" filter="fade">
                                      <p:cBhvr>
                                        <p:cTn id="7" dur="1000"/>
                                        <p:tgtEl>
                                          <p:spTgt spid="38919"/>
                                        </p:tgtEl>
                                      </p:cBhvr>
                                    </p:animEffect>
                                    <p:anim calcmode="lin" valueType="num">
                                      <p:cBhvr>
                                        <p:cTn id="8" dur="1000" fill="hold"/>
                                        <p:tgtEl>
                                          <p:spTgt spid="38919"/>
                                        </p:tgtEl>
                                        <p:attrNameLst>
                                          <p:attrName>ppt_x</p:attrName>
                                        </p:attrNameLst>
                                      </p:cBhvr>
                                      <p:tavLst>
                                        <p:tav tm="0">
                                          <p:val>
                                            <p:strVal val="#ppt_x"/>
                                          </p:val>
                                        </p:tav>
                                        <p:tav tm="100000">
                                          <p:val>
                                            <p:strVal val="#ppt_x"/>
                                          </p:val>
                                        </p:tav>
                                      </p:tavLst>
                                    </p:anim>
                                    <p:anim calcmode="lin" valueType="num">
                                      <p:cBhvr>
                                        <p:cTn id="9" dur="1000" fill="hold"/>
                                        <p:tgtEl>
                                          <p:spTgt spid="389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917"/>
                                        </p:tgtEl>
                                        <p:attrNameLst>
                                          <p:attrName>style.visibility</p:attrName>
                                        </p:attrNameLst>
                                      </p:cBhvr>
                                      <p:to>
                                        <p:strVal val="visible"/>
                                      </p:to>
                                    </p:set>
                                    <p:animEffect transition="in" filter="fade">
                                      <p:cBhvr>
                                        <p:cTn id="13" dur="1000"/>
                                        <p:tgtEl>
                                          <p:spTgt spid="38917"/>
                                        </p:tgtEl>
                                      </p:cBhvr>
                                    </p:animEffect>
                                    <p:anim calcmode="lin" valueType="num">
                                      <p:cBhvr>
                                        <p:cTn id="14" dur="1000" fill="hold"/>
                                        <p:tgtEl>
                                          <p:spTgt spid="38917"/>
                                        </p:tgtEl>
                                        <p:attrNameLst>
                                          <p:attrName>ppt_x</p:attrName>
                                        </p:attrNameLst>
                                      </p:cBhvr>
                                      <p:tavLst>
                                        <p:tav tm="0">
                                          <p:val>
                                            <p:strVal val="#ppt_x"/>
                                          </p:val>
                                        </p:tav>
                                        <p:tav tm="100000">
                                          <p:val>
                                            <p:strVal val="#ppt_x"/>
                                          </p:val>
                                        </p:tav>
                                      </p:tavLst>
                                    </p:anim>
                                    <p:anim calcmode="lin" valueType="num">
                                      <p:cBhvr>
                                        <p:cTn id="15" dur="1000" fill="hold"/>
                                        <p:tgtEl>
                                          <p:spTgt spid="389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8920"/>
                                        </p:tgtEl>
                                        <p:attrNameLst>
                                          <p:attrName>style.visibility</p:attrName>
                                        </p:attrNameLst>
                                      </p:cBhvr>
                                      <p:to>
                                        <p:strVal val="visible"/>
                                      </p:to>
                                    </p:set>
                                    <p:anim calcmode="lin" valueType="num">
                                      <p:cBhvr>
                                        <p:cTn id="19" dur="500" fill="hold"/>
                                        <p:tgtEl>
                                          <p:spTgt spid="38920"/>
                                        </p:tgtEl>
                                        <p:attrNameLst>
                                          <p:attrName>ppt_w</p:attrName>
                                        </p:attrNameLst>
                                      </p:cBhvr>
                                      <p:tavLst>
                                        <p:tav tm="0">
                                          <p:val>
                                            <p:fltVal val="0"/>
                                          </p:val>
                                        </p:tav>
                                        <p:tav tm="100000">
                                          <p:val>
                                            <p:strVal val="#ppt_w"/>
                                          </p:val>
                                        </p:tav>
                                      </p:tavLst>
                                    </p:anim>
                                    <p:anim calcmode="lin" valueType="num">
                                      <p:cBhvr>
                                        <p:cTn id="20" dur="500" fill="hold"/>
                                        <p:tgtEl>
                                          <p:spTgt spid="38920"/>
                                        </p:tgtEl>
                                        <p:attrNameLst>
                                          <p:attrName>ppt_h</p:attrName>
                                        </p:attrNameLst>
                                      </p:cBhvr>
                                      <p:tavLst>
                                        <p:tav tm="0">
                                          <p:val>
                                            <p:fltVal val="0"/>
                                          </p:val>
                                        </p:tav>
                                        <p:tav tm="100000">
                                          <p:val>
                                            <p:strVal val="#ppt_h"/>
                                          </p:val>
                                        </p:tav>
                                      </p:tavLst>
                                    </p:anim>
                                    <p:animEffect transition="in" filter="fade">
                                      <p:cBhvr>
                                        <p:cTn id="21" dur="5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图片 44037" descr="1-34"/>
          <p:cNvPicPr>
            <a:picLocks noChangeAspect="1"/>
          </p:cNvPicPr>
          <p:nvPr/>
        </p:nvPicPr>
        <p:blipFill>
          <a:blip r:embed="rId3"/>
          <a:stretch>
            <a:fillRect/>
          </a:stretch>
        </p:blipFill>
        <p:spPr>
          <a:xfrm>
            <a:off x="0" y="3971925"/>
            <a:ext cx="5195888" cy="5503863"/>
          </a:xfrm>
          <a:prstGeom prst="rect">
            <a:avLst/>
          </a:prstGeom>
          <a:noFill/>
          <a:ln w="9525">
            <a:noFill/>
          </a:ln>
        </p:spPr>
      </p:pic>
      <p:pic>
        <p:nvPicPr>
          <p:cNvPr id="44039" name="图片 44038" descr="1-33"/>
          <p:cNvPicPr>
            <a:picLocks noChangeAspect="1"/>
          </p:cNvPicPr>
          <p:nvPr/>
        </p:nvPicPr>
        <p:blipFill>
          <a:blip r:embed="rId4"/>
          <a:stretch>
            <a:fillRect/>
          </a:stretch>
        </p:blipFill>
        <p:spPr>
          <a:xfrm rot="303119">
            <a:off x="12250738" y="11113"/>
            <a:ext cx="3876675" cy="9475787"/>
          </a:xfrm>
          <a:prstGeom prst="rect">
            <a:avLst/>
          </a:prstGeom>
          <a:noFill/>
          <a:ln w="9525">
            <a:noFill/>
          </a:ln>
        </p:spPr>
      </p:pic>
      <p:pic>
        <p:nvPicPr>
          <p:cNvPr id="44041" name="图片 44040" descr="11"/>
          <p:cNvPicPr>
            <a:picLocks noChangeAspect="1"/>
          </p:cNvPicPr>
          <p:nvPr/>
        </p:nvPicPr>
        <p:blipFill>
          <a:blip r:embed="rId5"/>
          <a:stretch>
            <a:fillRect/>
          </a:stretch>
        </p:blipFill>
        <p:spPr>
          <a:xfrm>
            <a:off x="3708400" y="501650"/>
            <a:ext cx="9099550" cy="8974138"/>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barn(outHorizontal)">
                                      <p:cBhvr>
                                        <p:cTn id="7" dur="500"/>
                                        <p:tgtEl>
                                          <p:spTgt spid="44039"/>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44038"/>
                                        </p:tgtEl>
                                        <p:attrNameLst>
                                          <p:attrName>style.visibility</p:attrName>
                                        </p:attrNameLst>
                                      </p:cBhvr>
                                      <p:to>
                                        <p:strVal val="visible"/>
                                      </p:to>
                                    </p:set>
                                    <p:animEffect transition="in" filter="fade">
                                      <p:cBhvr>
                                        <p:cTn id="11" dur="1000"/>
                                        <p:tgtEl>
                                          <p:spTgt spid="44038"/>
                                        </p:tgtEl>
                                      </p:cBhvr>
                                    </p:animEffect>
                                    <p:anim calcmode="lin" valueType="num">
                                      <p:cBhvr>
                                        <p:cTn id="12" dur="1000" fill="hold"/>
                                        <p:tgtEl>
                                          <p:spTgt spid="44038"/>
                                        </p:tgtEl>
                                        <p:attrNameLst>
                                          <p:attrName>ppt_x</p:attrName>
                                        </p:attrNameLst>
                                      </p:cBhvr>
                                      <p:tavLst>
                                        <p:tav tm="0">
                                          <p:val>
                                            <p:strVal val="#ppt_x"/>
                                          </p:val>
                                        </p:tav>
                                        <p:tav tm="100000">
                                          <p:val>
                                            <p:strVal val="#ppt_x"/>
                                          </p:val>
                                        </p:tav>
                                      </p:tavLst>
                                    </p:anim>
                                    <p:anim calcmode="lin" valueType="num">
                                      <p:cBhvr>
                                        <p:cTn id="13" dur="1000" fill="hold"/>
                                        <p:tgtEl>
                                          <p:spTgt spid="4403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5" presetClass="entr" presetSubtype="0" fill="hold" nodeType="afterEffect">
                                  <p:stCondLst>
                                    <p:cond delay="0"/>
                                  </p:stCondLst>
                                  <p:childTnLst>
                                    <p:set>
                                      <p:cBhvr>
                                        <p:cTn id="16" dur="1" fill="hold">
                                          <p:stCondLst>
                                            <p:cond delay="0"/>
                                          </p:stCondLst>
                                        </p:cTn>
                                        <p:tgtEl>
                                          <p:spTgt spid="44041"/>
                                        </p:tgtEl>
                                        <p:attrNameLst>
                                          <p:attrName>style.visibility</p:attrName>
                                        </p:attrNameLst>
                                      </p:cBhvr>
                                      <p:to>
                                        <p:strVal val="visible"/>
                                      </p:to>
                                    </p:set>
                                    <p:anim calcmode="lin" valueType="num">
                                      <p:cBhvr>
                                        <p:cTn id="17" dur="1000" fill="hold"/>
                                        <p:tgtEl>
                                          <p:spTgt spid="44041"/>
                                        </p:tgtEl>
                                        <p:attrNameLst>
                                          <p:attrName>ppt_w</p:attrName>
                                        </p:attrNameLst>
                                      </p:cBhvr>
                                      <p:tavLst>
                                        <p:tav tm="0">
                                          <p:val>
                                            <p:fltVal val="0"/>
                                          </p:val>
                                        </p:tav>
                                        <p:tav tm="100000">
                                          <p:val>
                                            <p:strVal val="#ppt_w"/>
                                          </p:val>
                                        </p:tav>
                                      </p:tavLst>
                                    </p:anim>
                                    <p:anim calcmode="lin" valueType="num">
                                      <p:cBhvr>
                                        <p:cTn id="18" dur="1000" fill="hold"/>
                                        <p:tgtEl>
                                          <p:spTgt spid="44041"/>
                                        </p:tgtEl>
                                        <p:attrNameLst>
                                          <p:attrName>ppt_h</p:attrName>
                                        </p:attrNameLst>
                                      </p:cBhvr>
                                      <p:tavLst>
                                        <p:tav tm="0">
                                          <p:val>
                                            <p:fltVal val="0"/>
                                          </p:val>
                                        </p:tav>
                                        <p:tav tm="100000">
                                          <p:val>
                                            <p:strVal val="#ppt_h"/>
                                          </p:val>
                                        </p:tav>
                                      </p:tavLst>
                                    </p:anim>
                                    <p:anim calcmode="lin" valueType="num">
                                      <p:cBhvr>
                                        <p:cTn id="19" dur="1000" fill="hold"/>
                                        <p:tgtEl>
                                          <p:spTgt spid="4404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40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6" name="图片 43015" descr="12"/>
          <p:cNvPicPr>
            <a:picLocks noChangeAspect="1"/>
          </p:cNvPicPr>
          <p:nvPr/>
        </p:nvPicPr>
        <p:blipFill>
          <a:blip r:embed="rId3"/>
          <a:stretch>
            <a:fillRect/>
          </a:stretch>
        </p:blipFill>
        <p:spPr>
          <a:xfrm>
            <a:off x="2124075" y="-25400"/>
            <a:ext cx="12890500" cy="9212263"/>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3016"/>
                                        </p:tgtEl>
                                        <p:attrNameLst>
                                          <p:attrName>style.visibility</p:attrName>
                                        </p:attrNameLst>
                                      </p:cBhvr>
                                      <p:to>
                                        <p:strVal val="visible"/>
                                      </p:to>
                                    </p:set>
                                    <p:animEffect transition="in" filter="barn(outVertical)">
                                      <p:cBhvr>
                                        <p:cTn id="7" dur="500"/>
                                        <p:tgtEl>
                                          <p:spTgt spid="43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3"/>
          <a:stretch>
            <a:fillRect/>
          </a:stretch>
        </p:blipFill>
        <p:spPr>
          <a:xfrm>
            <a:off x="10045700" y="561975"/>
            <a:ext cx="6408738" cy="5335588"/>
          </a:xfrm>
          <a:prstGeom prst="rect">
            <a:avLst/>
          </a:prstGeom>
          <a:noFill/>
          <a:ln w="9525">
            <a:noFill/>
          </a:ln>
        </p:spPr>
      </p:pic>
      <p:pic>
        <p:nvPicPr>
          <p:cNvPr id="41997" name="图片 41996" descr="14"/>
          <p:cNvPicPr>
            <a:picLocks noChangeAspect="1"/>
          </p:cNvPicPr>
          <p:nvPr/>
        </p:nvPicPr>
        <p:blipFill>
          <a:blip r:embed="rId4"/>
          <a:stretch>
            <a:fillRect/>
          </a:stretch>
        </p:blipFill>
        <p:spPr>
          <a:xfrm>
            <a:off x="0" y="0"/>
            <a:ext cx="10009188" cy="8543925"/>
          </a:xfrm>
          <a:prstGeom prst="rect">
            <a:avLst/>
          </a:prstGeom>
          <a:noFill/>
          <a:ln w="9525">
            <a:noFill/>
          </a:ln>
        </p:spPr>
      </p:pic>
      <p:pic>
        <p:nvPicPr>
          <p:cNvPr id="41998" name="图片 41997" descr="1"/>
          <p:cNvPicPr>
            <a:picLocks noChangeAspect="1"/>
          </p:cNvPicPr>
          <p:nvPr/>
        </p:nvPicPr>
        <p:blipFill>
          <a:blip r:embed="rId5"/>
          <a:stretch>
            <a:fillRect/>
          </a:stretch>
        </p:blipFill>
        <p:spPr>
          <a:xfrm>
            <a:off x="0" y="7761288"/>
            <a:ext cx="16778288" cy="17145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1996"/>
                                        </p:tgtEl>
                                        <p:attrNameLst>
                                          <p:attrName>style.visibility</p:attrName>
                                        </p:attrNameLst>
                                      </p:cBhvr>
                                      <p:to>
                                        <p:strVal val="visible"/>
                                      </p:to>
                                    </p:set>
                                    <p:anim calcmode="lin" valueType="num">
                                      <p:cBhvr>
                                        <p:cTn id="11" dur="1000" fill="hold"/>
                                        <p:tgtEl>
                                          <p:spTgt spid="41996"/>
                                        </p:tgtEl>
                                        <p:attrNameLst>
                                          <p:attrName>ppt_w</p:attrName>
                                        </p:attrNameLst>
                                      </p:cBhvr>
                                      <p:tavLst>
                                        <p:tav tm="0">
                                          <p:val>
                                            <p:fltVal val="0"/>
                                          </p:val>
                                        </p:tav>
                                        <p:tav tm="100000">
                                          <p:val>
                                            <p:strVal val="#ppt_w"/>
                                          </p:val>
                                        </p:tav>
                                      </p:tavLst>
                                    </p:anim>
                                    <p:anim calcmode="lin" valueType="num">
                                      <p:cBhvr>
                                        <p:cTn id="12" dur="1000" fill="hold"/>
                                        <p:tgtEl>
                                          <p:spTgt spid="41996"/>
                                        </p:tgtEl>
                                        <p:attrNameLst>
                                          <p:attrName>ppt_h</p:attrName>
                                        </p:attrNameLst>
                                      </p:cBhvr>
                                      <p:tavLst>
                                        <p:tav tm="0">
                                          <p:val>
                                            <p:fltVal val="0"/>
                                          </p:val>
                                        </p:tav>
                                        <p:tav tm="100000">
                                          <p:val>
                                            <p:strVal val="#ppt_h"/>
                                          </p:val>
                                        </p:tav>
                                      </p:tavLst>
                                    </p:anim>
                                    <p:anim calcmode="lin" valueType="num">
                                      <p:cBhvr>
                                        <p:cTn id="13"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19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图片 40964" descr="1-40"/>
          <p:cNvPicPr>
            <a:picLocks noChangeAspect="1"/>
          </p:cNvPicPr>
          <p:nvPr/>
        </p:nvPicPr>
        <p:blipFill>
          <a:blip r:embed="rId3"/>
          <a:stretch>
            <a:fillRect/>
          </a:stretch>
        </p:blipFill>
        <p:spPr>
          <a:xfrm>
            <a:off x="11414125" y="5097463"/>
            <a:ext cx="5003800" cy="3681412"/>
          </a:xfrm>
          <a:prstGeom prst="rect">
            <a:avLst/>
          </a:prstGeom>
          <a:noFill/>
          <a:ln w="9525">
            <a:noFill/>
          </a:ln>
        </p:spPr>
      </p:pic>
      <p:pic>
        <p:nvPicPr>
          <p:cNvPr id="40966" name="图片 40965" descr="1-38"/>
          <p:cNvPicPr>
            <a:picLocks noChangeAspect="1"/>
          </p:cNvPicPr>
          <p:nvPr/>
        </p:nvPicPr>
        <p:blipFill>
          <a:blip r:embed="rId4"/>
          <a:stretch>
            <a:fillRect/>
          </a:stretch>
        </p:blipFill>
        <p:spPr>
          <a:xfrm>
            <a:off x="-36512" y="-735012"/>
            <a:ext cx="4121150" cy="10191750"/>
          </a:xfrm>
          <a:prstGeom prst="rect">
            <a:avLst/>
          </a:prstGeom>
          <a:noFill/>
          <a:ln w="9525">
            <a:noFill/>
          </a:ln>
        </p:spPr>
      </p:pic>
      <p:pic>
        <p:nvPicPr>
          <p:cNvPr id="40967" name="图片 40966" descr="1-39"/>
          <p:cNvPicPr>
            <a:picLocks noChangeAspect="1"/>
          </p:cNvPicPr>
          <p:nvPr/>
        </p:nvPicPr>
        <p:blipFill>
          <a:blip r:embed="rId5"/>
          <a:stretch>
            <a:fillRect/>
          </a:stretch>
        </p:blipFill>
        <p:spPr>
          <a:xfrm>
            <a:off x="1673225" y="1712913"/>
            <a:ext cx="14708188" cy="4164012"/>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0966"/>
                                        </p:tgtEl>
                                        <p:attrNameLst>
                                          <p:attrName>style.visibility</p:attrName>
                                        </p:attrNameLst>
                                      </p:cBhvr>
                                      <p:to>
                                        <p:strVal val="visible"/>
                                      </p:to>
                                    </p:set>
                                    <p:anim calcmode="lin" valueType="num">
                                      <p:cBhvr additive="base">
                                        <p:cTn id="7" dur="500" fill="hold"/>
                                        <p:tgtEl>
                                          <p:spTgt spid="40966"/>
                                        </p:tgtEl>
                                        <p:attrNameLst>
                                          <p:attrName>ppt_x</p:attrName>
                                        </p:attrNameLst>
                                      </p:cBhvr>
                                      <p:tavLst>
                                        <p:tav tm="0">
                                          <p:val>
                                            <p:strVal val="0-#ppt_w/2"/>
                                          </p:val>
                                        </p:tav>
                                        <p:tav tm="100000">
                                          <p:val>
                                            <p:strVal val="#ppt_x"/>
                                          </p:val>
                                        </p:tav>
                                      </p:tavLst>
                                    </p:anim>
                                    <p:anim calcmode="lin" valueType="num">
                                      <p:cBhvr additive="base">
                                        <p:cTn id="8" dur="500" fill="hold"/>
                                        <p:tgtEl>
                                          <p:spTgt spid="4096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6" fill="hold" nodeType="afterEffect">
                                  <p:stCondLst>
                                    <p:cond delay="0"/>
                                  </p:stCondLst>
                                  <p:childTnLst>
                                    <p:set>
                                      <p:cBhvr>
                                        <p:cTn id="11" dur="1" fill="hold">
                                          <p:stCondLst>
                                            <p:cond delay="0"/>
                                          </p:stCondLst>
                                        </p:cTn>
                                        <p:tgtEl>
                                          <p:spTgt spid="40967"/>
                                        </p:tgtEl>
                                        <p:attrNameLst>
                                          <p:attrName>style.visibility</p:attrName>
                                        </p:attrNameLst>
                                      </p:cBhvr>
                                      <p:to>
                                        <p:strVal val="visible"/>
                                      </p:to>
                                    </p:set>
                                    <p:animEffect transition="in" filter="barn(inHorizontal)">
                                      <p:cBhvr>
                                        <p:cTn id="12" dur="500"/>
                                        <p:tgtEl>
                                          <p:spTgt spid="40967"/>
                                        </p:tgtEl>
                                      </p:cBhvr>
                                    </p:animEffect>
                                  </p:childTnLst>
                                </p:cTn>
                              </p:par>
                            </p:childTnLst>
                          </p:cTn>
                        </p:par>
                        <p:par>
                          <p:cTn id="13" fill="hold">
                            <p:stCondLst>
                              <p:cond delay="1000"/>
                            </p:stCondLst>
                            <p:childTnLst>
                              <p:par>
                                <p:cTn id="14" presetID="15" presetClass="entr" presetSubtype="0" fill="hold" nodeType="afterEffect">
                                  <p:stCondLst>
                                    <p:cond delay="0"/>
                                  </p:stCondLst>
                                  <p:childTnLst>
                                    <p:set>
                                      <p:cBhvr>
                                        <p:cTn id="15" dur="1" fill="hold">
                                          <p:stCondLst>
                                            <p:cond delay="0"/>
                                          </p:stCondLst>
                                        </p:cTn>
                                        <p:tgtEl>
                                          <p:spTgt spid="40965"/>
                                        </p:tgtEl>
                                        <p:attrNameLst>
                                          <p:attrName>style.visibility</p:attrName>
                                        </p:attrNameLst>
                                      </p:cBhvr>
                                      <p:to>
                                        <p:strVal val="visible"/>
                                      </p:to>
                                    </p:set>
                                    <p:anim calcmode="lin" valueType="num">
                                      <p:cBhvr>
                                        <p:cTn id="16" dur="1000" fill="hold"/>
                                        <p:tgtEl>
                                          <p:spTgt spid="40965"/>
                                        </p:tgtEl>
                                        <p:attrNameLst>
                                          <p:attrName>ppt_w</p:attrName>
                                        </p:attrNameLst>
                                      </p:cBhvr>
                                      <p:tavLst>
                                        <p:tav tm="0">
                                          <p:val>
                                            <p:fltVal val="0"/>
                                          </p:val>
                                        </p:tav>
                                        <p:tav tm="100000">
                                          <p:val>
                                            <p:strVal val="#ppt_w"/>
                                          </p:val>
                                        </p:tav>
                                      </p:tavLst>
                                    </p:anim>
                                    <p:anim calcmode="lin" valueType="num">
                                      <p:cBhvr>
                                        <p:cTn id="17" dur="1000" fill="hold"/>
                                        <p:tgtEl>
                                          <p:spTgt spid="40965"/>
                                        </p:tgtEl>
                                        <p:attrNameLst>
                                          <p:attrName>ppt_h</p:attrName>
                                        </p:attrNameLst>
                                      </p:cBhvr>
                                      <p:tavLst>
                                        <p:tav tm="0">
                                          <p:val>
                                            <p:fltVal val="0"/>
                                          </p:val>
                                        </p:tav>
                                        <p:tav tm="100000">
                                          <p:val>
                                            <p:strVal val="#ppt_h"/>
                                          </p:val>
                                        </p:tav>
                                      </p:tavLst>
                                    </p:anim>
                                    <p:anim calcmode="lin" valueType="num">
                                      <p:cBhvr>
                                        <p:cTn id="18" dur="1000" fill="hold"/>
                                        <p:tgtEl>
                                          <p:spTgt spid="4096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09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8245475" y="2938463"/>
            <a:ext cx="6732588" cy="4876800"/>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10117138" y="4378325"/>
            <a:ext cx="5218112" cy="4711700"/>
          </a:xfrm>
          <a:prstGeom prst="rect">
            <a:avLst/>
          </a:prstGeom>
          <a:noFill/>
          <a:ln w="9525">
            <a:noFill/>
          </a:ln>
        </p:spPr>
      </p:pic>
      <p:pic>
        <p:nvPicPr>
          <p:cNvPr id="47110" name="图片 47109" descr="1-42"/>
          <p:cNvPicPr>
            <a:picLocks noChangeAspect="1"/>
          </p:cNvPicPr>
          <p:nvPr/>
        </p:nvPicPr>
        <p:blipFill>
          <a:blip r:embed="rId6"/>
          <a:stretch>
            <a:fillRect/>
          </a:stretch>
        </p:blipFill>
        <p:spPr>
          <a:xfrm rot="217735">
            <a:off x="0" y="-454025"/>
            <a:ext cx="11685588" cy="9929813"/>
          </a:xfrm>
          <a:prstGeom prst="rect">
            <a:avLst/>
          </a:prstGeom>
          <a:noFill/>
          <a:ln w="9525">
            <a:noFill/>
          </a:ln>
        </p:spPr>
      </p:pic>
      <p:sp>
        <p:nvSpPr>
          <p:cNvPr id="47150" name="文本框 47149"/>
          <p:cNvSpPr txBox="1"/>
          <p:nvPr/>
        </p:nvSpPr>
        <p:spPr>
          <a:xfrm>
            <a:off x="4500563" y="2720975"/>
            <a:ext cx="3527425" cy="457200"/>
          </a:xfrm>
          <a:prstGeom prst="rect">
            <a:avLst/>
          </a:prstGeom>
          <a:noFill/>
          <a:ln w="9525">
            <a:noFill/>
          </a:ln>
        </p:spPr>
        <p:txBody>
          <a:bodyPr>
            <a:spAutoFit/>
          </a:bodyPr>
          <a:lstStyle/>
          <a:p>
            <a:pPr lvl="0" algn="ctr"/>
            <a:r>
              <a:rPr lang="zh-CN" altLang="en-US" sz="2400" b="1" dirty="0">
                <a:solidFill>
                  <a:srgbClr val="000000"/>
                </a:solidFill>
                <a:latin typeface="楷体_GB2312" pitchFamily="49" charset="-122"/>
                <a:ea typeface="宋体" panose="02010600030101010101" pitchFamily="2" charset="-122"/>
              </a:rPr>
              <a:t>在此处输入标题内容</a:t>
            </a:r>
            <a:endParaRPr lang="zh-CN" altLang="en-US" sz="1800" dirty="0">
              <a:solidFill>
                <a:srgbClr val="A50021"/>
              </a:solidFill>
              <a:latin typeface="Calibri" panose="020F0502020204030204" pitchFamily="34" charset="0"/>
              <a:ea typeface="宋体" panose="02010600030101010101" pitchFamily="2" charset="-122"/>
            </a:endParaRPr>
          </a:p>
        </p:txBody>
      </p:sp>
      <p:grpSp>
        <p:nvGrpSpPr>
          <p:cNvPr id="47152" name="组合 47151"/>
          <p:cNvGrpSpPr/>
          <p:nvPr/>
        </p:nvGrpSpPr>
        <p:grpSpPr>
          <a:xfrm>
            <a:off x="2011363" y="6931025"/>
            <a:ext cx="950912" cy="950913"/>
            <a:chOff x="1041" y="3130"/>
            <a:chExt cx="599" cy="599"/>
          </a:xfrm>
        </p:grpSpPr>
        <p:sp>
          <p:nvSpPr>
            <p:cNvPr id="94" name="圆角矩形 93"/>
            <p:cNvSpPr>
              <a:spLocks noChangeAspect="1"/>
            </p:cNvSpPr>
            <p:nvPr/>
          </p:nvSpPr>
          <p:spPr bwMode="auto">
            <a:xfrm>
              <a:off x="1205" y="3273"/>
              <a:ext cx="272" cy="272"/>
            </a:xfrm>
            <a:prstGeom prst="roundRect">
              <a:avLst/>
            </a:prstGeom>
            <a:gradFill>
              <a:gsLst>
                <a:gs pos="50000">
                  <a:schemeClr val="bg1">
                    <a:lumMod val="85000"/>
                  </a:schemeClr>
                </a:gs>
                <a:gs pos="100000">
                  <a:schemeClr val="bg1">
                    <a:lumMod val="65000"/>
                  </a:schemeClr>
                </a:gs>
              </a:gsLst>
              <a:lin ang="5400000" scaled="0"/>
            </a:gradFill>
            <a:ln w="38100">
              <a:gradFill>
                <a:gsLst>
                  <a:gs pos="50000">
                    <a:srgbClr val="00DFF6"/>
                  </a:gs>
                  <a:gs pos="100000">
                    <a:srgbClr val="002774"/>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52400" h="127000"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7154" name="TextBox 61"/>
            <p:cNvSpPr txBox="1"/>
            <p:nvPr/>
          </p:nvSpPr>
          <p:spPr>
            <a:xfrm>
              <a:off x="1222" y="3312"/>
              <a:ext cx="238" cy="192"/>
            </a:xfrm>
            <a:prstGeom prst="rect">
              <a:avLst/>
            </a:prstGeom>
            <a:noFill/>
            <a:ln w="9525">
              <a:noFill/>
            </a:ln>
          </p:spPr>
          <p:txBody>
            <a:bodyPr>
              <a:spAutoFit/>
            </a:bodyPr>
            <a:lstStyle/>
            <a:p>
              <a:pPr lvl="0" algn="ctr" eaLnBrk="0" hangingPunct="0"/>
              <a:r>
                <a:rPr lang="en-US" altLang="zh-CN" sz="1400" b="1">
                  <a:solidFill>
                    <a:srgbClr val="000000"/>
                  </a:solidFill>
                  <a:latin typeface="Times New Roman" panose="02020603050405020304" pitchFamily="18" charset="0"/>
                  <a:ea typeface="Times New Roman" panose="02020603050405020304" pitchFamily="18" charset="0"/>
                </a:rPr>
                <a:t>5</a:t>
              </a:r>
            </a:p>
          </p:txBody>
        </p:sp>
      </p:grpSp>
      <p:sp>
        <p:nvSpPr>
          <p:cNvPr id="47155" name="TextBox 71"/>
          <p:cNvSpPr txBox="1"/>
          <p:nvPr/>
        </p:nvSpPr>
        <p:spPr>
          <a:xfrm>
            <a:off x="2797175" y="7219950"/>
            <a:ext cx="5486400" cy="336550"/>
          </a:xfrm>
          <a:prstGeom prst="rect">
            <a:avLst/>
          </a:prstGeom>
          <a:noFill/>
          <a:ln w="9525">
            <a:noFill/>
          </a:ln>
        </p:spPr>
        <p:txBody>
          <a:bodyPr>
            <a:spAutoFit/>
          </a:bodyPr>
          <a:lstStyle/>
          <a:p>
            <a:pPr lvl="0" eaLnBrk="0" hangingPunct="0"/>
            <a:r>
              <a:rPr lang="zh-CN" altLang="en-US" sz="1600" dirty="0">
                <a:solidFill>
                  <a:srgbClr val="000000"/>
                </a:solidFill>
                <a:latin typeface="宋体" panose="02010600030101010101" pitchFamily="2" charset="-122"/>
                <a:ea typeface="宋体" panose="02010600030101010101" pitchFamily="2" charset="-122"/>
              </a:rPr>
              <a:t>点击添加文本点击添加文本</a:t>
            </a:r>
            <a:r>
              <a:rPr lang="zh-CN" altLang="en-US" sz="1600" dirty="0">
                <a:solidFill>
                  <a:srgbClr val="000000"/>
                </a:solidFill>
                <a:latin typeface="Arial" panose="020B0604020202020204" pitchFamily="34" charset="0"/>
                <a:ea typeface="宋体" panose="02010600030101010101" pitchFamily="2" charset="-122"/>
              </a:rPr>
              <a:t>点击添加文本</a:t>
            </a:r>
          </a:p>
        </p:txBody>
      </p:sp>
      <p:pic>
        <p:nvPicPr>
          <p:cNvPr id="47156" name="图片 47155" descr="w06"/>
          <p:cNvPicPr>
            <a:picLocks noChangeAspect="1"/>
          </p:cNvPicPr>
          <p:nvPr/>
        </p:nvPicPr>
        <p:blipFill>
          <a:blip r:embed="rId7"/>
          <a:stretch>
            <a:fillRect/>
          </a:stretch>
        </p:blipFill>
        <p:spPr>
          <a:xfrm>
            <a:off x="1882775" y="7677150"/>
            <a:ext cx="6705600" cy="323850"/>
          </a:xfrm>
          <a:prstGeom prst="rect">
            <a:avLst/>
          </a:prstGeom>
          <a:noFill/>
          <a:ln w="9525">
            <a:noFill/>
          </a:ln>
        </p:spPr>
      </p:pic>
      <p:grpSp>
        <p:nvGrpSpPr>
          <p:cNvPr id="47157" name="组合 47156"/>
          <p:cNvGrpSpPr/>
          <p:nvPr/>
        </p:nvGrpSpPr>
        <p:grpSpPr>
          <a:xfrm>
            <a:off x="2473325" y="6046788"/>
            <a:ext cx="952500" cy="950912"/>
            <a:chOff x="1332" y="2573"/>
            <a:chExt cx="600" cy="599"/>
          </a:xfrm>
        </p:grpSpPr>
        <p:sp>
          <p:nvSpPr>
            <p:cNvPr id="88" name="圆角矩形 87"/>
            <p:cNvSpPr>
              <a:spLocks noChangeAspect="1"/>
            </p:cNvSpPr>
            <p:nvPr/>
          </p:nvSpPr>
          <p:spPr bwMode="auto">
            <a:xfrm>
              <a:off x="1496" y="2715"/>
              <a:ext cx="272" cy="272"/>
            </a:xfrm>
            <a:prstGeom prst="roundRect">
              <a:avLst/>
            </a:prstGeom>
            <a:gradFill>
              <a:gsLst>
                <a:gs pos="50000">
                  <a:schemeClr val="bg1">
                    <a:lumMod val="85000"/>
                  </a:schemeClr>
                </a:gs>
                <a:gs pos="100000">
                  <a:schemeClr val="bg1">
                    <a:lumMod val="65000"/>
                  </a:schemeClr>
                </a:gs>
              </a:gsLst>
              <a:lin ang="5400000" scaled="0"/>
            </a:gradFill>
            <a:ln w="38100">
              <a:gradFill>
                <a:gsLst>
                  <a:gs pos="50000">
                    <a:srgbClr val="F3219E"/>
                  </a:gs>
                  <a:gs pos="100000">
                    <a:srgbClr val="610348"/>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52400" h="127000"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7159" name="TextBox 61"/>
            <p:cNvSpPr txBox="1"/>
            <p:nvPr/>
          </p:nvSpPr>
          <p:spPr>
            <a:xfrm>
              <a:off x="1513" y="2755"/>
              <a:ext cx="239" cy="193"/>
            </a:xfrm>
            <a:prstGeom prst="rect">
              <a:avLst/>
            </a:prstGeom>
            <a:noFill/>
            <a:ln w="9525">
              <a:noFill/>
            </a:ln>
          </p:spPr>
          <p:txBody>
            <a:bodyPr>
              <a:spAutoFit/>
            </a:bodyPr>
            <a:lstStyle/>
            <a:p>
              <a:pPr lvl="0" algn="ctr" eaLnBrk="0" hangingPunct="0"/>
              <a:r>
                <a:rPr lang="en-US" altLang="zh-CN" sz="1400" b="1">
                  <a:solidFill>
                    <a:srgbClr val="000000"/>
                  </a:solidFill>
                  <a:latin typeface="Times New Roman" panose="02020603050405020304" pitchFamily="18" charset="0"/>
                  <a:ea typeface="Times New Roman" panose="02020603050405020304" pitchFamily="18" charset="0"/>
                </a:rPr>
                <a:t>4</a:t>
              </a:r>
            </a:p>
          </p:txBody>
        </p:sp>
      </p:grpSp>
      <p:pic>
        <p:nvPicPr>
          <p:cNvPr id="47160" name="图片 47159" descr="w04"/>
          <p:cNvPicPr>
            <a:picLocks noChangeAspect="1"/>
          </p:cNvPicPr>
          <p:nvPr/>
        </p:nvPicPr>
        <p:blipFill>
          <a:blip r:embed="rId8"/>
          <a:stretch>
            <a:fillRect/>
          </a:stretch>
        </p:blipFill>
        <p:spPr>
          <a:xfrm>
            <a:off x="2416175" y="6762750"/>
            <a:ext cx="6172200" cy="323850"/>
          </a:xfrm>
          <a:prstGeom prst="rect">
            <a:avLst/>
          </a:prstGeom>
          <a:noFill/>
          <a:ln w="9525">
            <a:noFill/>
          </a:ln>
        </p:spPr>
      </p:pic>
      <p:sp>
        <p:nvSpPr>
          <p:cNvPr id="47161" name="TextBox 71"/>
          <p:cNvSpPr txBox="1"/>
          <p:nvPr/>
        </p:nvSpPr>
        <p:spPr>
          <a:xfrm>
            <a:off x="3254375" y="6305550"/>
            <a:ext cx="5486400" cy="336550"/>
          </a:xfrm>
          <a:prstGeom prst="rect">
            <a:avLst/>
          </a:prstGeom>
          <a:noFill/>
          <a:ln w="9525">
            <a:noFill/>
          </a:ln>
        </p:spPr>
        <p:txBody>
          <a:bodyPr>
            <a:spAutoFit/>
          </a:bodyPr>
          <a:lstStyle/>
          <a:p>
            <a:pPr lvl="0" eaLnBrk="0" hangingPunct="0"/>
            <a:r>
              <a:rPr lang="zh-CN" altLang="en-US" sz="1600" dirty="0">
                <a:solidFill>
                  <a:srgbClr val="000000"/>
                </a:solidFill>
                <a:latin typeface="宋体" panose="02010600030101010101" pitchFamily="2" charset="-122"/>
                <a:ea typeface="宋体" panose="02010600030101010101" pitchFamily="2" charset="-122"/>
              </a:rPr>
              <a:t>点击添加文本点击添加文本</a:t>
            </a:r>
            <a:r>
              <a:rPr lang="zh-CN" altLang="en-US" sz="1600" dirty="0">
                <a:solidFill>
                  <a:srgbClr val="000000"/>
                </a:solidFill>
                <a:latin typeface="Arial" panose="020B0604020202020204" pitchFamily="34" charset="0"/>
                <a:ea typeface="宋体" panose="02010600030101010101" pitchFamily="2" charset="-122"/>
              </a:rPr>
              <a:t>点击添加文本</a:t>
            </a:r>
          </a:p>
        </p:txBody>
      </p:sp>
      <p:grpSp>
        <p:nvGrpSpPr>
          <p:cNvPr id="47162" name="组合 47161"/>
          <p:cNvGrpSpPr/>
          <p:nvPr/>
        </p:nvGrpSpPr>
        <p:grpSpPr>
          <a:xfrm>
            <a:off x="3005138" y="5149850"/>
            <a:ext cx="950912" cy="950913"/>
            <a:chOff x="1667" y="2008"/>
            <a:chExt cx="599" cy="599"/>
          </a:xfrm>
        </p:grpSpPr>
        <p:sp>
          <p:nvSpPr>
            <p:cNvPr id="82" name="圆角矩形 81"/>
            <p:cNvSpPr>
              <a:spLocks noChangeAspect="1"/>
            </p:cNvSpPr>
            <p:nvPr/>
          </p:nvSpPr>
          <p:spPr bwMode="auto">
            <a:xfrm>
              <a:off x="1833" y="2150"/>
              <a:ext cx="272" cy="272"/>
            </a:xfrm>
            <a:prstGeom prst="roundRect">
              <a:avLst/>
            </a:prstGeom>
            <a:gradFill>
              <a:gsLst>
                <a:gs pos="50000">
                  <a:schemeClr val="bg1">
                    <a:lumMod val="85000"/>
                  </a:schemeClr>
                </a:gs>
                <a:gs pos="100000">
                  <a:schemeClr val="bg1">
                    <a:lumMod val="65000"/>
                  </a:schemeClr>
                </a:gs>
              </a:gsLst>
              <a:lin ang="5400000" scaled="0"/>
            </a:gradFill>
            <a:ln w="38100">
              <a:gradFill>
                <a:gsLst>
                  <a:gs pos="50000">
                    <a:srgbClr val="FF0000"/>
                  </a:gs>
                  <a:gs pos="100000">
                    <a:srgbClr val="8600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52400" h="127000"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7164" name="TextBox 61"/>
            <p:cNvSpPr txBox="1"/>
            <p:nvPr/>
          </p:nvSpPr>
          <p:spPr>
            <a:xfrm>
              <a:off x="1849" y="2189"/>
              <a:ext cx="239" cy="192"/>
            </a:xfrm>
            <a:prstGeom prst="rect">
              <a:avLst/>
            </a:prstGeom>
            <a:noFill/>
            <a:ln w="9525">
              <a:noFill/>
            </a:ln>
          </p:spPr>
          <p:txBody>
            <a:bodyPr>
              <a:spAutoFit/>
            </a:bodyPr>
            <a:lstStyle/>
            <a:p>
              <a:pPr lvl="0" algn="ctr" eaLnBrk="0" hangingPunct="0"/>
              <a:r>
                <a:rPr lang="en-US" altLang="zh-CN" sz="1400" b="1">
                  <a:solidFill>
                    <a:srgbClr val="000000"/>
                  </a:solidFill>
                  <a:latin typeface="Times New Roman" panose="02020603050405020304" pitchFamily="18" charset="0"/>
                  <a:ea typeface="Times New Roman" panose="02020603050405020304" pitchFamily="18" charset="0"/>
                </a:rPr>
                <a:t>3</a:t>
              </a:r>
            </a:p>
          </p:txBody>
        </p:sp>
      </p:grpSp>
      <p:pic>
        <p:nvPicPr>
          <p:cNvPr id="47165" name="图片 47164" descr="w02"/>
          <p:cNvPicPr>
            <a:picLocks noChangeAspect="1"/>
          </p:cNvPicPr>
          <p:nvPr/>
        </p:nvPicPr>
        <p:blipFill>
          <a:blip r:embed="rId9"/>
          <a:stretch>
            <a:fillRect/>
          </a:stretch>
        </p:blipFill>
        <p:spPr>
          <a:xfrm>
            <a:off x="2949575" y="5924550"/>
            <a:ext cx="5638800" cy="341313"/>
          </a:xfrm>
          <a:prstGeom prst="rect">
            <a:avLst/>
          </a:prstGeom>
          <a:noFill/>
          <a:ln w="9525">
            <a:noFill/>
          </a:ln>
        </p:spPr>
      </p:pic>
      <p:sp>
        <p:nvSpPr>
          <p:cNvPr id="47166" name="TextBox 71"/>
          <p:cNvSpPr txBox="1"/>
          <p:nvPr/>
        </p:nvSpPr>
        <p:spPr>
          <a:xfrm>
            <a:off x="3863975" y="5435600"/>
            <a:ext cx="5486400" cy="336550"/>
          </a:xfrm>
          <a:prstGeom prst="rect">
            <a:avLst/>
          </a:prstGeom>
          <a:noFill/>
          <a:ln w="9525">
            <a:noFill/>
          </a:ln>
        </p:spPr>
        <p:txBody>
          <a:bodyPr>
            <a:spAutoFit/>
          </a:bodyPr>
          <a:lstStyle/>
          <a:p>
            <a:pPr lvl="0" eaLnBrk="0" hangingPunct="0"/>
            <a:r>
              <a:rPr lang="zh-CN" altLang="en-US" sz="1600" dirty="0">
                <a:solidFill>
                  <a:srgbClr val="000000"/>
                </a:solidFill>
                <a:latin typeface="宋体" panose="02010600030101010101" pitchFamily="2" charset="-122"/>
                <a:ea typeface="宋体" panose="02010600030101010101" pitchFamily="2" charset="-122"/>
              </a:rPr>
              <a:t>点击添加文本点击添加文本</a:t>
            </a:r>
            <a:r>
              <a:rPr lang="zh-CN" altLang="en-US" sz="1600" dirty="0">
                <a:solidFill>
                  <a:srgbClr val="000000"/>
                </a:solidFill>
                <a:latin typeface="Arial" panose="020B0604020202020204" pitchFamily="34" charset="0"/>
                <a:ea typeface="宋体" panose="02010600030101010101" pitchFamily="2" charset="-122"/>
              </a:rPr>
              <a:t>点击添加文本</a:t>
            </a:r>
          </a:p>
        </p:txBody>
      </p:sp>
      <p:grpSp>
        <p:nvGrpSpPr>
          <p:cNvPr id="47167" name="组合 47166"/>
          <p:cNvGrpSpPr/>
          <p:nvPr/>
        </p:nvGrpSpPr>
        <p:grpSpPr>
          <a:xfrm>
            <a:off x="3443288" y="4271963"/>
            <a:ext cx="950912" cy="950912"/>
            <a:chOff x="1943" y="1455"/>
            <a:chExt cx="599" cy="599"/>
          </a:xfrm>
        </p:grpSpPr>
        <p:sp>
          <p:nvSpPr>
            <p:cNvPr id="76" name="圆角矩形 75"/>
            <p:cNvSpPr>
              <a:spLocks noChangeAspect="1"/>
            </p:cNvSpPr>
            <p:nvPr/>
          </p:nvSpPr>
          <p:spPr bwMode="auto">
            <a:xfrm>
              <a:off x="2109" y="1599"/>
              <a:ext cx="272" cy="272"/>
            </a:xfrm>
            <a:prstGeom prst="roundRect">
              <a:avLst/>
            </a:prstGeom>
            <a:gradFill>
              <a:gsLst>
                <a:gs pos="50000">
                  <a:schemeClr val="bg1">
                    <a:lumMod val="85000"/>
                  </a:schemeClr>
                </a:gs>
                <a:gs pos="100000">
                  <a:schemeClr val="bg1">
                    <a:lumMod val="65000"/>
                  </a:schemeClr>
                </a:gs>
              </a:gsLst>
              <a:lin ang="5400000" scaled="0"/>
            </a:gradFill>
            <a:ln w="38100">
              <a:gradFill>
                <a:gsLst>
                  <a:gs pos="50000">
                    <a:srgbClr val="FFCF01"/>
                  </a:gs>
                  <a:gs pos="100000">
                    <a:srgbClr val="E220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52400" h="127000"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7169" name="TextBox 61"/>
            <p:cNvSpPr txBox="1"/>
            <p:nvPr/>
          </p:nvSpPr>
          <p:spPr>
            <a:xfrm>
              <a:off x="2126" y="1638"/>
              <a:ext cx="239" cy="192"/>
            </a:xfrm>
            <a:prstGeom prst="rect">
              <a:avLst/>
            </a:prstGeom>
            <a:noFill/>
            <a:ln w="9525">
              <a:noFill/>
            </a:ln>
          </p:spPr>
          <p:txBody>
            <a:bodyPr>
              <a:spAutoFit/>
            </a:bodyPr>
            <a:lstStyle/>
            <a:p>
              <a:pPr lvl="0" algn="ctr" eaLnBrk="0" hangingPunct="0"/>
              <a:r>
                <a:rPr lang="en-US" altLang="zh-CN" sz="1400" b="1">
                  <a:solidFill>
                    <a:srgbClr val="000000"/>
                  </a:solidFill>
                  <a:latin typeface="Times New Roman" panose="02020603050405020304" pitchFamily="18" charset="0"/>
                  <a:ea typeface="Times New Roman" panose="02020603050405020304" pitchFamily="18" charset="0"/>
                </a:rPr>
                <a:t>2</a:t>
              </a:r>
            </a:p>
          </p:txBody>
        </p:sp>
      </p:grpSp>
      <p:pic>
        <p:nvPicPr>
          <p:cNvPr id="47170" name="图片 47169" descr="w03"/>
          <p:cNvPicPr>
            <a:picLocks noChangeAspect="1"/>
          </p:cNvPicPr>
          <p:nvPr/>
        </p:nvPicPr>
        <p:blipFill>
          <a:blip r:embed="rId10"/>
          <a:stretch>
            <a:fillRect/>
          </a:stretch>
        </p:blipFill>
        <p:spPr>
          <a:xfrm>
            <a:off x="3330575" y="4991100"/>
            <a:ext cx="5257800" cy="323850"/>
          </a:xfrm>
          <a:prstGeom prst="rect">
            <a:avLst/>
          </a:prstGeom>
          <a:noFill/>
          <a:ln w="9525">
            <a:noFill/>
          </a:ln>
        </p:spPr>
      </p:pic>
      <p:sp>
        <p:nvSpPr>
          <p:cNvPr id="47171" name="TextBox 71"/>
          <p:cNvSpPr txBox="1"/>
          <p:nvPr/>
        </p:nvSpPr>
        <p:spPr>
          <a:xfrm>
            <a:off x="4321175" y="4552950"/>
            <a:ext cx="5486400" cy="336550"/>
          </a:xfrm>
          <a:prstGeom prst="rect">
            <a:avLst/>
          </a:prstGeom>
          <a:noFill/>
          <a:ln w="9525">
            <a:noFill/>
          </a:ln>
        </p:spPr>
        <p:txBody>
          <a:bodyPr>
            <a:spAutoFit/>
          </a:bodyPr>
          <a:lstStyle/>
          <a:p>
            <a:pPr lvl="0" eaLnBrk="0" hangingPunct="0"/>
            <a:r>
              <a:rPr lang="zh-CN" altLang="en-US" sz="1600" dirty="0">
                <a:solidFill>
                  <a:srgbClr val="000000"/>
                </a:solidFill>
                <a:latin typeface="宋体" panose="02010600030101010101" pitchFamily="2" charset="-122"/>
                <a:ea typeface="宋体" panose="02010600030101010101" pitchFamily="2" charset="-122"/>
              </a:rPr>
              <a:t>点击添加文本点击添加文本</a:t>
            </a:r>
            <a:r>
              <a:rPr lang="zh-CN" altLang="en-US" sz="1600" dirty="0">
                <a:solidFill>
                  <a:srgbClr val="000000"/>
                </a:solidFill>
                <a:latin typeface="Arial" panose="020B0604020202020204" pitchFamily="34" charset="0"/>
                <a:ea typeface="宋体" panose="02010600030101010101" pitchFamily="2" charset="-122"/>
              </a:rPr>
              <a:t>点击添加文本</a:t>
            </a:r>
          </a:p>
        </p:txBody>
      </p:sp>
      <p:grpSp>
        <p:nvGrpSpPr>
          <p:cNvPr id="47172" name="组合 47171"/>
          <p:cNvGrpSpPr/>
          <p:nvPr/>
        </p:nvGrpSpPr>
        <p:grpSpPr>
          <a:xfrm>
            <a:off x="3956050" y="3413125"/>
            <a:ext cx="950913" cy="950913"/>
            <a:chOff x="2266" y="914"/>
            <a:chExt cx="599" cy="599"/>
          </a:xfrm>
        </p:grpSpPr>
        <p:sp>
          <p:nvSpPr>
            <p:cNvPr id="70" name="圆角矩形 69"/>
            <p:cNvSpPr>
              <a:spLocks noChangeAspect="1"/>
            </p:cNvSpPr>
            <p:nvPr/>
          </p:nvSpPr>
          <p:spPr bwMode="auto">
            <a:xfrm>
              <a:off x="2431" y="1055"/>
              <a:ext cx="272" cy="272"/>
            </a:xfrm>
            <a:prstGeom prst="roundRect">
              <a:avLst/>
            </a:prstGeom>
            <a:gradFill>
              <a:gsLst>
                <a:gs pos="50000">
                  <a:schemeClr val="bg1">
                    <a:lumMod val="85000"/>
                  </a:schemeClr>
                </a:gs>
                <a:gs pos="100000">
                  <a:schemeClr val="bg1">
                    <a:lumMod val="65000"/>
                  </a:schemeClr>
                </a:gs>
              </a:gsLst>
              <a:lin ang="5400000" scaled="0"/>
            </a:gradFill>
            <a:ln w="38100">
              <a:gradFill>
                <a:gsLst>
                  <a:gs pos="50000">
                    <a:srgbClr val="6EFF01"/>
                  </a:gs>
                  <a:gs pos="100000">
                    <a:srgbClr val="0F50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52400" h="127000"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7174" name="TextBox 61"/>
            <p:cNvSpPr txBox="1"/>
            <p:nvPr/>
          </p:nvSpPr>
          <p:spPr>
            <a:xfrm>
              <a:off x="2448" y="1104"/>
              <a:ext cx="239" cy="192"/>
            </a:xfrm>
            <a:prstGeom prst="rect">
              <a:avLst/>
            </a:prstGeom>
            <a:noFill/>
            <a:ln w="9525">
              <a:noFill/>
            </a:ln>
          </p:spPr>
          <p:txBody>
            <a:bodyPr>
              <a:spAutoFit/>
            </a:bodyPr>
            <a:lstStyle/>
            <a:p>
              <a:pPr lvl="0" algn="ctr" eaLnBrk="0" hangingPunct="0"/>
              <a:r>
                <a:rPr lang="en-US" altLang="zh-CN" sz="1400" b="1">
                  <a:solidFill>
                    <a:srgbClr val="000000"/>
                  </a:solidFill>
                  <a:latin typeface="Times New Roman" panose="02020603050405020304" pitchFamily="18" charset="0"/>
                  <a:ea typeface="Times New Roman" panose="02020603050405020304" pitchFamily="18" charset="0"/>
                </a:rPr>
                <a:t>1</a:t>
              </a:r>
            </a:p>
          </p:txBody>
        </p:sp>
      </p:grpSp>
      <p:pic>
        <p:nvPicPr>
          <p:cNvPr id="47175" name="图片 47174" descr="w01"/>
          <p:cNvPicPr>
            <a:picLocks noChangeAspect="1"/>
          </p:cNvPicPr>
          <p:nvPr/>
        </p:nvPicPr>
        <p:blipFill>
          <a:blip r:embed="rId11"/>
          <a:stretch>
            <a:fillRect/>
          </a:stretch>
        </p:blipFill>
        <p:spPr>
          <a:xfrm>
            <a:off x="3940175" y="4162425"/>
            <a:ext cx="4648200" cy="323850"/>
          </a:xfrm>
          <a:prstGeom prst="rect">
            <a:avLst/>
          </a:prstGeom>
          <a:noFill/>
          <a:ln w="9525">
            <a:noFill/>
          </a:ln>
        </p:spPr>
      </p:pic>
      <p:sp>
        <p:nvSpPr>
          <p:cNvPr id="47176" name="TextBox 71"/>
          <p:cNvSpPr txBox="1"/>
          <p:nvPr/>
        </p:nvSpPr>
        <p:spPr>
          <a:xfrm>
            <a:off x="4702175" y="3714750"/>
            <a:ext cx="5486400" cy="336550"/>
          </a:xfrm>
          <a:prstGeom prst="rect">
            <a:avLst/>
          </a:prstGeom>
          <a:noFill/>
          <a:ln w="9525">
            <a:noFill/>
          </a:ln>
        </p:spPr>
        <p:txBody>
          <a:bodyPr>
            <a:spAutoFit/>
          </a:bodyPr>
          <a:lstStyle/>
          <a:p>
            <a:pPr lvl="0" eaLnBrk="0" hangingPunct="0"/>
            <a:r>
              <a:rPr lang="zh-CN" altLang="en-US" sz="1600" dirty="0">
                <a:solidFill>
                  <a:srgbClr val="000000"/>
                </a:solidFill>
                <a:latin typeface="宋体" panose="02010600030101010101" pitchFamily="2" charset="-122"/>
                <a:ea typeface="宋体" panose="02010600030101010101" pitchFamily="2" charset="-122"/>
              </a:rPr>
              <a:t>点击添加文本点击添加文本</a:t>
            </a:r>
            <a:r>
              <a:rPr lang="zh-CN" altLang="en-US" sz="1600" dirty="0">
                <a:solidFill>
                  <a:srgbClr val="000000"/>
                </a:solidFill>
                <a:latin typeface="Arial" panose="020B0604020202020204" pitchFamily="34" charset="0"/>
                <a:ea typeface="宋体" panose="02010600030101010101" pitchFamily="2" charset="-122"/>
              </a:rPr>
              <a:t>点击添加文本</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p:cTn id="13" dur="1000" fill="hold"/>
                                        <p:tgtEl>
                                          <p:spTgt spid="47110"/>
                                        </p:tgtEl>
                                        <p:attrNameLst>
                                          <p:attrName>ppt_w</p:attrName>
                                        </p:attrNameLst>
                                      </p:cBhvr>
                                      <p:tavLst>
                                        <p:tav tm="0">
                                          <p:val>
                                            <p:fltVal val="0"/>
                                          </p:val>
                                        </p:tav>
                                        <p:tav tm="100000">
                                          <p:val>
                                            <p:strVal val="#ppt_w"/>
                                          </p:val>
                                        </p:tav>
                                      </p:tavLst>
                                    </p:anim>
                                    <p:anim calcmode="lin" valueType="num">
                                      <p:cBhvr>
                                        <p:cTn id="14" dur="1000" fill="hold"/>
                                        <p:tgtEl>
                                          <p:spTgt spid="47110"/>
                                        </p:tgtEl>
                                        <p:attrNameLst>
                                          <p:attrName>ppt_h</p:attrName>
                                        </p:attrNameLst>
                                      </p:cBhvr>
                                      <p:tavLst>
                                        <p:tav tm="0">
                                          <p:val>
                                            <p:fltVal val="0"/>
                                          </p:val>
                                        </p:tav>
                                        <p:tav tm="100000">
                                          <p:val>
                                            <p:strVal val="#ppt_h"/>
                                          </p:val>
                                        </p:tav>
                                      </p:tavLst>
                                    </p:anim>
                                    <p:anim calcmode="lin" valueType="num">
                                      <p:cBhvr>
                                        <p:cTn id="15"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10"/>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47111"/>
                                        </p:tgtEl>
                                        <p:attrNameLst>
                                          <p:attrName>style.visibility</p:attrName>
                                        </p:attrNameLst>
                                      </p:cBhvr>
                                      <p:to>
                                        <p:strVal val="visible"/>
                                      </p:to>
                                    </p:set>
                                    <p:animEffect transition="in" filter="barn(outVertical)">
                                      <p:cBhvr>
                                        <p:cTn id="20" dur="500"/>
                                        <p:tgtEl>
                                          <p:spTgt spid="47111"/>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47109"/>
                                        </p:tgtEl>
                                        <p:attrNameLst>
                                          <p:attrName>style.visibility</p:attrName>
                                        </p:attrNameLst>
                                      </p:cBhvr>
                                      <p:to>
                                        <p:strVal val="visible"/>
                                      </p:to>
                                    </p:set>
                                    <p:animEffect transition="in" filter="fade">
                                      <p:cBhvr>
                                        <p:cTn id="25" dur="1000"/>
                                        <p:tgtEl>
                                          <p:spTgt spid="47109"/>
                                        </p:tgtEl>
                                      </p:cBhvr>
                                    </p:animEffect>
                                    <p:anim calcmode="lin" valueType="num">
                                      <p:cBhvr>
                                        <p:cTn id="26" dur="1000" fill="hold"/>
                                        <p:tgtEl>
                                          <p:spTgt spid="47109"/>
                                        </p:tgtEl>
                                        <p:attrNameLst>
                                          <p:attrName>ppt_x</p:attrName>
                                        </p:attrNameLst>
                                      </p:cBhvr>
                                      <p:tavLst>
                                        <p:tav tm="0">
                                          <p:val>
                                            <p:strVal val="#ppt_x"/>
                                          </p:val>
                                        </p:tav>
                                        <p:tav tm="100000">
                                          <p:val>
                                            <p:strVal val="#ppt_x"/>
                                          </p:val>
                                        </p:tav>
                                      </p:tavLst>
                                    </p:anim>
                                    <p:anim calcmode="lin" valueType="num">
                                      <p:cBhvr>
                                        <p:cTn id="27" dur="1000" fill="hold"/>
                                        <p:tgtEl>
                                          <p:spTgt spid="47109"/>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47172"/>
                                        </p:tgtEl>
                                        <p:attrNameLst>
                                          <p:attrName>style.visibility</p:attrName>
                                        </p:attrNameLst>
                                      </p:cBhvr>
                                      <p:to>
                                        <p:strVal val="visible"/>
                                      </p:to>
                                    </p:set>
                                    <p:animEffect transition="in" filter="wipe(left)">
                                      <p:cBhvr>
                                        <p:cTn id="31" dur="500"/>
                                        <p:tgtEl>
                                          <p:spTgt spid="47172"/>
                                        </p:tgtEl>
                                      </p:cBhvr>
                                    </p:animEffect>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47175"/>
                                        </p:tgtEl>
                                        <p:attrNameLst>
                                          <p:attrName>style.visibility</p:attrName>
                                        </p:attrNameLst>
                                      </p:cBhvr>
                                      <p:to>
                                        <p:strVal val="visible"/>
                                      </p:to>
                                    </p:set>
                                    <p:animEffect transition="in" filter="wipe(left)">
                                      <p:cBhvr>
                                        <p:cTn id="35" dur="500"/>
                                        <p:tgtEl>
                                          <p:spTgt spid="47175"/>
                                        </p:tgtEl>
                                      </p:cBhvr>
                                    </p:animEffect>
                                  </p:childTnLst>
                                </p:cTn>
                              </p:par>
                            </p:childTnLst>
                          </p:cTn>
                        </p:par>
                        <p:par>
                          <p:cTn id="36" fill="hold">
                            <p:stCondLst>
                              <p:cond delay="2000"/>
                            </p:stCondLst>
                            <p:childTnLst>
                              <p:par>
                                <p:cTn id="37" presetID="27" presetClass="entr" presetSubtype="0" fill="hold" grpId="0" nodeType="afterEffect">
                                  <p:stCondLst>
                                    <p:cond delay="0"/>
                                  </p:stCondLst>
                                  <p:iterate type="lt">
                                    <p:tmPct val="50000"/>
                                  </p:iterate>
                                  <p:childTnLst>
                                    <p:set>
                                      <p:cBhvr>
                                        <p:cTn id="38" dur="1" fill="hold">
                                          <p:stCondLst>
                                            <p:cond delay="0"/>
                                          </p:stCondLst>
                                        </p:cTn>
                                        <p:tgtEl>
                                          <p:spTgt spid="47176"/>
                                        </p:tgtEl>
                                        <p:attrNameLst>
                                          <p:attrName>style.visibility</p:attrName>
                                        </p:attrNameLst>
                                      </p:cBhvr>
                                      <p:to>
                                        <p:strVal val="visible"/>
                                      </p:to>
                                    </p:set>
                                    <p:anim calcmode="discrete" valueType="clr">
                                      <p:cBhvr override="childStyle">
                                        <p:cTn id="39" dur="80"/>
                                        <p:tgtEl>
                                          <p:spTgt spid="47176"/>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47176"/>
                                        </p:tgtEl>
                                        <p:attrNameLst>
                                          <p:attrName>fillcolor</p:attrName>
                                        </p:attrNameLst>
                                      </p:cBhvr>
                                      <p:tavLst>
                                        <p:tav tm="0">
                                          <p:val>
                                            <p:clrVal>
                                              <a:schemeClr val="accent2"/>
                                            </p:clrVal>
                                          </p:val>
                                        </p:tav>
                                        <p:tav tm="50000">
                                          <p:val>
                                            <p:clrVal>
                                              <a:schemeClr val="hlink"/>
                                            </p:clrVal>
                                          </p:val>
                                        </p:tav>
                                      </p:tavLst>
                                    </p:anim>
                                    <p:set>
                                      <p:cBhvr>
                                        <p:cTn id="41" dur="80"/>
                                        <p:tgtEl>
                                          <p:spTgt spid="47176"/>
                                        </p:tgtEl>
                                        <p:attrNameLst>
                                          <p:attrName>fill.type</p:attrName>
                                        </p:attrNameLst>
                                      </p:cBhvr>
                                      <p:to>
                                        <p:strVal val="solid"/>
                                      </p:to>
                                    </p:set>
                                  </p:childTnLst>
                                </p:cTn>
                              </p:par>
                            </p:childTnLst>
                          </p:cTn>
                        </p:par>
                        <p:par>
                          <p:cTn id="42" fill="hold">
                            <p:stCondLst>
                              <p:cond delay="2759"/>
                            </p:stCondLst>
                            <p:childTnLst>
                              <p:par>
                                <p:cTn id="43" presetID="22" presetClass="entr" presetSubtype="8" fill="hold" nodeType="afterEffect">
                                  <p:stCondLst>
                                    <p:cond delay="0"/>
                                  </p:stCondLst>
                                  <p:childTnLst>
                                    <p:set>
                                      <p:cBhvr>
                                        <p:cTn id="44" dur="1" fill="hold">
                                          <p:stCondLst>
                                            <p:cond delay="0"/>
                                          </p:stCondLst>
                                        </p:cTn>
                                        <p:tgtEl>
                                          <p:spTgt spid="47167"/>
                                        </p:tgtEl>
                                        <p:attrNameLst>
                                          <p:attrName>style.visibility</p:attrName>
                                        </p:attrNameLst>
                                      </p:cBhvr>
                                      <p:to>
                                        <p:strVal val="visible"/>
                                      </p:to>
                                    </p:set>
                                    <p:animEffect transition="in" filter="wipe(left)">
                                      <p:cBhvr>
                                        <p:cTn id="45" dur="500"/>
                                        <p:tgtEl>
                                          <p:spTgt spid="47167"/>
                                        </p:tgtEl>
                                      </p:cBhvr>
                                    </p:animEffect>
                                  </p:childTnLst>
                                </p:cTn>
                              </p:par>
                            </p:childTnLst>
                          </p:cTn>
                        </p:par>
                        <p:par>
                          <p:cTn id="46" fill="hold">
                            <p:stCondLst>
                              <p:cond delay="3259"/>
                            </p:stCondLst>
                            <p:childTnLst>
                              <p:par>
                                <p:cTn id="47" presetID="22" presetClass="entr" presetSubtype="8" fill="hold" nodeType="afterEffect">
                                  <p:stCondLst>
                                    <p:cond delay="0"/>
                                  </p:stCondLst>
                                  <p:childTnLst>
                                    <p:set>
                                      <p:cBhvr>
                                        <p:cTn id="48" dur="1" fill="hold">
                                          <p:stCondLst>
                                            <p:cond delay="0"/>
                                          </p:stCondLst>
                                        </p:cTn>
                                        <p:tgtEl>
                                          <p:spTgt spid="47170"/>
                                        </p:tgtEl>
                                        <p:attrNameLst>
                                          <p:attrName>style.visibility</p:attrName>
                                        </p:attrNameLst>
                                      </p:cBhvr>
                                      <p:to>
                                        <p:strVal val="visible"/>
                                      </p:to>
                                    </p:set>
                                    <p:animEffect transition="in" filter="wipe(left)">
                                      <p:cBhvr>
                                        <p:cTn id="49" dur="500"/>
                                        <p:tgtEl>
                                          <p:spTgt spid="47170"/>
                                        </p:tgtEl>
                                      </p:cBhvr>
                                    </p:animEffect>
                                  </p:childTnLst>
                                </p:cTn>
                              </p:par>
                            </p:childTnLst>
                          </p:cTn>
                        </p:par>
                        <p:par>
                          <p:cTn id="50" fill="hold">
                            <p:stCondLst>
                              <p:cond delay="3759"/>
                            </p:stCondLst>
                            <p:childTnLst>
                              <p:par>
                                <p:cTn id="51" presetID="27" presetClass="entr" presetSubtype="0" fill="hold" grpId="0" nodeType="afterEffect">
                                  <p:stCondLst>
                                    <p:cond delay="0"/>
                                  </p:stCondLst>
                                  <p:iterate type="lt">
                                    <p:tmPct val="50000"/>
                                  </p:iterate>
                                  <p:childTnLst>
                                    <p:set>
                                      <p:cBhvr>
                                        <p:cTn id="52" dur="1" fill="hold">
                                          <p:stCondLst>
                                            <p:cond delay="0"/>
                                          </p:stCondLst>
                                        </p:cTn>
                                        <p:tgtEl>
                                          <p:spTgt spid="47171"/>
                                        </p:tgtEl>
                                        <p:attrNameLst>
                                          <p:attrName>style.visibility</p:attrName>
                                        </p:attrNameLst>
                                      </p:cBhvr>
                                      <p:to>
                                        <p:strVal val="visible"/>
                                      </p:to>
                                    </p:set>
                                    <p:anim calcmode="discrete" valueType="clr">
                                      <p:cBhvr override="childStyle">
                                        <p:cTn id="53" dur="80"/>
                                        <p:tgtEl>
                                          <p:spTgt spid="47171"/>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47171"/>
                                        </p:tgtEl>
                                        <p:attrNameLst>
                                          <p:attrName>fillcolor</p:attrName>
                                        </p:attrNameLst>
                                      </p:cBhvr>
                                      <p:tavLst>
                                        <p:tav tm="0">
                                          <p:val>
                                            <p:clrVal>
                                              <a:schemeClr val="accent2"/>
                                            </p:clrVal>
                                          </p:val>
                                        </p:tav>
                                        <p:tav tm="50000">
                                          <p:val>
                                            <p:clrVal>
                                              <a:schemeClr val="hlink"/>
                                            </p:clrVal>
                                          </p:val>
                                        </p:tav>
                                      </p:tavLst>
                                    </p:anim>
                                    <p:set>
                                      <p:cBhvr>
                                        <p:cTn id="55" dur="80"/>
                                        <p:tgtEl>
                                          <p:spTgt spid="47171"/>
                                        </p:tgtEl>
                                        <p:attrNameLst>
                                          <p:attrName>fill.type</p:attrName>
                                        </p:attrNameLst>
                                      </p:cBhvr>
                                      <p:to>
                                        <p:strVal val="solid"/>
                                      </p:to>
                                    </p:set>
                                  </p:childTnLst>
                                </p:cTn>
                              </p:par>
                            </p:childTnLst>
                          </p:cTn>
                        </p:par>
                        <p:par>
                          <p:cTn id="56" fill="hold">
                            <p:stCondLst>
                              <p:cond delay="4519"/>
                            </p:stCondLst>
                            <p:childTnLst>
                              <p:par>
                                <p:cTn id="57" presetID="22" presetClass="entr" presetSubtype="8" fill="hold" nodeType="afterEffect">
                                  <p:stCondLst>
                                    <p:cond delay="0"/>
                                  </p:stCondLst>
                                  <p:childTnLst>
                                    <p:set>
                                      <p:cBhvr>
                                        <p:cTn id="58" dur="1" fill="hold">
                                          <p:stCondLst>
                                            <p:cond delay="0"/>
                                          </p:stCondLst>
                                        </p:cTn>
                                        <p:tgtEl>
                                          <p:spTgt spid="47162"/>
                                        </p:tgtEl>
                                        <p:attrNameLst>
                                          <p:attrName>style.visibility</p:attrName>
                                        </p:attrNameLst>
                                      </p:cBhvr>
                                      <p:to>
                                        <p:strVal val="visible"/>
                                      </p:to>
                                    </p:set>
                                    <p:animEffect transition="in" filter="wipe(left)">
                                      <p:cBhvr>
                                        <p:cTn id="59" dur="500"/>
                                        <p:tgtEl>
                                          <p:spTgt spid="47162"/>
                                        </p:tgtEl>
                                      </p:cBhvr>
                                    </p:animEffect>
                                  </p:childTnLst>
                                </p:cTn>
                              </p:par>
                            </p:childTnLst>
                          </p:cTn>
                        </p:par>
                        <p:par>
                          <p:cTn id="60" fill="hold">
                            <p:stCondLst>
                              <p:cond delay="5019"/>
                            </p:stCondLst>
                            <p:childTnLst>
                              <p:par>
                                <p:cTn id="61" presetID="22" presetClass="entr" presetSubtype="8" fill="hold" nodeType="afterEffect">
                                  <p:stCondLst>
                                    <p:cond delay="0"/>
                                  </p:stCondLst>
                                  <p:childTnLst>
                                    <p:set>
                                      <p:cBhvr>
                                        <p:cTn id="62" dur="1" fill="hold">
                                          <p:stCondLst>
                                            <p:cond delay="0"/>
                                          </p:stCondLst>
                                        </p:cTn>
                                        <p:tgtEl>
                                          <p:spTgt spid="47165"/>
                                        </p:tgtEl>
                                        <p:attrNameLst>
                                          <p:attrName>style.visibility</p:attrName>
                                        </p:attrNameLst>
                                      </p:cBhvr>
                                      <p:to>
                                        <p:strVal val="visible"/>
                                      </p:to>
                                    </p:set>
                                    <p:animEffect transition="in" filter="wipe(left)">
                                      <p:cBhvr>
                                        <p:cTn id="63" dur="500"/>
                                        <p:tgtEl>
                                          <p:spTgt spid="47165"/>
                                        </p:tgtEl>
                                      </p:cBhvr>
                                    </p:animEffect>
                                  </p:childTnLst>
                                </p:cTn>
                              </p:par>
                            </p:childTnLst>
                          </p:cTn>
                        </p:par>
                        <p:par>
                          <p:cTn id="64" fill="hold">
                            <p:stCondLst>
                              <p:cond delay="5519"/>
                            </p:stCondLst>
                            <p:childTnLst>
                              <p:par>
                                <p:cTn id="65" presetID="27" presetClass="entr" presetSubtype="0" fill="hold" grpId="0" nodeType="afterEffect">
                                  <p:stCondLst>
                                    <p:cond delay="0"/>
                                  </p:stCondLst>
                                  <p:iterate type="lt">
                                    <p:tmPct val="50000"/>
                                  </p:iterate>
                                  <p:childTnLst>
                                    <p:set>
                                      <p:cBhvr>
                                        <p:cTn id="66" dur="1" fill="hold">
                                          <p:stCondLst>
                                            <p:cond delay="0"/>
                                          </p:stCondLst>
                                        </p:cTn>
                                        <p:tgtEl>
                                          <p:spTgt spid="47166"/>
                                        </p:tgtEl>
                                        <p:attrNameLst>
                                          <p:attrName>style.visibility</p:attrName>
                                        </p:attrNameLst>
                                      </p:cBhvr>
                                      <p:to>
                                        <p:strVal val="visible"/>
                                      </p:to>
                                    </p:set>
                                    <p:anim calcmode="discrete" valueType="clr">
                                      <p:cBhvr override="childStyle">
                                        <p:cTn id="67" dur="80"/>
                                        <p:tgtEl>
                                          <p:spTgt spid="47166"/>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47166"/>
                                        </p:tgtEl>
                                        <p:attrNameLst>
                                          <p:attrName>fillcolor</p:attrName>
                                        </p:attrNameLst>
                                      </p:cBhvr>
                                      <p:tavLst>
                                        <p:tav tm="0">
                                          <p:val>
                                            <p:clrVal>
                                              <a:schemeClr val="accent2"/>
                                            </p:clrVal>
                                          </p:val>
                                        </p:tav>
                                        <p:tav tm="50000">
                                          <p:val>
                                            <p:clrVal>
                                              <a:schemeClr val="hlink"/>
                                            </p:clrVal>
                                          </p:val>
                                        </p:tav>
                                      </p:tavLst>
                                    </p:anim>
                                    <p:set>
                                      <p:cBhvr>
                                        <p:cTn id="69" dur="80"/>
                                        <p:tgtEl>
                                          <p:spTgt spid="47166"/>
                                        </p:tgtEl>
                                        <p:attrNameLst>
                                          <p:attrName>fill.type</p:attrName>
                                        </p:attrNameLst>
                                      </p:cBhvr>
                                      <p:to>
                                        <p:strVal val="solid"/>
                                      </p:to>
                                    </p:set>
                                  </p:childTnLst>
                                </p:cTn>
                              </p:par>
                            </p:childTnLst>
                          </p:cTn>
                        </p:par>
                        <p:par>
                          <p:cTn id="70" fill="hold">
                            <p:stCondLst>
                              <p:cond delay="6279"/>
                            </p:stCondLst>
                            <p:childTnLst>
                              <p:par>
                                <p:cTn id="71" presetID="22" presetClass="entr" presetSubtype="8" fill="hold" nodeType="afterEffect">
                                  <p:stCondLst>
                                    <p:cond delay="0"/>
                                  </p:stCondLst>
                                  <p:childTnLst>
                                    <p:set>
                                      <p:cBhvr>
                                        <p:cTn id="72" dur="1" fill="hold">
                                          <p:stCondLst>
                                            <p:cond delay="0"/>
                                          </p:stCondLst>
                                        </p:cTn>
                                        <p:tgtEl>
                                          <p:spTgt spid="47157"/>
                                        </p:tgtEl>
                                        <p:attrNameLst>
                                          <p:attrName>style.visibility</p:attrName>
                                        </p:attrNameLst>
                                      </p:cBhvr>
                                      <p:to>
                                        <p:strVal val="visible"/>
                                      </p:to>
                                    </p:set>
                                    <p:animEffect transition="in" filter="wipe(left)">
                                      <p:cBhvr>
                                        <p:cTn id="73" dur="500"/>
                                        <p:tgtEl>
                                          <p:spTgt spid="47157"/>
                                        </p:tgtEl>
                                      </p:cBhvr>
                                    </p:animEffect>
                                  </p:childTnLst>
                                </p:cTn>
                              </p:par>
                            </p:childTnLst>
                          </p:cTn>
                        </p:par>
                        <p:par>
                          <p:cTn id="74" fill="hold">
                            <p:stCondLst>
                              <p:cond delay="6779"/>
                            </p:stCondLst>
                            <p:childTnLst>
                              <p:par>
                                <p:cTn id="75" presetID="22" presetClass="entr" presetSubtype="8" fill="hold" nodeType="afterEffect">
                                  <p:stCondLst>
                                    <p:cond delay="0"/>
                                  </p:stCondLst>
                                  <p:childTnLst>
                                    <p:set>
                                      <p:cBhvr>
                                        <p:cTn id="76" dur="1" fill="hold">
                                          <p:stCondLst>
                                            <p:cond delay="0"/>
                                          </p:stCondLst>
                                        </p:cTn>
                                        <p:tgtEl>
                                          <p:spTgt spid="47160"/>
                                        </p:tgtEl>
                                        <p:attrNameLst>
                                          <p:attrName>style.visibility</p:attrName>
                                        </p:attrNameLst>
                                      </p:cBhvr>
                                      <p:to>
                                        <p:strVal val="visible"/>
                                      </p:to>
                                    </p:set>
                                    <p:animEffect transition="in" filter="wipe(left)">
                                      <p:cBhvr>
                                        <p:cTn id="77" dur="500"/>
                                        <p:tgtEl>
                                          <p:spTgt spid="47160"/>
                                        </p:tgtEl>
                                      </p:cBhvr>
                                    </p:animEffect>
                                  </p:childTnLst>
                                </p:cTn>
                              </p:par>
                            </p:childTnLst>
                          </p:cTn>
                        </p:par>
                        <p:par>
                          <p:cTn id="78" fill="hold">
                            <p:stCondLst>
                              <p:cond delay="7279"/>
                            </p:stCondLst>
                            <p:childTnLst>
                              <p:par>
                                <p:cTn id="79" presetID="27" presetClass="entr" presetSubtype="0" fill="hold" grpId="0" nodeType="afterEffect">
                                  <p:stCondLst>
                                    <p:cond delay="0"/>
                                  </p:stCondLst>
                                  <p:iterate type="lt">
                                    <p:tmPct val="50000"/>
                                  </p:iterate>
                                  <p:childTnLst>
                                    <p:set>
                                      <p:cBhvr>
                                        <p:cTn id="80" dur="1" fill="hold">
                                          <p:stCondLst>
                                            <p:cond delay="0"/>
                                          </p:stCondLst>
                                        </p:cTn>
                                        <p:tgtEl>
                                          <p:spTgt spid="47161"/>
                                        </p:tgtEl>
                                        <p:attrNameLst>
                                          <p:attrName>style.visibility</p:attrName>
                                        </p:attrNameLst>
                                      </p:cBhvr>
                                      <p:to>
                                        <p:strVal val="visible"/>
                                      </p:to>
                                    </p:set>
                                    <p:anim calcmode="discrete" valueType="clr">
                                      <p:cBhvr override="childStyle">
                                        <p:cTn id="81" dur="80"/>
                                        <p:tgtEl>
                                          <p:spTgt spid="47161"/>
                                        </p:tgtEl>
                                        <p:attrNameLst>
                                          <p:attrName>style.color</p:attrName>
                                        </p:attrNameLst>
                                      </p:cBhvr>
                                      <p:tavLst>
                                        <p:tav tm="0">
                                          <p:val>
                                            <p:clrVal>
                                              <a:schemeClr val="accent2"/>
                                            </p:clrVal>
                                          </p:val>
                                        </p:tav>
                                        <p:tav tm="50000">
                                          <p:val>
                                            <p:clrVal>
                                              <a:schemeClr val="hlink"/>
                                            </p:clrVal>
                                          </p:val>
                                        </p:tav>
                                      </p:tavLst>
                                    </p:anim>
                                    <p:anim calcmode="discrete" valueType="clr">
                                      <p:cBhvr>
                                        <p:cTn id="82" dur="80"/>
                                        <p:tgtEl>
                                          <p:spTgt spid="47161"/>
                                        </p:tgtEl>
                                        <p:attrNameLst>
                                          <p:attrName>fillcolor</p:attrName>
                                        </p:attrNameLst>
                                      </p:cBhvr>
                                      <p:tavLst>
                                        <p:tav tm="0">
                                          <p:val>
                                            <p:clrVal>
                                              <a:schemeClr val="accent2"/>
                                            </p:clrVal>
                                          </p:val>
                                        </p:tav>
                                        <p:tav tm="50000">
                                          <p:val>
                                            <p:clrVal>
                                              <a:schemeClr val="hlink"/>
                                            </p:clrVal>
                                          </p:val>
                                        </p:tav>
                                      </p:tavLst>
                                    </p:anim>
                                    <p:set>
                                      <p:cBhvr>
                                        <p:cTn id="83" dur="80"/>
                                        <p:tgtEl>
                                          <p:spTgt spid="47161"/>
                                        </p:tgtEl>
                                        <p:attrNameLst>
                                          <p:attrName>fill.type</p:attrName>
                                        </p:attrNameLst>
                                      </p:cBhvr>
                                      <p:to>
                                        <p:strVal val="solid"/>
                                      </p:to>
                                    </p:set>
                                  </p:childTnLst>
                                </p:cTn>
                              </p:par>
                            </p:childTnLst>
                          </p:cTn>
                        </p:par>
                        <p:par>
                          <p:cTn id="84" fill="hold">
                            <p:stCondLst>
                              <p:cond delay="8039"/>
                            </p:stCondLst>
                            <p:childTnLst>
                              <p:par>
                                <p:cTn id="85" presetID="22" presetClass="entr" presetSubtype="8" fill="hold" nodeType="afterEffect">
                                  <p:stCondLst>
                                    <p:cond delay="0"/>
                                  </p:stCondLst>
                                  <p:childTnLst>
                                    <p:set>
                                      <p:cBhvr>
                                        <p:cTn id="86" dur="1" fill="hold">
                                          <p:stCondLst>
                                            <p:cond delay="0"/>
                                          </p:stCondLst>
                                        </p:cTn>
                                        <p:tgtEl>
                                          <p:spTgt spid="47152"/>
                                        </p:tgtEl>
                                        <p:attrNameLst>
                                          <p:attrName>style.visibility</p:attrName>
                                        </p:attrNameLst>
                                      </p:cBhvr>
                                      <p:to>
                                        <p:strVal val="visible"/>
                                      </p:to>
                                    </p:set>
                                    <p:animEffect transition="in" filter="wipe(left)">
                                      <p:cBhvr>
                                        <p:cTn id="87" dur="500"/>
                                        <p:tgtEl>
                                          <p:spTgt spid="47152"/>
                                        </p:tgtEl>
                                      </p:cBhvr>
                                    </p:animEffect>
                                  </p:childTnLst>
                                </p:cTn>
                              </p:par>
                            </p:childTnLst>
                          </p:cTn>
                        </p:par>
                        <p:par>
                          <p:cTn id="88" fill="hold">
                            <p:stCondLst>
                              <p:cond delay="8539"/>
                            </p:stCondLst>
                            <p:childTnLst>
                              <p:par>
                                <p:cTn id="89" presetID="22" presetClass="entr" presetSubtype="8" fill="hold" nodeType="afterEffect">
                                  <p:stCondLst>
                                    <p:cond delay="0"/>
                                  </p:stCondLst>
                                  <p:childTnLst>
                                    <p:set>
                                      <p:cBhvr>
                                        <p:cTn id="90" dur="1" fill="hold">
                                          <p:stCondLst>
                                            <p:cond delay="0"/>
                                          </p:stCondLst>
                                        </p:cTn>
                                        <p:tgtEl>
                                          <p:spTgt spid="47156"/>
                                        </p:tgtEl>
                                        <p:attrNameLst>
                                          <p:attrName>style.visibility</p:attrName>
                                        </p:attrNameLst>
                                      </p:cBhvr>
                                      <p:to>
                                        <p:strVal val="visible"/>
                                      </p:to>
                                    </p:set>
                                    <p:animEffect transition="in" filter="wipe(left)">
                                      <p:cBhvr>
                                        <p:cTn id="91" dur="500"/>
                                        <p:tgtEl>
                                          <p:spTgt spid="47156"/>
                                        </p:tgtEl>
                                      </p:cBhvr>
                                    </p:animEffect>
                                  </p:childTnLst>
                                </p:cTn>
                              </p:par>
                            </p:childTnLst>
                          </p:cTn>
                        </p:par>
                        <p:par>
                          <p:cTn id="92" fill="hold">
                            <p:stCondLst>
                              <p:cond delay="9039"/>
                            </p:stCondLst>
                            <p:childTnLst>
                              <p:par>
                                <p:cTn id="93" presetID="27" presetClass="entr" presetSubtype="0" fill="hold" grpId="0" nodeType="afterEffect">
                                  <p:stCondLst>
                                    <p:cond delay="0"/>
                                  </p:stCondLst>
                                  <p:iterate type="lt">
                                    <p:tmPct val="50000"/>
                                  </p:iterate>
                                  <p:childTnLst>
                                    <p:set>
                                      <p:cBhvr>
                                        <p:cTn id="94" dur="1" fill="hold">
                                          <p:stCondLst>
                                            <p:cond delay="0"/>
                                          </p:stCondLst>
                                        </p:cTn>
                                        <p:tgtEl>
                                          <p:spTgt spid="47155"/>
                                        </p:tgtEl>
                                        <p:attrNameLst>
                                          <p:attrName>style.visibility</p:attrName>
                                        </p:attrNameLst>
                                      </p:cBhvr>
                                      <p:to>
                                        <p:strVal val="visible"/>
                                      </p:to>
                                    </p:set>
                                    <p:anim calcmode="discrete" valueType="clr">
                                      <p:cBhvr override="childStyle">
                                        <p:cTn id="95" dur="80"/>
                                        <p:tgtEl>
                                          <p:spTgt spid="47155"/>
                                        </p:tgtEl>
                                        <p:attrNameLst>
                                          <p:attrName>style.color</p:attrName>
                                        </p:attrNameLst>
                                      </p:cBhvr>
                                      <p:tavLst>
                                        <p:tav tm="0">
                                          <p:val>
                                            <p:clrVal>
                                              <a:schemeClr val="accent2"/>
                                            </p:clrVal>
                                          </p:val>
                                        </p:tav>
                                        <p:tav tm="50000">
                                          <p:val>
                                            <p:clrVal>
                                              <a:schemeClr val="hlink"/>
                                            </p:clrVal>
                                          </p:val>
                                        </p:tav>
                                      </p:tavLst>
                                    </p:anim>
                                    <p:anim calcmode="discrete" valueType="clr">
                                      <p:cBhvr>
                                        <p:cTn id="96" dur="80"/>
                                        <p:tgtEl>
                                          <p:spTgt spid="47155"/>
                                        </p:tgtEl>
                                        <p:attrNameLst>
                                          <p:attrName>fillcolor</p:attrName>
                                        </p:attrNameLst>
                                      </p:cBhvr>
                                      <p:tavLst>
                                        <p:tav tm="0">
                                          <p:val>
                                            <p:clrVal>
                                              <a:schemeClr val="accent2"/>
                                            </p:clrVal>
                                          </p:val>
                                        </p:tav>
                                        <p:tav tm="50000">
                                          <p:val>
                                            <p:clrVal>
                                              <a:schemeClr val="hlink"/>
                                            </p:clrVal>
                                          </p:val>
                                        </p:tav>
                                      </p:tavLst>
                                    </p:anim>
                                    <p:set>
                                      <p:cBhvr>
                                        <p:cTn id="97" dur="80"/>
                                        <p:tgtEl>
                                          <p:spTgt spid="47155"/>
                                        </p:tgtEl>
                                        <p:attrNameLst>
                                          <p:attrName>fill.type</p:attrName>
                                        </p:attrNameLst>
                                      </p:cBhvr>
                                      <p:to>
                                        <p:strVal val="solid"/>
                                      </p:to>
                                    </p:set>
                                  </p:childTnLst>
                                </p:cTn>
                              </p:par>
                              <p:par>
                                <p:cTn id="98" presetID="53" presetClass="entr" presetSubtype="16" fill="hold" grpId="0" nodeType="withEffect">
                                  <p:stCondLst>
                                    <p:cond delay="0"/>
                                  </p:stCondLst>
                                  <p:childTnLst>
                                    <p:set>
                                      <p:cBhvr>
                                        <p:cTn id="99" dur="1" fill="hold">
                                          <p:stCondLst>
                                            <p:cond delay="0"/>
                                          </p:stCondLst>
                                        </p:cTn>
                                        <p:tgtEl>
                                          <p:spTgt spid="47150"/>
                                        </p:tgtEl>
                                        <p:attrNameLst>
                                          <p:attrName>style.visibility</p:attrName>
                                        </p:attrNameLst>
                                      </p:cBhvr>
                                      <p:to>
                                        <p:strVal val="visible"/>
                                      </p:to>
                                    </p:set>
                                    <p:anim calcmode="lin" valueType="num">
                                      <p:cBhvr>
                                        <p:cTn id="100" dur="500" fill="hold"/>
                                        <p:tgtEl>
                                          <p:spTgt spid="47150"/>
                                        </p:tgtEl>
                                        <p:attrNameLst>
                                          <p:attrName>ppt_w</p:attrName>
                                        </p:attrNameLst>
                                      </p:cBhvr>
                                      <p:tavLst>
                                        <p:tav tm="0">
                                          <p:val>
                                            <p:fltVal val="0"/>
                                          </p:val>
                                        </p:tav>
                                        <p:tav tm="100000">
                                          <p:val>
                                            <p:strVal val="#ppt_w"/>
                                          </p:val>
                                        </p:tav>
                                      </p:tavLst>
                                    </p:anim>
                                    <p:anim calcmode="lin" valueType="num">
                                      <p:cBhvr>
                                        <p:cTn id="101" dur="500" fill="hold"/>
                                        <p:tgtEl>
                                          <p:spTgt spid="47150"/>
                                        </p:tgtEl>
                                        <p:attrNameLst>
                                          <p:attrName>ppt_h</p:attrName>
                                        </p:attrNameLst>
                                      </p:cBhvr>
                                      <p:tavLst>
                                        <p:tav tm="0">
                                          <p:val>
                                            <p:fltVal val="0"/>
                                          </p:val>
                                        </p:tav>
                                        <p:tav tm="100000">
                                          <p:val>
                                            <p:strVal val="#ppt_h"/>
                                          </p:val>
                                        </p:tav>
                                      </p:tavLst>
                                    </p:anim>
                                    <p:animEffect transition="in" filter="fade">
                                      <p:cBhvr>
                                        <p:cTn id="102" dur="500"/>
                                        <p:tgtEl>
                                          <p:spTgt spid="47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50" grpId="0"/>
      <p:bldP spid="47155" grpId="0"/>
      <p:bldP spid="47161" grpId="0"/>
      <p:bldP spid="47166" grpId="0"/>
      <p:bldP spid="47171" grpId="0"/>
      <p:bldP spid="471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7" name="图片 71696" descr="21"/>
          <p:cNvPicPr>
            <a:picLocks noChangeAspect="1"/>
          </p:cNvPicPr>
          <p:nvPr/>
        </p:nvPicPr>
        <p:blipFill>
          <a:blip r:embed="rId3"/>
          <a:stretch>
            <a:fillRect/>
          </a:stretch>
        </p:blipFill>
        <p:spPr>
          <a:xfrm>
            <a:off x="0" y="649288"/>
            <a:ext cx="16776700" cy="8826500"/>
          </a:xfrm>
          <a:prstGeom prst="rect">
            <a:avLst/>
          </a:prstGeom>
          <a:noFill/>
          <a:ln w="9525">
            <a:noFill/>
          </a:ln>
        </p:spPr>
      </p:pic>
      <p:pic>
        <p:nvPicPr>
          <p:cNvPr id="71684" name="图片 71683" descr="PPT素材-06"/>
          <p:cNvPicPr>
            <a:picLocks noChangeAspect="1"/>
          </p:cNvPicPr>
          <p:nvPr/>
        </p:nvPicPr>
        <p:blipFill>
          <a:blip r:embed="rId4"/>
          <a:stretch>
            <a:fillRect/>
          </a:stretch>
        </p:blipFill>
        <p:spPr>
          <a:xfrm>
            <a:off x="-539750" y="5818187"/>
            <a:ext cx="5768449" cy="4319587"/>
          </a:xfrm>
          <a:prstGeom prst="rect">
            <a:avLst/>
          </a:prstGeom>
          <a:noFill/>
          <a:ln w="9525">
            <a:noFill/>
          </a:ln>
        </p:spPr>
      </p:pic>
      <p:sp>
        <p:nvSpPr>
          <p:cNvPr id="71691" name="文本框 71690"/>
          <p:cNvSpPr txBox="1"/>
          <p:nvPr/>
        </p:nvSpPr>
        <p:spPr>
          <a:xfrm>
            <a:off x="8853488" y="2362200"/>
            <a:ext cx="3856037" cy="579438"/>
          </a:xfrm>
          <a:prstGeom prst="rect">
            <a:avLst/>
          </a:prstGeom>
          <a:noFill/>
          <a:ln w="9525">
            <a:noFill/>
          </a:ln>
        </p:spPr>
        <p:txBody>
          <a:bodyPr>
            <a:spAutoFit/>
          </a:bodyPr>
          <a:lstStyle/>
          <a:p>
            <a:pPr lvl="0" defTabSz="1500505">
              <a:spcBef>
                <a:spcPct val="50000"/>
              </a:spcBef>
            </a:pPr>
            <a:r>
              <a:rPr lang="en-US" altLang="zh-CN" sz="3200">
                <a:solidFill>
                  <a:schemeClr val="bg1"/>
                </a:solidFill>
                <a:latin typeface="黑体" panose="02010609060101010101" pitchFamily="2" charset="-122"/>
                <a:ea typeface="黑体" panose="02010609060101010101" pitchFamily="2" charset="-122"/>
              </a:rPr>
              <a:t>Title 1</a:t>
            </a:r>
            <a:endParaRPr lang="zh-CN" altLang="en-US" sz="3200" dirty="0">
              <a:solidFill>
                <a:schemeClr val="bg1"/>
              </a:solidFill>
              <a:latin typeface="黑体" panose="02010609060101010101" pitchFamily="2" charset="-122"/>
              <a:ea typeface="黑体" panose="02010609060101010101" pitchFamily="2" charset="-122"/>
            </a:endParaRPr>
          </a:p>
        </p:txBody>
      </p:sp>
      <p:sp>
        <p:nvSpPr>
          <p:cNvPr id="71694" name="文本框 71693"/>
          <p:cNvSpPr txBox="1"/>
          <p:nvPr/>
        </p:nvSpPr>
        <p:spPr>
          <a:xfrm>
            <a:off x="8853488" y="7473950"/>
            <a:ext cx="3927475" cy="584775"/>
          </a:xfrm>
          <a:prstGeom prst="rect">
            <a:avLst/>
          </a:prstGeom>
          <a:noFill/>
          <a:ln w="9525">
            <a:noFill/>
          </a:ln>
        </p:spPr>
        <p:txBody>
          <a:bodyPr>
            <a:spAutoFit/>
          </a:bodyPr>
          <a:lstStyle/>
          <a:p>
            <a:pPr defTabSz="1500505">
              <a:spcBef>
                <a:spcPct val="50000"/>
              </a:spcBef>
            </a:pPr>
            <a:r>
              <a:rPr lang="en-US" altLang="zh-CN" sz="3200">
                <a:solidFill>
                  <a:schemeClr val="bg1"/>
                </a:solidFill>
                <a:latin typeface="黑体" panose="02010609060101010101" pitchFamily="2" charset="-122"/>
                <a:ea typeface="黑体" panose="02010609060101010101" pitchFamily="2" charset="-122"/>
              </a:rPr>
              <a:t>Title 4</a:t>
            </a:r>
            <a:endParaRPr lang="zh-CN" altLang="en-US" sz="3200">
              <a:solidFill>
                <a:schemeClr val="bg1"/>
              </a:solidFill>
              <a:latin typeface="黑体" panose="02010609060101010101" pitchFamily="2" charset="-122"/>
              <a:ea typeface="黑体" panose="02010609060101010101" pitchFamily="2" charset="-122"/>
            </a:endParaRPr>
          </a:p>
        </p:txBody>
      </p:sp>
      <p:pic>
        <p:nvPicPr>
          <p:cNvPr id="71696" name="图片 71695" descr="2"/>
          <p:cNvPicPr>
            <a:picLocks noChangeAspect="1"/>
          </p:cNvPicPr>
          <p:nvPr/>
        </p:nvPicPr>
        <p:blipFill>
          <a:blip r:embed="rId5"/>
          <a:stretch>
            <a:fillRect/>
          </a:stretch>
        </p:blipFill>
        <p:spPr>
          <a:xfrm>
            <a:off x="0" y="363315"/>
            <a:ext cx="4469092" cy="2578323"/>
          </a:xfrm>
          <a:prstGeom prst="rect">
            <a:avLst/>
          </a:prstGeom>
          <a:noFill/>
          <a:ln w="9525">
            <a:noFill/>
          </a:ln>
        </p:spPr>
      </p:pic>
      <p:sp>
        <p:nvSpPr>
          <p:cNvPr id="13" name="TextBox 12"/>
          <p:cNvSpPr txBox="1"/>
          <p:nvPr/>
        </p:nvSpPr>
        <p:spPr>
          <a:xfrm>
            <a:off x="828304" y="1257024"/>
            <a:ext cx="7848600" cy="1015663"/>
          </a:xfrm>
          <a:prstGeom prst="rect">
            <a:avLst/>
          </a:prstGeom>
          <a:noFill/>
        </p:spPr>
        <p:txBody>
          <a:bodyPr wrap="square" rtlCol="0">
            <a:spAutoFit/>
          </a:bodyPr>
          <a:lstStyle/>
          <a:p>
            <a:r>
              <a:rPr lang="vi-VN" sz="6000" b="1" dirty="0" smtClean="0">
                <a:latin typeface=".VnAvant" pitchFamily="34" charset="0"/>
              </a:rPr>
              <a:t>Đ</a:t>
            </a:r>
            <a:r>
              <a:rPr lang="en-US" sz="6000" b="1" dirty="0" err="1" smtClean="0">
                <a:latin typeface=".VnAvant" pitchFamily="34" charset="0"/>
              </a:rPr>
              <a:t>äc</a:t>
            </a:r>
            <a:r>
              <a:rPr lang="en-US" sz="6000" b="1" dirty="0" smtClean="0">
                <a:latin typeface=".VnAvant" pitchFamily="34" charset="0"/>
              </a:rPr>
              <a:t> to:</a:t>
            </a:r>
            <a:endParaRPr lang="en-US" sz="6000" b="1" dirty="0">
              <a:latin typeface=".VnAvant" pitchFamily="34" charset="0"/>
            </a:endParaRPr>
          </a:p>
        </p:txBody>
      </p:sp>
      <p:sp>
        <p:nvSpPr>
          <p:cNvPr id="14" name="TextBox 13"/>
          <p:cNvSpPr txBox="1"/>
          <p:nvPr/>
        </p:nvSpPr>
        <p:spPr>
          <a:xfrm>
            <a:off x="5008842" y="2212907"/>
            <a:ext cx="1364078" cy="1107996"/>
          </a:xfrm>
          <a:prstGeom prst="rect">
            <a:avLst/>
          </a:prstGeom>
          <a:noFill/>
        </p:spPr>
        <p:txBody>
          <a:bodyPr wrap="square" rtlCol="0">
            <a:spAutoFit/>
          </a:bodyPr>
          <a:lstStyle/>
          <a:p>
            <a:r>
              <a:rPr lang="vi-VN" sz="6600" dirty="0" smtClean="0">
                <a:solidFill>
                  <a:srgbClr val="FF0000"/>
                </a:solidFill>
                <a:latin typeface=".VnAvant" pitchFamily="34" charset="0"/>
              </a:rPr>
              <a:t>tre</a:t>
            </a:r>
            <a:r>
              <a:rPr lang="en-US" sz="6600" dirty="0" smtClean="0">
                <a:solidFill>
                  <a:srgbClr val="FF0000"/>
                </a:solidFill>
                <a:latin typeface=".VnAvant" pitchFamily="34" charset="0"/>
              </a:rPr>
              <a:t> </a:t>
            </a:r>
            <a:endParaRPr lang="en-US" sz="6600" dirty="0">
              <a:solidFill>
                <a:srgbClr val="FF0000"/>
              </a:solidFill>
              <a:latin typeface=".VnAvant" pitchFamily="34" charset="0"/>
            </a:endParaRPr>
          </a:p>
        </p:txBody>
      </p:sp>
      <p:sp>
        <p:nvSpPr>
          <p:cNvPr id="15" name="TextBox 14"/>
          <p:cNvSpPr txBox="1"/>
          <p:nvPr/>
        </p:nvSpPr>
        <p:spPr>
          <a:xfrm>
            <a:off x="11331564" y="2145606"/>
            <a:ext cx="1738324" cy="1107996"/>
          </a:xfrm>
          <a:prstGeom prst="rect">
            <a:avLst/>
          </a:prstGeom>
          <a:noFill/>
        </p:spPr>
        <p:txBody>
          <a:bodyPr wrap="square" rtlCol="0">
            <a:spAutoFit/>
          </a:bodyPr>
          <a:lstStyle/>
          <a:p>
            <a:r>
              <a:rPr lang="vi-VN" sz="6600" dirty="0">
                <a:solidFill>
                  <a:srgbClr val="FF0000"/>
                </a:solidFill>
                <a:latin typeface=".VnAvant" pitchFamily="34" charset="0"/>
              </a:rPr>
              <a:t>t</a:t>
            </a:r>
            <a:r>
              <a:rPr lang="vi-VN" sz="6600" dirty="0" smtClean="0">
                <a:solidFill>
                  <a:srgbClr val="FF0000"/>
                </a:solidFill>
                <a:latin typeface=".VnAvant" pitchFamily="34" charset="0"/>
              </a:rPr>
              <a:t>rµ</a:t>
            </a:r>
            <a:r>
              <a:rPr lang="en-US" sz="6600" dirty="0" smtClean="0">
                <a:solidFill>
                  <a:srgbClr val="FF0000"/>
                </a:solidFill>
                <a:latin typeface=".VnAvant" pitchFamily="34" charset="0"/>
              </a:rPr>
              <a:t> </a:t>
            </a:r>
            <a:endParaRPr lang="en-US" sz="6600" dirty="0">
              <a:solidFill>
                <a:srgbClr val="FF0000"/>
              </a:solidFill>
              <a:latin typeface=".VnAvant" pitchFamily="34" charset="0"/>
            </a:endParaRPr>
          </a:p>
        </p:txBody>
      </p:sp>
      <p:sp>
        <p:nvSpPr>
          <p:cNvPr id="16" name="TextBox 15"/>
          <p:cNvSpPr txBox="1"/>
          <p:nvPr/>
        </p:nvSpPr>
        <p:spPr>
          <a:xfrm>
            <a:off x="7994864" y="2145606"/>
            <a:ext cx="2050463" cy="1107996"/>
          </a:xfrm>
          <a:prstGeom prst="rect">
            <a:avLst/>
          </a:prstGeom>
          <a:noFill/>
        </p:spPr>
        <p:txBody>
          <a:bodyPr wrap="square" rtlCol="0">
            <a:spAutoFit/>
          </a:bodyPr>
          <a:lstStyle/>
          <a:p>
            <a:r>
              <a:rPr lang="vi-VN" sz="6600" dirty="0" smtClean="0">
                <a:solidFill>
                  <a:srgbClr val="FF0000"/>
                </a:solidFill>
                <a:latin typeface=".VnAvant" pitchFamily="34" charset="0"/>
              </a:rPr>
              <a:t>chị</a:t>
            </a:r>
            <a:r>
              <a:rPr lang="en-US" sz="6600" dirty="0" smtClean="0">
                <a:solidFill>
                  <a:srgbClr val="FF0000"/>
                </a:solidFill>
                <a:latin typeface=".VnAvant" pitchFamily="34" charset="0"/>
              </a:rPr>
              <a:t> </a:t>
            </a:r>
            <a:endParaRPr lang="en-US" sz="6600" dirty="0">
              <a:solidFill>
                <a:srgbClr val="FF0000"/>
              </a:solidFill>
              <a:latin typeface=".VnAvant" pitchFamily="34" charset="0"/>
            </a:endParaRPr>
          </a:p>
        </p:txBody>
      </p:sp>
      <p:sp>
        <p:nvSpPr>
          <p:cNvPr id="17" name="TextBox 16"/>
          <p:cNvSpPr txBox="1"/>
          <p:nvPr/>
        </p:nvSpPr>
        <p:spPr>
          <a:xfrm>
            <a:off x="5008842" y="3558760"/>
            <a:ext cx="3164278" cy="1107996"/>
          </a:xfrm>
          <a:prstGeom prst="rect">
            <a:avLst/>
          </a:prstGeom>
          <a:noFill/>
        </p:spPr>
        <p:txBody>
          <a:bodyPr wrap="square" rtlCol="0">
            <a:spAutoFit/>
          </a:bodyPr>
          <a:lstStyle/>
          <a:p>
            <a:r>
              <a:rPr lang="vi-VN" sz="6600" dirty="0">
                <a:solidFill>
                  <a:srgbClr val="FF0000"/>
                </a:solidFill>
                <a:latin typeface=".VnAvant" pitchFamily="34" charset="0"/>
              </a:rPr>
              <a:t>c</a:t>
            </a:r>
            <a:r>
              <a:rPr lang="vi-VN" sz="6600" dirty="0" smtClean="0">
                <a:solidFill>
                  <a:srgbClr val="FF0000"/>
                </a:solidFill>
                <a:latin typeface=".VnAvant" pitchFamily="34" charset="0"/>
              </a:rPr>
              <a:t>¸ trª</a:t>
            </a:r>
            <a:r>
              <a:rPr lang="en-US" sz="6600" dirty="0" smtClean="0">
                <a:solidFill>
                  <a:srgbClr val="FF0000"/>
                </a:solidFill>
                <a:latin typeface=".VnAvant" pitchFamily="34" charset="0"/>
              </a:rPr>
              <a:t> </a:t>
            </a:r>
            <a:endParaRPr lang="en-US" sz="6600" dirty="0">
              <a:solidFill>
                <a:srgbClr val="FF0000"/>
              </a:solidFill>
              <a:latin typeface=".VnAvant" pitchFamily="34" charset="0"/>
            </a:endParaRPr>
          </a:p>
        </p:txBody>
      </p:sp>
      <p:sp>
        <p:nvSpPr>
          <p:cNvPr id="18" name="TextBox 17"/>
          <p:cNvSpPr txBox="1"/>
          <p:nvPr/>
        </p:nvSpPr>
        <p:spPr>
          <a:xfrm>
            <a:off x="9487498" y="3513758"/>
            <a:ext cx="3510158" cy="1107996"/>
          </a:xfrm>
          <a:prstGeom prst="rect">
            <a:avLst/>
          </a:prstGeom>
          <a:noFill/>
        </p:spPr>
        <p:txBody>
          <a:bodyPr wrap="square" rtlCol="0">
            <a:spAutoFit/>
          </a:bodyPr>
          <a:lstStyle/>
          <a:p>
            <a:r>
              <a:rPr lang="vi-VN" sz="6600" dirty="0" smtClean="0">
                <a:solidFill>
                  <a:srgbClr val="FF0000"/>
                </a:solidFill>
                <a:latin typeface=".VnAvant" pitchFamily="34" charset="0"/>
              </a:rPr>
              <a:t>c¸i châ</a:t>
            </a:r>
            <a:r>
              <a:rPr lang="en-US" sz="6600" dirty="0" smtClean="0">
                <a:solidFill>
                  <a:srgbClr val="FF0000"/>
                </a:solidFill>
                <a:latin typeface=".VnAvant" pitchFamily="34" charset="0"/>
              </a:rPr>
              <a:t> </a:t>
            </a:r>
            <a:endParaRPr lang="en-US" sz="6600" dirty="0">
              <a:solidFill>
                <a:srgbClr val="FF0000"/>
              </a:solidFill>
              <a:latin typeface=".VnAvant" pitchFamily="34" charset="0"/>
            </a:endParaRPr>
          </a:p>
        </p:txBody>
      </p:sp>
      <p:sp>
        <p:nvSpPr>
          <p:cNvPr id="19" name="TextBox 18"/>
          <p:cNvSpPr txBox="1"/>
          <p:nvPr/>
        </p:nvSpPr>
        <p:spPr>
          <a:xfrm>
            <a:off x="5008842" y="5070058"/>
            <a:ext cx="7340742" cy="1107996"/>
          </a:xfrm>
          <a:prstGeom prst="rect">
            <a:avLst/>
          </a:prstGeom>
          <a:noFill/>
        </p:spPr>
        <p:txBody>
          <a:bodyPr wrap="square" rtlCol="0">
            <a:spAutoFit/>
          </a:bodyPr>
          <a:lstStyle/>
          <a:p>
            <a:r>
              <a:rPr lang="vi-VN" sz="6600" dirty="0" smtClean="0">
                <a:solidFill>
                  <a:srgbClr val="FF0000"/>
                </a:solidFill>
                <a:latin typeface=".VnAvant" pitchFamily="34" charset="0"/>
              </a:rPr>
              <a:t>BÐ Hµ nhí mÑ.</a:t>
            </a:r>
            <a:r>
              <a:rPr lang="en-US" sz="6600" dirty="0" smtClean="0">
                <a:solidFill>
                  <a:srgbClr val="FF0000"/>
                </a:solidFill>
                <a:latin typeface=".VnAvant" pitchFamily="34" charset="0"/>
              </a:rPr>
              <a:t> </a:t>
            </a:r>
            <a:endParaRPr lang="en-US" sz="6600" dirty="0">
              <a:solidFill>
                <a:srgbClr val="FF0000"/>
              </a:solidFill>
              <a:latin typeface=".VnAvant" pitchFamily="34" charset="0"/>
            </a:endParaRPr>
          </a:p>
        </p:txBody>
      </p:sp>
      <p:sp>
        <p:nvSpPr>
          <p:cNvPr id="20" name="TextBox 19"/>
          <p:cNvSpPr txBox="1"/>
          <p:nvPr/>
        </p:nvSpPr>
        <p:spPr>
          <a:xfrm>
            <a:off x="5037744" y="6582226"/>
            <a:ext cx="8463968" cy="1107996"/>
          </a:xfrm>
          <a:prstGeom prst="rect">
            <a:avLst/>
          </a:prstGeom>
          <a:noFill/>
        </p:spPr>
        <p:txBody>
          <a:bodyPr wrap="square" rtlCol="0">
            <a:spAutoFit/>
          </a:bodyPr>
          <a:lstStyle/>
          <a:p>
            <a:r>
              <a:rPr lang="vi-VN" sz="6600" dirty="0" smtClean="0">
                <a:solidFill>
                  <a:srgbClr val="FF0000"/>
                </a:solidFill>
                <a:latin typeface=".VnAvant" pitchFamily="34" charset="0"/>
              </a:rPr>
              <a:t>ChÞ Lan dç bÐ Chi.</a:t>
            </a:r>
            <a:endParaRPr lang="en-US" sz="6600" dirty="0">
              <a:solidFill>
                <a:srgbClr val="FF0000"/>
              </a:solidFill>
              <a:latin typeface=".VnAvant"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1000"/>
                                        <p:tgtEl>
                                          <p:spTgt spid="71684"/>
                                        </p:tgtEl>
                                      </p:cBhvr>
                                    </p:animEffect>
                                    <p:anim calcmode="lin" valueType="num">
                                      <p:cBhvr>
                                        <p:cTn id="8" dur="1000" fill="hold"/>
                                        <p:tgtEl>
                                          <p:spTgt spid="71684"/>
                                        </p:tgtEl>
                                        <p:attrNameLst>
                                          <p:attrName>ppt_x</p:attrName>
                                        </p:attrNameLst>
                                      </p:cBhvr>
                                      <p:tavLst>
                                        <p:tav tm="0">
                                          <p:val>
                                            <p:strVal val="#ppt_x"/>
                                          </p:val>
                                        </p:tav>
                                        <p:tav tm="100000">
                                          <p:val>
                                            <p:strVal val="#ppt_x"/>
                                          </p:val>
                                        </p:tav>
                                      </p:tavLst>
                                    </p:anim>
                                    <p:anim calcmode="lin" valueType="num">
                                      <p:cBhvr>
                                        <p:cTn id="9" dur="1000" fill="hold"/>
                                        <p:tgtEl>
                                          <p:spTgt spid="7168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71696"/>
                                        </p:tgtEl>
                                        <p:attrNameLst>
                                          <p:attrName>style.visibility</p:attrName>
                                        </p:attrNameLst>
                                      </p:cBhvr>
                                      <p:to>
                                        <p:strVal val="visible"/>
                                      </p:to>
                                    </p:set>
                                    <p:anim calcmode="lin" valueType="num">
                                      <p:cBhvr>
                                        <p:cTn id="13" dur="1000" fill="hold"/>
                                        <p:tgtEl>
                                          <p:spTgt spid="71696"/>
                                        </p:tgtEl>
                                        <p:attrNameLst>
                                          <p:attrName>ppt_x</p:attrName>
                                        </p:attrNameLst>
                                      </p:cBhvr>
                                      <p:tavLst>
                                        <p:tav tm="0">
                                          <p:val>
                                            <p:strVal val="#ppt_x-.2"/>
                                          </p:val>
                                        </p:tav>
                                        <p:tav tm="100000">
                                          <p:val>
                                            <p:strVal val="#ppt_x"/>
                                          </p:val>
                                        </p:tav>
                                      </p:tavLst>
                                    </p:anim>
                                    <p:anim calcmode="lin" valueType="num">
                                      <p:cBhvr>
                                        <p:cTn id="14" dur="1000" fill="hold"/>
                                        <p:tgtEl>
                                          <p:spTgt spid="7169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1696"/>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71691"/>
                                        </p:tgtEl>
                                        <p:attrNameLst>
                                          <p:attrName>style.visibility</p:attrName>
                                        </p:attrNameLst>
                                      </p:cBhvr>
                                      <p:to>
                                        <p:strVal val="visible"/>
                                      </p:to>
                                    </p:set>
                                    <p:anim calcmode="lin" valueType="num">
                                      <p:cBhvr>
                                        <p:cTn id="19" dur="1000" fill="hold"/>
                                        <p:tgtEl>
                                          <p:spTgt spid="71691"/>
                                        </p:tgtEl>
                                        <p:attrNameLst>
                                          <p:attrName>ppt_x</p:attrName>
                                        </p:attrNameLst>
                                      </p:cBhvr>
                                      <p:tavLst>
                                        <p:tav tm="0">
                                          <p:val>
                                            <p:strVal val="#ppt_x-.2"/>
                                          </p:val>
                                        </p:tav>
                                        <p:tav tm="100000">
                                          <p:val>
                                            <p:strVal val="#ppt_x"/>
                                          </p:val>
                                        </p:tav>
                                      </p:tavLst>
                                    </p:anim>
                                    <p:anim calcmode="lin" valueType="num">
                                      <p:cBhvr>
                                        <p:cTn id="20" dur="1000" fill="hold"/>
                                        <p:tgtEl>
                                          <p:spTgt spid="7169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1691"/>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71694"/>
                                        </p:tgtEl>
                                        <p:attrNameLst>
                                          <p:attrName>style.visibility</p:attrName>
                                        </p:attrNameLst>
                                      </p:cBhvr>
                                      <p:to>
                                        <p:strVal val="visible"/>
                                      </p:to>
                                    </p:set>
                                    <p:anim calcmode="lin" valueType="num">
                                      <p:cBhvr>
                                        <p:cTn id="25" dur="1000" fill="hold"/>
                                        <p:tgtEl>
                                          <p:spTgt spid="71694"/>
                                        </p:tgtEl>
                                        <p:attrNameLst>
                                          <p:attrName>ppt_x</p:attrName>
                                        </p:attrNameLst>
                                      </p:cBhvr>
                                      <p:tavLst>
                                        <p:tav tm="0">
                                          <p:val>
                                            <p:strVal val="#ppt_x-.2"/>
                                          </p:val>
                                        </p:tav>
                                        <p:tav tm="100000">
                                          <p:val>
                                            <p:strVal val="#ppt_x"/>
                                          </p:val>
                                        </p:tav>
                                      </p:tavLst>
                                    </p:anim>
                                    <p:anim calcmode="lin" valueType="num">
                                      <p:cBhvr>
                                        <p:cTn id="26" dur="1000" fill="hold"/>
                                        <p:tgtEl>
                                          <p:spTgt spid="71694"/>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1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p:bldP spid="7169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图片 46086" descr="1-44"/>
          <p:cNvPicPr>
            <a:picLocks noChangeAspect="1"/>
          </p:cNvPicPr>
          <p:nvPr/>
        </p:nvPicPr>
        <p:blipFill>
          <a:blip r:embed="rId3"/>
          <a:stretch>
            <a:fillRect/>
          </a:stretch>
        </p:blipFill>
        <p:spPr>
          <a:xfrm>
            <a:off x="-20637" y="-136525"/>
            <a:ext cx="16798925" cy="9612313"/>
          </a:xfrm>
          <a:prstGeom prst="rect">
            <a:avLst/>
          </a:prstGeom>
          <a:noFill/>
          <a:ln w="9525">
            <a:noFill/>
          </a:ln>
        </p:spPr>
      </p:pic>
      <p:pic>
        <p:nvPicPr>
          <p:cNvPr id="46086" name="图片 46085" descr="1-46"/>
          <p:cNvPicPr>
            <a:picLocks noChangeAspect="1"/>
          </p:cNvPicPr>
          <p:nvPr/>
        </p:nvPicPr>
        <p:blipFill>
          <a:blip r:embed="rId4"/>
          <a:stretch>
            <a:fillRect/>
          </a:stretch>
        </p:blipFill>
        <p:spPr>
          <a:xfrm>
            <a:off x="11917363" y="0"/>
            <a:ext cx="4419600" cy="3657600"/>
          </a:xfrm>
          <a:prstGeom prst="rect">
            <a:avLst/>
          </a:prstGeom>
          <a:noFill/>
          <a:ln w="9525">
            <a:noFill/>
          </a:ln>
        </p:spPr>
      </p:pic>
      <p:pic>
        <p:nvPicPr>
          <p:cNvPr id="46088" name="图片 46087" descr="1-45"/>
          <p:cNvPicPr>
            <a:picLocks noChangeAspect="1"/>
          </p:cNvPicPr>
          <p:nvPr/>
        </p:nvPicPr>
        <p:blipFill>
          <a:blip r:embed="rId5"/>
          <a:stretch>
            <a:fillRect/>
          </a:stretch>
        </p:blipFill>
        <p:spPr>
          <a:xfrm>
            <a:off x="0" y="346075"/>
            <a:ext cx="4730750" cy="5308600"/>
          </a:xfrm>
          <a:prstGeom prst="rect">
            <a:avLst/>
          </a:prstGeom>
          <a:noFill/>
          <a:ln w="9525">
            <a:noFill/>
          </a:ln>
        </p:spPr>
      </p:pic>
      <p:pic>
        <p:nvPicPr>
          <p:cNvPr id="46113" name="图片 46112" descr="01"/>
          <p:cNvPicPr>
            <a:picLocks noChangeAspect="1"/>
          </p:cNvPicPr>
          <p:nvPr/>
        </p:nvPicPr>
        <p:blipFill>
          <a:blip r:embed="rId6"/>
          <a:stretch>
            <a:fillRect/>
          </a:stretch>
        </p:blipFill>
        <p:spPr>
          <a:xfrm>
            <a:off x="5287963" y="2149475"/>
            <a:ext cx="6437312" cy="1139825"/>
          </a:xfrm>
          <a:prstGeom prst="rect">
            <a:avLst/>
          </a:prstGeom>
          <a:noFill/>
          <a:ln w="9525">
            <a:noFill/>
          </a:ln>
        </p:spPr>
      </p:pic>
      <p:sp>
        <p:nvSpPr>
          <p:cNvPr id="46114" name="TextBox 71"/>
          <p:cNvSpPr txBox="1"/>
          <p:nvPr/>
        </p:nvSpPr>
        <p:spPr>
          <a:xfrm>
            <a:off x="7269163" y="2471738"/>
            <a:ext cx="3709987" cy="336550"/>
          </a:xfrm>
          <a:prstGeom prst="rect">
            <a:avLst/>
          </a:prstGeom>
          <a:noFill/>
          <a:ln w="9525">
            <a:noFill/>
          </a:ln>
        </p:spPr>
        <p:txBody>
          <a:bodyPr>
            <a:spAutoFit/>
          </a:bodyPr>
          <a:lstStyle/>
          <a:p>
            <a:pPr lvl="0" eaLnBrk="0" hangingPunct="0"/>
            <a:r>
              <a:rPr lang="zh-CN" altLang="en-US" sz="1600" b="1" dirty="0">
                <a:solidFill>
                  <a:srgbClr val="000000"/>
                </a:solidFill>
                <a:latin typeface="宋体" panose="02010600030101010101" pitchFamily="2" charset="-122"/>
                <a:ea typeface="宋体" panose="02010600030101010101" pitchFamily="2" charset="-122"/>
              </a:rPr>
              <a:t>点击添加文本点击添加文本</a:t>
            </a:r>
            <a:endParaRPr lang="zh-CN" altLang="en-US" sz="1600" b="1" dirty="0">
              <a:solidFill>
                <a:srgbClr val="000000"/>
              </a:solidFill>
              <a:latin typeface="Arial" panose="020B0604020202020204" pitchFamily="34" charset="0"/>
              <a:ea typeface="宋体" panose="02010600030101010101" pitchFamily="2" charset="-122"/>
            </a:endParaRPr>
          </a:p>
        </p:txBody>
      </p:sp>
      <p:pic>
        <p:nvPicPr>
          <p:cNvPr id="46115" name="图片 46114" descr="02"/>
          <p:cNvPicPr>
            <a:picLocks noChangeAspect="1"/>
          </p:cNvPicPr>
          <p:nvPr/>
        </p:nvPicPr>
        <p:blipFill>
          <a:blip r:embed="rId7"/>
          <a:stretch>
            <a:fillRect/>
          </a:stretch>
        </p:blipFill>
        <p:spPr>
          <a:xfrm>
            <a:off x="5287963" y="3227388"/>
            <a:ext cx="6437312" cy="1139825"/>
          </a:xfrm>
          <a:prstGeom prst="rect">
            <a:avLst/>
          </a:prstGeom>
          <a:noFill/>
          <a:ln w="9525">
            <a:noFill/>
          </a:ln>
        </p:spPr>
      </p:pic>
      <p:sp>
        <p:nvSpPr>
          <p:cNvPr id="46116" name="TextBox 71"/>
          <p:cNvSpPr txBox="1"/>
          <p:nvPr/>
        </p:nvSpPr>
        <p:spPr>
          <a:xfrm>
            <a:off x="7269163" y="3570288"/>
            <a:ext cx="3709987" cy="336550"/>
          </a:xfrm>
          <a:prstGeom prst="rect">
            <a:avLst/>
          </a:prstGeom>
          <a:noFill/>
          <a:ln w="9525">
            <a:noFill/>
          </a:ln>
        </p:spPr>
        <p:txBody>
          <a:bodyPr>
            <a:spAutoFit/>
          </a:bodyPr>
          <a:lstStyle/>
          <a:p>
            <a:pPr lvl="0" eaLnBrk="0" hangingPunct="0"/>
            <a:r>
              <a:rPr lang="zh-CN" altLang="en-US" sz="1600" b="1" dirty="0">
                <a:solidFill>
                  <a:srgbClr val="000000"/>
                </a:solidFill>
                <a:latin typeface="宋体" panose="02010600030101010101" pitchFamily="2" charset="-122"/>
                <a:ea typeface="宋体" panose="02010600030101010101" pitchFamily="2" charset="-122"/>
              </a:rPr>
              <a:t>点击添加文本点击添加文本</a:t>
            </a:r>
            <a:endParaRPr lang="zh-CN" altLang="en-US" sz="1600" b="1" dirty="0">
              <a:solidFill>
                <a:srgbClr val="000000"/>
              </a:solidFill>
              <a:latin typeface="Arial" panose="020B0604020202020204" pitchFamily="34" charset="0"/>
              <a:ea typeface="宋体" panose="02010600030101010101" pitchFamily="2" charset="-122"/>
            </a:endParaRPr>
          </a:p>
        </p:txBody>
      </p:sp>
      <p:pic>
        <p:nvPicPr>
          <p:cNvPr id="46117" name="图片 46116" descr="03"/>
          <p:cNvPicPr>
            <a:picLocks noChangeAspect="1"/>
          </p:cNvPicPr>
          <p:nvPr/>
        </p:nvPicPr>
        <p:blipFill>
          <a:blip r:embed="rId8"/>
          <a:stretch>
            <a:fillRect/>
          </a:stretch>
        </p:blipFill>
        <p:spPr>
          <a:xfrm>
            <a:off x="5287963" y="4256088"/>
            <a:ext cx="6438900" cy="1138237"/>
          </a:xfrm>
          <a:prstGeom prst="rect">
            <a:avLst/>
          </a:prstGeom>
          <a:noFill/>
          <a:ln w="9525">
            <a:noFill/>
          </a:ln>
        </p:spPr>
      </p:pic>
      <p:pic>
        <p:nvPicPr>
          <p:cNvPr id="46118" name="图片 46117" descr="04"/>
          <p:cNvPicPr>
            <a:picLocks noChangeAspect="1"/>
          </p:cNvPicPr>
          <p:nvPr/>
        </p:nvPicPr>
        <p:blipFill>
          <a:blip r:embed="rId9"/>
          <a:stretch>
            <a:fillRect/>
          </a:stretch>
        </p:blipFill>
        <p:spPr>
          <a:xfrm>
            <a:off x="5332413" y="5399088"/>
            <a:ext cx="6440487" cy="1138237"/>
          </a:xfrm>
          <a:prstGeom prst="rect">
            <a:avLst/>
          </a:prstGeom>
          <a:noFill/>
          <a:ln w="9525">
            <a:noFill/>
          </a:ln>
        </p:spPr>
      </p:pic>
      <p:sp>
        <p:nvSpPr>
          <p:cNvPr id="46119" name="TextBox 71"/>
          <p:cNvSpPr txBox="1"/>
          <p:nvPr/>
        </p:nvSpPr>
        <p:spPr>
          <a:xfrm>
            <a:off x="7192963" y="4560888"/>
            <a:ext cx="3709987" cy="336550"/>
          </a:xfrm>
          <a:prstGeom prst="rect">
            <a:avLst/>
          </a:prstGeom>
          <a:noFill/>
          <a:ln w="9525">
            <a:noFill/>
          </a:ln>
        </p:spPr>
        <p:txBody>
          <a:bodyPr>
            <a:spAutoFit/>
          </a:bodyPr>
          <a:lstStyle/>
          <a:p>
            <a:pPr lvl="0" eaLnBrk="0" hangingPunct="0"/>
            <a:r>
              <a:rPr lang="zh-CN" altLang="en-US" sz="1600" b="1" dirty="0">
                <a:solidFill>
                  <a:srgbClr val="000000"/>
                </a:solidFill>
                <a:latin typeface="宋体" panose="02010600030101010101" pitchFamily="2" charset="-122"/>
                <a:ea typeface="宋体" panose="02010600030101010101" pitchFamily="2" charset="-122"/>
              </a:rPr>
              <a:t>点击添加文本点击添加文本</a:t>
            </a:r>
            <a:endParaRPr lang="zh-CN" altLang="en-US" sz="1600" b="1" dirty="0">
              <a:solidFill>
                <a:srgbClr val="000000"/>
              </a:solidFill>
              <a:latin typeface="Arial" panose="020B0604020202020204" pitchFamily="34" charset="0"/>
              <a:ea typeface="宋体" panose="02010600030101010101" pitchFamily="2" charset="-122"/>
            </a:endParaRPr>
          </a:p>
        </p:txBody>
      </p:sp>
      <p:sp>
        <p:nvSpPr>
          <p:cNvPr id="46120" name="TextBox 71"/>
          <p:cNvSpPr txBox="1"/>
          <p:nvPr/>
        </p:nvSpPr>
        <p:spPr>
          <a:xfrm>
            <a:off x="7269163" y="5703888"/>
            <a:ext cx="3709987" cy="336550"/>
          </a:xfrm>
          <a:prstGeom prst="rect">
            <a:avLst/>
          </a:prstGeom>
          <a:noFill/>
          <a:ln w="9525">
            <a:noFill/>
          </a:ln>
        </p:spPr>
        <p:txBody>
          <a:bodyPr>
            <a:spAutoFit/>
          </a:bodyPr>
          <a:lstStyle/>
          <a:p>
            <a:pPr lvl="0" eaLnBrk="0" hangingPunct="0"/>
            <a:r>
              <a:rPr lang="zh-CN" altLang="en-US" sz="1600" b="1" dirty="0">
                <a:solidFill>
                  <a:srgbClr val="000000"/>
                </a:solidFill>
                <a:latin typeface="宋体" panose="02010600030101010101" pitchFamily="2" charset="-122"/>
                <a:ea typeface="宋体" panose="02010600030101010101" pitchFamily="2" charset="-122"/>
              </a:rPr>
              <a:t>点击添加文本点击添加文本</a:t>
            </a:r>
            <a:endParaRPr lang="zh-CN" altLang="en-US" sz="1600" b="1" dirty="0">
              <a:solidFill>
                <a:srgbClr val="000000"/>
              </a:solidFill>
              <a:latin typeface="Arial" panose="020B0604020202020204" pitchFamily="34" charset="0"/>
              <a:ea typeface="宋体" panose="02010600030101010101" pitchFamily="2" charset="-122"/>
            </a:endParaRPr>
          </a:p>
        </p:txBody>
      </p:sp>
      <p:grpSp>
        <p:nvGrpSpPr>
          <p:cNvPr id="46121" name="组合 46120"/>
          <p:cNvGrpSpPr/>
          <p:nvPr/>
        </p:nvGrpSpPr>
        <p:grpSpPr>
          <a:xfrm>
            <a:off x="5505450" y="5411788"/>
            <a:ext cx="1096963" cy="1096962"/>
            <a:chOff x="1433" y="3080"/>
            <a:chExt cx="568" cy="568"/>
          </a:xfrm>
        </p:grpSpPr>
        <p:pic>
          <p:nvPicPr>
            <p:cNvPr id="46122" name="图片 46121" descr="png-0731"/>
            <p:cNvPicPr>
              <a:picLocks noChangeAspect="1"/>
            </p:cNvPicPr>
            <p:nvPr/>
          </p:nvPicPr>
          <p:blipFill>
            <a:blip r:embed="rId10"/>
            <a:stretch>
              <a:fillRect/>
            </a:stretch>
          </p:blipFill>
          <p:spPr>
            <a:xfrm>
              <a:off x="1433" y="3080"/>
              <a:ext cx="568" cy="568"/>
            </a:xfrm>
            <a:prstGeom prst="rect">
              <a:avLst/>
            </a:prstGeom>
            <a:noFill/>
            <a:ln w="9525">
              <a:noFill/>
            </a:ln>
          </p:spPr>
        </p:pic>
        <p:sp>
          <p:nvSpPr>
            <p:cNvPr id="46123" name="矩形 46122"/>
            <p:cNvSpPr/>
            <p:nvPr/>
          </p:nvSpPr>
          <p:spPr>
            <a:xfrm>
              <a:off x="1606" y="3216"/>
              <a:ext cx="198" cy="268"/>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none" anchor="t">
              <a:spAutoFit/>
              <a:flatTx/>
            </a:bodyPr>
            <a:lstStyle/>
            <a:p>
              <a:pPr lvl="0" algn="ctr" latinLnBrk="1"/>
              <a:r>
                <a:rPr lang="en-US" altLang="zh-CN" sz="2800">
                  <a:latin typeface="Arial" panose="020B0604020202020204" pitchFamily="34" charset="0"/>
                  <a:ea typeface="宋体" panose="02010600030101010101" pitchFamily="2" charset="-122"/>
                </a:rPr>
                <a:t>4</a:t>
              </a:r>
            </a:p>
          </p:txBody>
        </p:sp>
      </p:grpSp>
      <p:grpSp>
        <p:nvGrpSpPr>
          <p:cNvPr id="46124" name="组合 46123"/>
          <p:cNvGrpSpPr/>
          <p:nvPr/>
        </p:nvGrpSpPr>
        <p:grpSpPr>
          <a:xfrm>
            <a:off x="5516563" y="2198688"/>
            <a:ext cx="1096962" cy="1008062"/>
            <a:chOff x="1440" y="1056"/>
            <a:chExt cx="568" cy="522"/>
          </a:xfrm>
        </p:grpSpPr>
        <p:pic>
          <p:nvPicPr>
            <p:cNvPr id="46125" name="图片 46124" descr="png-0730"/>
            <p:cNvPicPr>
              <a:picLocks noChangeAspect="1"/>
            </p:cNvPicPr>
            <p:nvPr/>
          </p:nvPicPr>
          <p:blipFill>
            <a:blip r:embed="rId11"/>
            <a:stretch>
              <a:fillRect/>
            </a:stretch>
          </p:blipFill>
          <p:spPr>
            <a:xfrm>
              <a:off x="1440" y="1056"/>
              <a:ext cx="568" cy="522"/>
            </a:xfrm>
            <a:prstGeom prst="rect">
              <a:avLst/>
            </a:prstGeom>
            <a:noFill/>
            <a:ln w="9525">
              <a:noFill/>
            </a:ln>
          </p:spPr>
        </p:pic>
        <p:sp>
          <p:nvSpPr>
            <p:cNvPr id="46126" name="矩形 46125"/>
            <p:cNvSpPr/>
            <p:nvPr/>
          </p:nvSpPr>
          <p:spPr>
            <a:xfrm>
              <a:off x="1645" y="1152"/>
              <a:ext cx="198" cy="269"/>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none" anchor="t">
              <a:spAutoFit/>
              <a:flatTx/>
            </a:bodyPr>
            <a:lstStyle/>
            <a:p>
              <a:pPr lvl="0" algn="ctr" latinLnBrk="1"/>
              <a:r>
                <a:rPr lang="en-US" altLang="zh-CN" sz="2800">
                  <a:latin typeface="Arial" panose="020B0604020202020204" pitchFamily="34" charset="0"/>
                  <a:ea typeface="宋体" panose="02010600030101010101" pitchFamily="2" charset="-122"/>
                </a:rPr>
                <a:t>1</a:t>
              </a:r>
            </a:p>
          </p:txBody>
        </p:sp>
      </p:grpSp>
      <p:grpSp>
        <p:nvGrpSpPr>
          <p:cNvPr id="46127" name="组合 46126"/>
          <p:cNvGrpSpPr/>
          <p:nvPr/>
        </p:nvGrpSpPr>
        <p:grpSpPr>
          <a:xfrm>
            <a:off x="5500688" y="3290888"/>
            <a:ext cx="1096962" cy="1096962"/>
            <a:chOff x="1430" y="1744"/>
            <a:chExt cx="568" cy="568"/>
          </a:xfrm>
        </p:grpSpPr>
        <p:pic>
          <p:nvPicPr>
            <p:cNvPr id="46128" name="图片 46127" descr="png-0731"/>
            <p:cNvPicPr>
              <a:picLocks noChangeAspect="1"/>
            </p:cNvPicPr>
            <p:nvPr/>
          </p:nvPicPr>
          <p:blipFill>
            <a:blip r:embed="rId10"/>
            <a:stretch>
              <a:fillRect/>
            </a:stretch>
          </p:blipFill>
          <p:spPr>
            <a:xfrm>
              <a:off x="1430" y="1744"/>
              <a:ext cx="568" cy="568"/>
            </a:xfrm>
            <a:prstGeom prst="rect">
              <a:avLst/>
            </a:prstGeom>
            <a:noFill/>
            <a:ln w="9525">
              <a:noFill/>
            </a:ln>
          </p:spPr>
        </p:pic>
        <p:sp>
          <p:nvSpPr>
            <p:cNvPr id="46129" name="矩形 46128"/>
            <p:cNvSpPr/>
            <p:nvPr/>
          </p:nvSpPr>
          <p:spPr>
            <a:xfrm>
              <a:off x="1653" y="1872"/>
              <a:ext cx="198" cy="269"/>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none" anchor="t">
              <a:spAutoFit/>
              <a:flatTx/>
            </a:bodyPr>
            <a:lstStyle/>
            <a:p>
              <a:pPr lvl="0" algn="ctr" latinLnBrk="1"/>
              <a:r>
                <a:rPr lang="en-US" altLang="zh-CN" sz="2800">
                  <a:latin typeface="Arial" panose="020B0604020202020204" pitchFamily="34" charset="0"/>
                  <a:ea typeface="宋体" panose="02010600030101010101" pitchFamily="2" charset="-122"/>
                </a:rPr>
                <a:t>2</a:t>
              </a:r>
            </a:p>
          </p:txBody>
        </p:sp>
      </p:grpSp>
      <p:grpSp>
        <p:nvGrpSpPr>
          <p:cNvPr id="46130" name="组合 46129"/>
          <p:cNvGrpSpPr/>
          <p:nvPr/>
        </p:nvGrpSpPr>
        <p:grpSpPr>
          <a:xfrm>
            <a:off x="5500688" y="4332288"/>
            <a:ext cx="939800" cy="1111250"/>
            <a:chOff x="1430" y="2400"/>
            <a:chExt cx="486" cy="575"/>
          </a:xfrm>
        </p:grpSpPr>
        <p:pic>
          <p:nvPicPr>
            <p:cNvPr id="46131" name="图片 46130" descr="png-0731副本"/>
            <p:cNvPicPr>
              <a:picLocks noChangeAspect="1"/>
            </p:cNvPicPr>
            <p:nvPr/>
          </p:nvPicPr>
          <p:blipFill>
            <a:blip r:embed="rId12"/>
            <a:stretch>
              <a:fillRect/>
            </a:stretch>
          </p:blipFill>
          <p:spPr>
            <a:xfrm>
              <a:off x="1430" y="2400"/>
              <a:ext cx="486" cy="575"/>
            </a:xfrm>
            <a:prstGeom prst="rect">
              <a:avLst/>
            </a:prstGeom>
            <a:noFill/>
            <a:ln w="9525">
              <a:noFill/>
            </a:ln>
          </p:spPr>
        </p:pic>
        <p:sp>
          <p:nvSpPr>
            <p:cNvPr id="46132" name="矩形 46131"/>
            <p:cNvSpPr/>
            <p:nvPr/>
          </p:nvSpPr>
          <p:spPr>
            <a:xfrm>
              <a:off x="1590" y="2544"/>
              <a:ext cx="198" cy="268"/>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none" anchor="t">
              <a:spAutoFit/>
              <a:flatTx/>
            </a:bodyPr>
            <a:lstStyle/>
            <a:p>
              <a:pPr lvl="0" algn="ctr" latinLnBrk="1"/>
              <a:r>
                <a:rPr lang="en-US" altLang="zh-CN" sz="2800">
                  <a:latin typeface="Arial" panose="020B0604020202020204" pitchFamily="34" charset="0"/>
                  <a:ea typeface="宋体" panose="02010600030101010101" pitchFamily="2" charset="-122"/>
                </a:rPr>
                <a:t>3</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barn(outVertical)">
                                      <p:cBhvr>
                                        <p:cTn id="7" dur="500"/>
                                        <p:tgtEl>
                                          <p:spTgt spid="4608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46088"/>
                                        </p:tgtEl>
                                        <p:attrNameLst>
                                          <p:attrName>style.visibility</p:attrName>
                                        </p:attrNameLst>
                                      </p:cBhvr>
                                      <p:to>
                                        <p:strVal val="visible"/>
                                      </p:to>
                                    </p:set>
                                    <p:animEffect transition="in" filter="fade">
                                      <p:cBhvr>
                                        <p:cTn id="11" dur="1000"/>
                                        <p:tgtEl>
                                          <p:spTgt spid="46088"/>
                                        </p:tgtEl>
                                      </p:cBhvr>
                                    </p:animEffect>
                                    <p:anim calcmode="lin" valueType="num">
                                      <p:cBhvr>
                                        <p:cTn id="12" dur="1000" fill="hold"/>
                                        <p:tgtEl>
                                          <p:spTgt spid="46088"/>
                                        </p:tgtEl>
                                        <p:attrNameLst>
                                          <p:attrName>ppt_x</p:attrName>
                                        </p:attrNameLst>
                                      </p:cBhvr>
                                      <p:tavLst>
                                        <p:tav tm="0">
                                          <p:val>
                                            <p:strVal val="#ppt_x"/>
                                          </p:val>
                                        </p:tav>
                                        <p:tav tm="100000">
                                          <p:val>
                                            <p:strVal val="#ppt_x"/>
                                          </p:val>
                                        </p:tav>
                                      </p:tavLst>
                                    </p:anim>
                                    <p:anim calcmode="lin" valueType="num">
                                      <p:cBhvr>
                                        <p:cTn id="13" dur="1000" fill="hold"/>
                                        <p:tgtEl>
                                          <p:spTgt spid="4608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37" fill="hold" nodeType="afterEffect">
                                  <p:stCondLst>
                                    <p:cond delay="0"/>
                                  </p:stCondLst>
                                  <p:childTnLst>
                                    <p:set>
                                      <p:cBhvr>
                                        <p:cTn id="16" dur="1" fill="hold">
                                          <p:stCondLst>
                                            <p:cond delay="0"/>
                                          </p:stCondLst>
                                        </p:cTn>
                                        <p:tgtEl>
                                          <p:spTgt spid="46086"/>
                                        </p:tgtEl>
                                        <p:attrNameLst>
                                          <p:attrName>style.visibility</p:attrName>
                                        </p:attrNameLst>
                                      </p:cBhvr>
                                      <p:to>
                                        <p:strVal val="visible"/>
                                      </p:to>
                                    </p:set>
                                    <p:animEffect transition="in" filter="barn(outVertical)">
                                      <p:cBhvr>
                                        <p:cTn id="17" dur="500"/>
                                        <p:tgtEl>
                                          <p:spTgt spid="46086"/>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46113"/>
                                        </p:tgtEl>
                                        <p:attrNameLst>
                                          <p:attrName>style.visibility</p:attrName>
                                        </p:attrNameLst>
                                      </p:cBhvr>
                                      <p:to>
                                        <p:strVal val="visible"/>
                                      </p:to>
                                    </p:set>
                                    <p:animEffect transition="in" filter="barn(inVertical)">
                                      <p:cBhvr>
                                        <p:cTn id="21" dur="1000"/>
                                        <p:tgtEl>
                                          <p:spTgt spid="46113"/>
                                        </p:tgtEl>
                                      </p:cBhvr>
                                    </p:animEffect>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46124"/>
                                        </p:tgtEl>
                                        <p:attrNameLst>
                                          <p:attrName>style.visibility</p:attrName>
                                        </p:attrNameLst>
                                      </p:cBhvr>
                                      <p:to>
                                        <p:strVal val="visible"/>
                                      </p:to>
                                    </p:set>
                                    <p:animEffect transition="in" filter="fade">
                                      <p:cBhvr>
                                        <p:cTn id="25" dur="1000"/>
                                        <p:tgtEl>
                                          <p:spTgt spid="46124"/>
                                        </p:tgtEl>
                                      </p:cBhvr>
                                    </p:animEffect>
                                    <p:anim calcmode="lin" valueType="num">
                                      <p:cBhvr>
                                        <p:cTn id="26" dur="1000" fill="hold"/>
                                        <p:tgtEl>
                                          <p:spTgt spid="46124"/>
                                        </p:tgtEl>
                                        <p:attrNameLst>
                                          <p:attrName>ppt_x</p:attrName>
                                        </p:attrNameLst>
                                      </p:cBhvr>
                                      <p:tavLst>
                                        <p:tav tm="0">
                                          <p:val>
                                            <p:strVal val="#ppt_x"/>
                                          </p:val>
                                        </p:tav>
                                        <p:tav tm="100000">
                                          <p:val>
                                            <p:strVal val="#ppt_x"/>
                                          </p:val>
                                        </p:tav>
                                      </p:tavLst>
                                    </p:anim>
                                    <p:anim calcmode="lin" valueType="num">
                                      <p:cBhvr>
                                        <p:cTn id="27" dur="1000" fill="hold"/>
                                        <p:tgtEl>
                                          <p:spTgt spid="4612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46114"/>
                                        </p:tgtEl>
                                        <p:attrNameLst>
                                          <p:attrName>style.visibility</p:attrName>
                                        </p:attrNameLst>
                                      </p:cBhvr>
                                      <p:to>
                                        <p:strVal val="visible"/>
                                      </p:to>
                                    </p:set>
                                    <p:anim calcmode="discrete" valueType="clr">
                                      <p:cBhvr override="childStyle">
                                        <p:cTn id="31" dur="80"/>
                                        <p:tgtEl>
                                          <p:spTgt spid="46114"/>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46114"/>
                                        </p:tgtEl>
                                        <p:attrNameLst>
                                          <p:attrName>fillcolor</p:attrName>
                                        </p:attrNameLst>
                                      </p:cBhvr>
                                      <p:tavLst>
                                        <p:tav tm="0">
                                          <p:val>
                                            <p:clrVal>
                                              <a:schemeClr val="accent2"/>
                                            </p:clrVal>
                                          </p:val>
                                        </p:tav>
                                        <p:tav tm="50000">
                                          <p:val>
                                            <p:clrVal>
                                              <a:schemeClr val="hlink"/>
                                            </p:clrVal>
                                          </p:val>
                                        </p:tav>
                                      </p:tavLst>
                                    </p:anim>
                                    <p:set>
                                      <p:cBhvr>
                                        <p:cTn id="33" dur="80"/>
                                        <p:tgtEl>
                                          <p:spTgt spid="46114"/>
                                        </p:tgtEl>
                                        <p:attrNameLst>
                                          <p:attrName>fill.type</p:attrName>
                                        </p:attrNameLst>
                                      </p:cBhvr>
                                      <p:to>
                                        <p:strVal val="solid"/>
                                      </p:to>
                                    </p:set>
                                  </p:childTnLst>
                                </p:cTn>
                              </p:par>
                            </p:childTnLst>
                          </p:cTn>
                        </p:par>
                        <p:par>
                          <p:cTn id="34" fill="hold">
                            <p:stCondLst>
                              <p:cond delay="4019"/>
                            </p:stCondLst>
                            <p:childTnLst>
                              <p:par>
                                <p:cTn id="35" presetID="16" presetClass="entr" presetSubtype="21" fill="hold" nodeType="afterEffect">
                                  <p:stCondLst>
                                    <p:cond delay="0"/>
                                  </p:stCondLst>
                                  <p:childTnLst>
                                    <p:set>
                                      <p:cBhvr>
                                        <p:cTn id="36" dur="1" fill="hold">
                                          <p:stCondLst>
                                            <p:cond delay="0"/>
                                          </p:stCondLst>
                                        </p:cTn>
                                        <p:tgtEl>
                                          <p:spTgt spid="46115"/>
                                        </p:tgtEl>
                                        <p:attrNameLst>
                                          <p:attrName>style.visibility</p:attrName>
                                        </p:attrNameLst>
                                      </p:cBhvr>
                                      <p:to>
                                        <p:strVal val="visible"/>
                                      </p:to>
                                    </p:set>
                                    <p:animEffect transition="in" filter="barn(inVertical)">
                                      <p:cBhvr>
                                        <p:cTn id="37" dur="1000"/>
                                        <p:tgtEl>
                                          <p:spTgt spid="46115"/>
                                        </p:tgtEl>
                                      </p:cBhvr>
                                    </p:animEffect>
                                  </p:childTnLst>
                                </p:cTn>
                              </p:par>
                            </p:childTnLst>
                          </p:cTn>
                        </p:par>
                        <p:par>
                          <p:cTn id="38" fill="hold">
                            <p:stCondLst>
                              <p:cond delay="5019"/>
                            </p:stCondLst>
                            <p:childTnLst>
                              <p:par>
                                <p:cTn id="39" presetID="47" presetClass="entr" presetSubtype="0" fill="hold" nodeType="afterEffect">
                                  <p:stCondLst>
                                    <p:cond delay="0"/>
                                  </p:stCondLst>
                                  <p:childTnLst>
                                    <p:set>
                                      <p:cBhvr>
                                        <p:cTn id="40" dur="1" fill="hold">
                                          <p:stCondLst>
                                            <p:cond delay="0"/>
                                          </p:stCondLst>
                                        </p:cTn>
                                        <p:tgtEl>
                                          <p:spTgt spid="46127"/>
                                        </p:tgtEl>
                                        <p:attrNameLst>
                                          <p:attrName>style.visibility</p:attrName>
                                        </p:attrNameLst>
                                      </p:cBhvr>
                                      <p:to>
                                        <p:strVal val="visible"/>
                                      </p:to>
                                    </p:set>
                                    <p:animEffect transition="in" filter="fade">
                                      <p:cBhvr>
                                        <p:cTn id="41" dur="1000"/>
                                        <p:tgtEl>
                                          <p:spTgt spid="46127"/>
                                        </p:tgtEl>
                                      </p:cBhvr>
                                    </p:animEffect>
                                    <p:anim calcmode="lin" valueType="num">
                                      <p:cBhvr>
                                        <p:cTn id="42" dur="1000" fill="hold"/>
                                        <p:tgtEl>
                                          <p:spTgt spid="46127"/>
                                        </p:tgtEl>
                                        <p:attrNameLst>
                                          <p:attrName>ppt_x</p:attrName>
                                        </p:attrNameLst>
                                      </p:cBhvr>
                                      <p:tavLst>
                                        <p:tav tm="0">
                                          <p:val>
                                            <p:strVal val="#ppt_x"/>
                                          </p:val>
                                        </p:tav>
                                        <p:tav tm="100000">
                                          <p:val>
                                            <p:strVal val="#ppt_x"/>
                                          </p:val>
                                        </p:tav>
                                      </p:tavLst>
                                    </p:anim>
                                    <p:anim calcmode="lin" valueType="num">
                                      <p:cBhvr>
                                        <p:cTn id="43" dur="1000" fill="hold"/>
                                        <p:tgtEl>
                                          <p:spTgt spid="46127"/>
                                        </p:tgtEl>
                                        <p:attrNameLst>
                                          <p:attrName>ppt_y</p:attrName>
                                        </p:attrNameLst>
                                      </p:cBhvr>
                                      <p:tavLst>
                                        <p:tav tm="0">
                                          <p:val>
                                            <p:strVal val="#ppt_y-.1"/>
                                          </p:val>
                                        </p:tav>
                                        <p:tav tm="100000">
                                          <p:val>
                                            <p:strVal val="#ppt_y"/>
                                          </p:val>
                                        </p:tav>
                                      </p:tavLst>
                                    </p:anim>
                                  </p:childTnLst>
                                </p:cTn>
                              </p:par>
                            </p:childTnLst>
                          </p:cTn>
                        </p:par>
                        <p:par>
                          <p:cTn id="44" fill="hold">
                            <p:stCondLst>
                              <p:cond delay="6019"/>
                            </p:stCondLst>
                            <p:childTnLst>
                              <p:par>
                                <p:cTn id="45" presetID="27" presetClass="entr" presetSubtype="0" fill="hold" nodeType="afterEffect">
                                  <p:stCondLst>
                                    <p:cond delay="0"/>
                                  </p:stCondLst>
                                  <p:iterate type="lt">
                                    <p:tmPct val="50000"/>
                                  </p:iterate>
                                  <p:childTnLst>
                                    <p:set>
                                      <p:cBhvr>
                                        <p:cTn id="46" dur="1" fill="hold">
                                          <p:stCondLst>
                                            <p:cond delay="0"/>
                                          </p:stCondLst>
                                        </p:cTn>
                                        <p:tgtEl>
                                          <p:spTgt spid="46116">
                                            <p:txEl>
                                              <p:pRg st="0" end="0"/>
                                            </p:txEl>
                                          </p:spTgt>
                                        </p:tgtEl>
                                        <p:attrNameLst>
                                          <p:attrName>style.visibility</p:attrName>
                                        </p:attrNameLst>
                                      </p:cBhvr>
                                      <p:to>
                                        <p:strVal val="visible"/>
                                      </p:to>
                                    </p:set>
                                    <p:anim calcmode="discrete" valueType="clr">
                                      <p:cBhvr override="childStyle">
                                        <p:cTn id="47" dur="80"/>
                                        <p:tgtEl>
                                          <p:spTgt spid="461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46116">
                                            <p:txEl>
                                              <p:pRg st="0" end="0"/>
                                            </p:txEl>
                                          </p:spTgt>
                                        </p:tgtEl>
                                        <p:attrNameLst>
                                          <p:attrName>fillcolor</p:attrName>
                                        </p:attrNameLst>
                                      </p:cBhvr>
                                      <p:tavLst>
                                        <p:tav tm="0">
                                          <p:val>
                                            <p:clrVal>
                                              <a:schemeClr val="accent2"/>
                                            </p:clrVal>
                                          </p:val>
                                        </p:tav>
                                        <p:tav tm="50000">
                                          <p:val>
                                            <p:clrVal>
                                              <a:schemeClr val="hlink"/>
                                            </p:clrVal>
                                          </p:val>
                                        </p:tav>
                                      </p:tavLst>
                                    </p:anim>
                                    <p:set>
                                      <p:cBhvr>
                                        <p:cTn id="49" dur="80"/>
                                        <p:tgtEl>
                                          <p:spTgt spid="46116">
                                            <p:txEl>
                                              <p:pRg st="0" end="0"/>
                                            </p:txEl>
                                          </p:spTgt>
                                        </p:tgtEl>
                                        <p:attrNameLst>
                                          <p:attrName>fill.type</p:attrName>
                                        </p:attrNameLst>
                                      </p:cBhvr>
                                      <p:to>
                                        <p:strVal val="solid"/>
                                      </p:to>
                                    </p:set>
                                  </p:childTnLst>
                                </p:cTn>
                              </p:par>
                            </p:childTnLst>
                          </p:cTn>
                        </p:par>
                        <p:par>
                          <p:cTn id="50" fill="hold">
                            <p:stCondLst>
                              <p:cond delay="6539"/>
                            </p:stCondLst>
                            <p:childTnLst>
                              <p:par>
                                <p:cTn id="51" presetID="16" presetClass="entr" presetSubtype="21" fill="hold" nodeType="afterEffect">
                                  <p:stCondLst>
                                    <p:cond delay="0"/>
                                  </p:stCondLst>
                                  <p:childTnLst>
                                    <p:set>
                                      <p:cBhvr>
                                        <p:cTn id="52" dur="1" fill="hold">
                                          <p:stCondLst>
                                            <p:cond delay="0"/>
                                          </p:stCondLst>
                                        </p:cTn>
                                        <p:tgtEl>
                                          <p:spTgt spid="46117"/>
                                        </p:tgtEl>
                                        <p:attrNameLst>
                                          <p:attrName>style.visibility</p:attrName>
                                        </p:attrNameLst>
                                      </p:cBhvr>
                                      <p:to>
                                        <p:strVal val="visible"/>
                                      </p:to>
                                    </p:set>
                                    <p:animEffect transition="in" filter="barn(inVertical)">
                                      <p:cBhvr>
                                        <p:cTn id="53" dur="1000"/>
                                        <p:tgtEl>
                                          <p:spTgt spid="46117"/>
                                        </p:tgtEl>
                                      </p:cBhvr>
                                    </p:animEffect>
                                  </p:childTnLst>
                                </p:cTn>
                              </p:par>
                            </p:childTnLst>
                          </p:cTn>
                        </p:par>
                        <p:par>
                          <p:cTn id="54" fill="hold">
                            <p:stCondLst>
                              <p:cond delay="7539"/>
                            </p:stCondLst>
                            <p:childTnLst>
                              <p:par>
                                <p:cTn id="55" presetID="47" presetClass="entr" presetSubtype="0" fill="hold" nodeType="afterEffect">
                                  <p:stCondLst>
                                    <p:cond delay="0"/>
                                  </p:stCondLst>
                                  <p:childTnLst>
                                    <p:set>
                                      <p:cBhvr>
                                        <p:cTn id="56" dur="1" fill="hold">
                                          <p:stCondLst>
                                            <p:cond delay="0"/>
                                          </p:stCondLst>
                                        </p:cTn>
                                        <p:tgtEl>
                                          <p:spTgt spid="46130"/>
                                        </p:tgtEl>
                                        <p:attrNameLst>
                                          <p:attrName>style.visibility</p:attrName>
                                        </p:attrNameLst>
                                      </p:cBhvr>
                                      <p:to>
                                        <p:strVal val="visible"/>
                                      </p:to>
                                    </p:set>
                                    <p:animEffect transition="in" filter="fade">
                                      <p:cBhvr>
                                        <p:cTn id="57" dur="1000"/>
                                        <p:tgtEl>
                                          <p:spTgt spid="46130"/>
                                        </p:tgtEl>
                                      </p:cBhvr>
                                    </p:animEffect>
                                    <p:anim calcmode="lin" valueType="num">
                                      <p:cBhvr>
                                        <p:cTn id="58" dur="1000" fill="hold"/>
                                        <p:tgtEl>
                                          <p:spTgt spid="46130"/>
                                        </p:tgtEl>
                                        <p:attrNameLst>
                                          <p:attrName>ppt_x</p:attrName>
                                        </p:attrNameLst>
                                      </p:cBhvr>
                                      <p:tavLst>
                                        <p:tav tm="0">
                                          <p:val>
                                            <p:strVal val="#ppt_x"/>
                                          </p:val>
                                        </p:tav>
                                        <p:tav tm="100000">
                                          <p:val>
                                            <p:strVal val="#ppt_x"/>
                                          </p:val>
                                        </p:tav>
                                      </p:tavLst>
                                    </p:anim>
                                    <p:anim calcmode="lin" valueType="num">
                                      <p:cBhvr>
                                        <p:cTn id="59" dur="1000" fill="hold"/>
                                        <p:tgtEl>
                                          <p:spTgt spid="46130"/>
                                        </p:tgtEl>
                                        <p:attrNameLst>
                                          <p:attrName>ppt_y</p:attrName>
                                        </p:attrNameLst>
                                      </p:cBhvr>
                                      <p:tavLst>
                                        <p:tav tm="0">
                                          <p:val>
                                            <p:strVal val="#ppt_y-.1"/>
                                          </p:val>
                                        </p:tav>
                                        <p:tav tm="100000">
                                          <p:val>
                                            <p:strVal val="#ppt_y"/>
                                          </p:val>
                                        </p:tav>
                                      </p:tavLst>
                                    </p:anim>
                                  </p:childTnLst>
                                </p:cTn>
                              </p:par>
                            </p:childTnLst>
                          </p:cTn>
                        </p:par>
                        <p:par>
                          <p:cTn id="60" fill="hold">
                            <p:stCondLst>
                              <p:cond delay="8539"/>
                            </p:stCondLst>
                            <p:childTnLst>
                              <p:par>
                                <p:cTn id="61" presetID="27" presetClass="entr" presetSubtype="0" fill="hold" grpId="0" nodeType="afterEffect">
                                  <p:stCondLst>
                                    <p:cond delay="0"/>
                                  </p:stCondLst>
                                  <p:iterate type="lt">
                                    <p:tmPct val="50000"/>
                                  </p:iterate>
                                  <p:childTnLst>
                                    <p:set>
                                      <p:cBhvr>
                                        <p:cTn id="62" dur="1" fill="hold">
                                          <p:stCondLst>
                                            <p:cond delay="0"/>
                                          </p:stCondLst>
                                        </p:cTn>
                                        <p:tgtEl>
                                          <p:spTgt spid="46119"/>
                                        </p:tgtEl>
                                        <p:attrNameLst>
                                          <p:attrName>style.visibility</p:attrName>
                                        </p:attrNameLst>
                                      </p:cBhvr>
                                      <p:to>
                                        <p:strVal val="visible"/>
                                      </p:to>
                                    </p:set>
                                    <p:anim calcmode="discrete" valueType="clr">
                                      <p:cBhvr override="childStyle">
                                        <p:cTn id="63" dur="80"/>
                                        <p:tgtEl>
                                          <p:spTgt spid="46119"/>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46119"/>
                                        </p:tgtEl>
                                        <p:attrNameLst>
                                          <p:attrName>fillcolor</p:attrName>
                                        </p:attrNameLst>
                                      </p:cBhvr>
                                      <p:tavLst>
                                        <p:tav tm="0">
                                          <p:val>
                                            <p:clrVal>
                                              <a:schemeClr val="accent2"/>
                                            </p:clrVal>
                                          </p:val>
                                        </p:tav>
                                        <p:tav tm="50000">
                                          <p:val>
                                            <p:clrVal>
                                              <a:schemeClr val="hlink"/>
                                            </p:clrVal>
                                          </p:val>
                                        </p:tav>
                                      </p:tavLst>
                                    </p:anim>
                                    <p:set>
                                      <p:cBhvr>
                                        <p:cTn id="65" dur="80"/>
                                        <p:tgtEl>
                                          <p:spTgt spid="46119"/>
                                        </p:tgtEl>
                                        <p:attrNameLst>
                                          <p:attrName>fill.type</p:attrName>
                                        </p:attrNameLst>
                                      </p:cBhvr>
                                      <p:to>
                                        <p:strVal val="solid"/>
                                      </p:to>
                                    </p:set>
                                  </p:childTnLst>
                                </p:cTn>
                              </p:par>
                            </p:childTnLst>
                          </p:cTn>
                        </p:par>
                        <p:par>
                          <p:cTn id="66" fill="hold">
                            <p:stCondLst>
                              <p:cond delay="9059"/>
                            </p:stCondLst>
                            <p:childTnLst>
                              <p:par>
                                <p:cTn id="67" presetID="16" presetClass="entr" presetSubtype="21" fill="hold" nodeType="afterEffect">
                                  <p:stCondLst>
                                    <p:cond delay="0"/>
                                  </p:stCondLst>
                                  <p:childTnLst>
                                    <p:set>
                                      <p:cBhvr>
                                        <p:cTn id="68" dur="1" fill="hold">
                                          <p:stCondLst>
                                            <p:cond delay="0"/>
                                          </p:stCondLst>
                                        </p:cTn>
                                        <p:tgtEl>
                                          <p:spTgt spid="46118"/>
                                        </p:tgtEl>
                                        <p:attrNameLst>
                                          <p:attrName>style.visibility</p:attrName>
                                        </p:attrNameLst>
                                      </p:cBhvr>
                                      <p:to>
                                        <p:strVal val="visible"/>
                                      </p:to>
                                    </p:set>
                                    <p:animEffect transition="in" filter="barn(inVertical)">
                                      <p:cBhvr>
                                        <p:cTn id="69" dur="500"/>
                                        <p:tgtEl>
                                          <p:spTgt spid="46118"/>
                                        </p:tgtEl>
                                      </p:cBhvr>
                                    </p:animEffect>
                                  </p:childTnLst>
                                </p:cTn>
                              </p:par>
                            </p:childTnLst>
                          </p:cTn>
                        </p:par>
                        <p:par>
                          <p:cTn id="70" fill="hold">
                            <p:stCondLst>
                              <p:cond delay="9559"/>
                            </p:stCondLst>
                            <p:childTnLst>
                              <p:par>
                                <p:cTn id="71" presetID="47" presetClass="entr" presetSubtype="0" fill="hold" nodeType="afterEffect">
                                  <p:stCondLst>
                                    <p:cond delay="0"/>
                                  </p:stCondLst>
                                  <p:childTnLst>
                                    <p:set>
                                      <p:cBhvr>
                                        <p:cTn id="72" dur="1" fill="hold">
                                          <p:stCondLst>
                                            <p:cond delay="0"/>
                                          </p:stCondLst>
                                        </p:cTn>
                                        <p:tgtEl>
                                          <p:spTgt spid="46121"/>
                                        </p:tgtEl>
                                        <p:attrNameLst>
                                          <p:attrName>style.visibility</p:attrName>
                                        </p:attrNameLst>
                                      </p:cBhvr>
                                      <p:to>
                                        <p:strVal val="visible"/>
                                      </p:to>
                                    </p:set>
                                    <p:animEffect transition="in" filter="fade">
                                      <p:cBhvr>
                                        <p:cTn id="73" dur="1000"/>
                                        <p:tgtEl>
                                          <p:spTgt spid="46121"/>
                                        </p:tgtEl>
                                      </p:cBhvr>
                                    </p:animEffect>
                                    <p:anim calcmode="lin" valueType="num">
                                      <p:cBhvr>
                                        <p:cTn id="74" dur="1000" fill="hold"/>
                                        <p:tgtEl>
                                          <p:spTgt spid="46121"/>
                                        </p:tgtEl>
                                        <p:attrNameLst>
                                          <p:attrName>ppt_x</p:attrName>
                                        </p:attrNameLst>
                                      </p:cBhvr>
                                      <p:tavLst>
                                        <p:tav tm="0">
                                          <p:val>
                                            <p:strVal val="#ppt_x"/>
                                          </p:val>
                                        </p:tav>
                                        <p:tav tm="100000">
                                          <p:val>
                                            <p:strVal val="#ppt_x"/>
                                          </p:val>
                                        </p:tav>
                                      </p:tavLst>
                                    </p:anim>
                                    <p:anim calcmode="lin" valueType="num">
                                      <p:cBhvr>
                                        <p:cTn id="75" dur="1000" fill="hold"/>
                                        <p:tgtEl>
                                          <p:spTgt spid="46121"/>
                                        </p:tgtEl>
                                        <p:attrNameLst>
                                          <p:attrName>ppt_y</p:attrName>
                                        </p:attrNameLst>
                                      </p:cBhvr>
                                      <p:tavLst>
                                        <p:tav tm="0">
                                          <p:val>
                                            <p:strVal val="#ppt_y-.1"/>
                                          </p:val>
                                        </p:tav>
                                        <p:tav tm="100000">
                                          <p:val>
                                            <p:strVal val="#ppt_y"/>
                                          </p:val>
                                        </p:tav>
                                      </p:tavLst>
                                    </p:anim>
                                  </p:childTnLst>
                                </p:cTn>
                              </p:par>
                            </p:childTnLst>
                          </p:cTn>
                        </p:par>
                        <p:par>
                          <p:cTn id="76" fill="hold">
                            <p:stCondLst>
                              <p:cond delay="10559"/>
                            </p:stCondLst>
                            <p:childTnLst>
                              <p:par>
                                <p:cTn id="77" presetID="27" presetClass="entr" presetSubtype="0" fill="hold" grpId="0" nodeType="afterEffect">
                                  <p:stCondLst>
                                    <p:cond delay="0"/>
                                  </p:stCondLst>
                                  <p:iterate type="lt">
                                    <p:tmPct val="50000"/>
                                  </p:iterate>
                                  <p:childTnLst>
                                    <p:set>
                                      <p:cBhvr>
                                        <p:cTn id="78" dur="1" fill="hold">
                                          <p:stCondLst>
                                            <p:cond delay="0"/>
                                          </p:stCondLst>
                                        </p:cTn>
                                        <p:tgtEl>
                                          <p:spTgt spid="46120"/>
                                        </p:tgtEl>
                                        <p:attrNameLst>
                                          <p:attrName>style.visibility</p:attrName>
                                        </p:attrNameLst>
                                      </p:cBhvr>
                                      <p:to>
                                        <p:strVal val="visible"/>
                                      </p:to>
                                    </p:set>
                                    <p:anim calcmode="discrete" valueType="clr">
                                      <p:cBhvr override="childStyle">
                                        <p:cTn id="79" dur="80"/>
                                        <p:tgtEl>
                                          <p:spTgt spid="46120"/>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46120"/>
                                        </p:tgtEl>
                                        <p:attrNameLst>
                                          <p:attrName>fillcolor</p:attrName>
                                        </p:attrNameLst>
                                      </p:cBhvr>
                                      <p:tavLst>
                                        <p:tav tm="0">
                                          <p:val>
                                            <p:clrVal>
                                              <a:schemeClr val="accent2"/>
                                            </p:clrVal>
                                          </p:val>
                                        </p:tav>
                                        <p:tav tm="50000">
                                          <p:val>
                                            <p:clrVal>
                                              <a:schemeClr val="hlink"/>
                                            </p:clrVal>
                                          </p:val>
                                        </p:tav>
                                      </p:tavLst>
                                    </p:anim>
                                    <p:set>
                                      <p:cBhvr>
                                        <p:cTn id="81" dur="80"/>
                                        <p:tgtEl>
                                          <p:spTgt spid="461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14" grpId="0"/>
      <p:bldP spid="46119" grpId="0"/>
      <p:bldP spid="461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3"/>
          <a:stretch>
            <a:fillRect/>
          </a:stretch>
        </p:blipFill>
        <p:spPr>
          <a:xfrm>
            <a:off x="-36512" y="298450"/>
            <a:ext cx="16792575" cy="9264650"/>
          </a:xfrm>
          <a:prstGeom prst="rect">
            <a:avLst/>
          </a:prstGeom>
          <a:noFill/>
          <a:ln w="9525">
            <a:noFill/>
          </a:ln>
        </p:spPr>
      </p:pic>
      <p:pic>
        <p:nvPicPr>
          <p:cNvPr id="39941" name="图片 39940" descr="1-48"/>
          <p:cNvPicPr>
            <a:picLocks noChangeAspect="1"/>
          </p:cNvPicPr>
          <p:nvPr/>
        </p:nvPicPr>
        <p:blipFill>
          <a:blip r:embed="rId4"/>
          <a:stretch>
            <a:fillRect/>
          </a:stretch>
        </p:blipFill>
        <p:spPr>
          <a:xfrm>
            <a:off x="-1403350" y="5818188"/>
            <a:ext cx="6808788" cy="3968750"/>
          </a:xfrm>
          <a:prstGeom prst="rect">
            <a:avLst/>
          </a:prstGeom>
          <a:noFill/>
          <a:ln w="9525">
            <a:noFill/>
          </a:ln>
        </p:spPr>
      </p:pic>
      <p:pic>
        <p:nvPicPr>
          <p:cNvPr id="39943" name="图片 39942" descr="15"/>
          <p:cNvPicPr>
            <a:picLocks noChangeAspect="1"/>
          </p:cNvPicPr>
          <p:nvPr/>
        </p:nvPicPr>
        <p:blipFill>
          <a:blip r:embed="rId5"/>
          <a:stretch>
            <a:fillRect/>
          </a:stretch>
        </p:blipFill>
        <p:spPr>
          <a:xfrm>
            <a:off x="9191625" y="273050"/>
            <a:ext cx="7178675" cy="9361488"/>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9941"/>
                                        </p:tgtEl>
                                        <p:attrNameLst>
                                          <p:attrName>style.visibility</p:attrName>
                                        </p:attrNameLst>
                                      </p:cBhvr>
                                      <p:to>
                                        <p:strVal val="visible"/>
                                      </p:to>
                                    </p:set>
                                    <p:animEffect transition="in" filter="fade">
                                      <p:cBhvr>
                                        <p:cTn id="11" dur="1000"/>
                                        <p:tgtEl>
                                          <p:spTgt spid="39941"/>
                                        </p:tgtEl>
                                      </p:cBhvr>
                                    </p:animEffect>
                                    <p:anim calcmode="lin" valueType="num">
                                      <p:cBhvr>
                                        <p:cTn id="12" dur="1000" fill="hold"/>
                                        <p:tgtEl>
                                          <p:spTgt spid="39941"/>
                                        </p:tgtEl>
                                        <p:attrNameLst>
                                          <p:attrName>ppt_x</p:attrName>
                                        </p:attrNameLst>
                                      </p:cBhvr>
                                      <p:tavLst>
                                        <p:tav tm="0">
                                          <p:val>
                                            <p:strVal val="#ppt_x"/>
                                          </p:val>
                                        </p:tav>
                                        <p:tav tm="100000">
                                          <p:val>
                                            <p:strVal val="#ppt_x"/>
                                          </p:val>
                                        </p:tav>
                                      </p:tavLst>
                                    </p:anim>
                                    <p:anim calcmode="lin" valueType="num">
                                      <p:cBhvr>
                                        <p:cTn id="13" dur="1000" fill="hold"/>
                                        <p:tgtEl>
                                          <p:spTgt spid="3994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9943"/>
                                        </p:tgtEl>
                                        <p:attrNameLst>
                                          <p:attrName>style.visibility</p:attrName>
                                        </p:attrNameLst>
                                      </p:cBhvr>
                                      <p:to>
                                        <p:strVal val="visible"/>
                                      </p:to>
                                    </p:set>
                                    <p:animEffect transition="in" filter="fade">
                                      <p:cBhvr>
                                        <p:cTn id="17" dur="1000"/>
                                        <p:tgtEl>
                                          <p:spTgt spid="39943"/>
                                        </p:tgtEl>
                                      </p:cBhvr>
                                    </p:animEffect>
                                    <p:anim calcmode="lin" valueType="num">
                                      <p:cBhvr>
                                        <p:cTn id="18" dur="1000" fill="hold"/>
                                        <p:tgtEl>
                                          <p:spTgt spid="39943"/>
                                        </p:tgtEl>
                                        <p:attrNameLst>
                                          <p:attrName>ppt_x</p:attrName>
                                        </p:attrNameLst>
                                      </p:cBhvr>
                                      <p:tavLst>
                                        <p:tav tm="0">
                                          <p:val>
                                            <p:strVal val="#ppt_x"/>
                                          </p:val>
                                        </p:tav>
                                        <p:tav tm="100000">
                                          <p:val>
                                            <p:strVal val="#ppt_x"/>
                                          </p:val>
                                        </p:tav>
                                      </p:tavLst>
                                    </p:anim>
                                    <p:anim calcmode="lin" valueType="num">
                                      <p:cBhvr>
                                        <p:cTn id="19" dur="1000" fill="hold"/>
                                        <p:tgtEl>
                                          <p:spTgt spid="399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5" name="图片 48134" descr="1-51"/>
          <p:cNvPicPr>
            <a:picLocks noChangeAspect="1"/>
          </p:cNvPicPr>
          <p:nvPr/>
        </p:nvPicPr>
        <p:blipFill>
          <a:blip r:embed="rId3"/>
          <a:stretch>
            <a:fillRect/>
          </a:stretch>
        </p:blipFill>
        <p:spPr>
          <a:xfrm>
            <a:off x="11841163" y="5129213"/>
            <a:ext cx="4937125" cy="4346575"/>
          </a:xfrm>
          <a:prstGeom prst="rect">
            <a:avLst/>
          </a:prstGeom>
          <a:noFill/>
          <a:ln w="9525">
            <a:noFill/>
          </a:ln>
        </p:spPr>
      </p:pic>
      <p:pic>
        <p:nvPicPr>
          <p:cNvPr id="48136" name="图片 48135" descr="16"/>
          <p:cNvPicPr>
            <a:picLocks noChangeAspect="1"/>
          </p:cNvPicPr>
          <p:nvPr/>
        </p:nvPicPr>
        <p:blipFill>
          <a:blip r:embed="rId4"/>
          <a:stretch>
            <a:fillRect/>
          </a:stretch>
        </p:blipFill>
        <p:spPr>
          <a:xfrm>
            <a:off x="0" y="417513"/>
            <a:ext cx="6696075" cy="2968625"/>
          </a:xfrm>
          <a:prstGeom prst="rect">
            <a:avLst/>
          </a:prstGeom>
          <a:noFill/>
          <a:ln w="9525">
            <a:noFill/>
          </a:ln>
        </p:spPr>
      </p:pic>
      <p:grpSp>
        <p:nvGrpSpPr>
          <p:cNvPr id="48137" name="组合 48136"/>
          <p:cNvGrpSpPr/>
          <p:nvPr/>
        </p:nvGrpSpPr>
        <p:grpSpPr>
          <a:xfrm>
            <a:off x="5081588" y="846138"/>
            <a:ext cx="7369175" cy="6627812"/>
            <a:chOff x="1657" y="716"/>
            <a:chExt cx="3527" cy="3172"/>
          </a:xfrm>
        </p:grpSpPr>
        <p:grpSp>
          <p:nvGrpSpPr>
            <p:cNvPr id="48138" name="组合 48137"/>
            <p:cNvGrpSpPr/>
            <p:nvPr/>
          </p:nvGrpSpPr>
          <p:grpSpPr>
            <a:xfrm>
              <a:off x="2016" y="1008"/>
              <a:ext cx="2777" cy="2784"/>
              <a:chOff x="2200" y="1298"/>
              <a:chExt cx="1230" cy="1232"/>
            </a:xfrm>
          </p:grpSpPr>
          <p:sp>
            <p:nvSpPr>
              <p:cNvPr id="48139" name="椭圆 48138"/>
              <p:cNvSpPr/>
              <p:nvPr/>
            </p:nvSpPr>
            <p:spPr>
              <a:xfrm>
                <a:off x="2200" y="1298"/>
                <a:ext cx="1230" cy="1232"/>
              </a:xfrm>
              <a:prstGeom prst="ellipse">
                <a:avLst/>
              </a:prstGeom>
              <a:gradFill rotWithShape="1">
                <a:gsLst>
                  <a:gs pos="0">
                    <a:srgbClr val="D6E1E2">
                      <a:gamma/>
                      <a:shade val="46275"/>
                      <a:invGamma/>
                    </a:srgbClr>
                  </a:gs>
                  <a:gs pos="100000">
                    <a:srgbClr val="D6E1E2"/>
                  </a:gs>
                </a:gsLst>
                <a:lin ang="5400000" scaled="1"/>
                <a:tileRect/>
              </a:gradFill>
              <a:ln w="9525">
                <a:noFill/>
              </a:ln>
            </p:spPr>
            <p:txBody>
              <a:bodyPr/>
              <a:lstStyle/>
              <a:p>
                <a:endParaRPr lang="zh-CN" altLang="en-US"/>
              </a:p>
            </p:txBody>
          </p:sp>
          <p:sp>
            <p:nvSpPr>
              <p:cNvPr id="48140" name="椭圆 48139"/>
              <p:cNvSpPr/>
              <p:nvPr/>
            </p:nvSpPr>
            <p:spPr>
              <a:xfrm>
                <a:off x="2215" y="1305"/>
                <a:ext cx="1201" cy="1200"/>
              </a:xfrm>
              <a:prstGeom prst="ellipse">
                <a:avLst/>
              </a:prstGeom>
              <a:gradFill rotWithShape="1">
                <a:gsLst>
                  <a:gs pos="0">
                    <a:srgbClr val="D6E1E2">
                      <a:alpha val="0"/>
                    </a:srgbClr>
                  </a:gs>
                  <a:gs pos="100000">
                    <a:srgbClr val="D6E1E2">
                      <a:gamma/>
                      <a:tint val="34902"/>
                      <a:invGamma/>
                    </a:srgbClr>
                  </a:gs>
                </a:gsLst>
                <a:lin ang="5400000" scaled="1"/>
                <a:tileRect/>
              </a:gradFill>
              <a:ln w="9525">
                <a:noFill/>
              </a:ln>
            </p:spPr>
            <p:txBody>
              <a:bodyPr/>
              <a:lstStyle/>
              <a:p>
                <a:endParaRPr lang="zh-CN" altLang="en-US"/>
              </a:p>
            </p:txBody>
          </p:sp>
          <p:sp>
            <p:nvSpPr>
              <p:cNvPr id="48141" name="椭圆 48140"/>
              <p:cNvSpPr/>
              <p:nvPr/>
            </p:nvSpPr>
            <p:spPr>
              <a:xfrm>
                <a:off x="2227" y="1316"/>
                <a:ext cx="1143" cy="1123"/>
              </a:xfrm>
              <a:prstGeom prst="ellipse">
                <a:avLst/>
              </a:prstGeom>
              <a:gradFill rotWithShape="1">
                <a:gsLst>
                  <a:gs pos="0">
                    <a:srgbClr val="D6E1E2">
                      <a:gamma/>
                      <a:shade val="79216"/>
                      <a:invGamma/>
                    </a:srgbClr>
                  </a:gs>
                  <a:gs pos="100000">
                    <a:srgbClr val="D6E1E2">
                      <a:alpha val="48000"/>
                    </a:srgbClr>
                  </a:gs>
                </a:gsLst>
                <a:lin ang="5400000" scaled="1"/>
                <a:tileRect/>
              </a:gradFill>
              <a:ln w="9525">
                <a:noFill/>
              </a:ln>
            </p:spPr>
            <p:txBody>
              <a:bodyPr/>
              <a:lstStyle/>
              <a:p>
                <a:endParaRPr lang="zh-CN" altLang="en-US"/>
              </a:p>
            </p:txBody>
          </p:sp>
          <p:sp>
            <p:nvSpPr>
              <p:cNvPr id="48142" name="椭圆 48141"/>
              <p:cNvSpPr/>
              <p:nvPr/>
            </p:nvSpPr>
            <p:spPr>
              <a:xfrm>
                <a:off x="2294" y="1348"/>
                <a:ext cx="1017" cy="911"/>
              </a:xfrm>
              <a:prstGeom prst="ellipse">
                <a:avLst/>
              </a:prstGeom>
              <a:gradFill rotWithShape="1">
                <a:gsLst>
                  <a:gs pos="0">
                    <a:srgbClr val="D6E1E2">
                      <a:gamma/>
                      <a:tint val="0"/>
                      <a:invGamma/>
                    </a:srgbClr>
                  </a:gs>
                  <a:gs pos="100000">
                    <a:srgbClr val="D6E1E2">
                      <a:alpha val="38000"/>
                    </a:srgbClr>
                  </a:gs>
                </a:gsLst>
                <a:lin ang="5400000" scaled="1"/>
                <a:tileRect/>
              </a:gradFill>
              <a:ln w="9525">
                <a:noFill/>
              </a:ln>
            </p:spPr>
            <p:txBody>
              <a:bodyPr/>
              <a:lstStyle/>
              <a:p>
                <a:endParaRPr lang="zh-CN" altLang="en-US"/>
              </a:p>
            </p:txBody>
          </p:sp>
        </p:grpSp>
        <p:grpSp>
          <p:nvGrpSpPr>
            <p:cNvPr id="48143" name="组合 48142"/>
            <p:cNvGrpSpPr/>
            <p:nvPr/>
          </p:nvGrpSpPr>
          <p:grpSpPr>
            <a:xfrm>
              <a:off x="1657" y="716"/>
              <a:ext cx="3527" cy="3172"/>
              <a:chOff x="1225" y="694"/>
              <a:chExt cx="3527" cy="3172"/>
            </a:xfrm>
          </p:grpSpPr>
          <p:grpSp>
            <p:nvGrpSpPr>
              <p:cNvPr id="48144" name="组合 48143"/>
              <p:cNvGrpSpPr/>
              <p:nvPr/>
            </p:nvGrpSpPr>
            <p:grpSpPr>
              <a:xfrm>
                <a:off x="3817" y="1702"/>
                <a:ext cx="935" cy="938"/>
                <a:chOff x="590" y="1015"/>
                <a:chExt cx="696" cy="698"/>
              </a:xfrm>
            </p:grpSpPr>
            <p:sp>
              <p:nvSpPr>
                <p:cNvPr id="48145" name="椭圆 48144"/>
                <p:cNvSpPr/>
                <p:nvPr/>
              </p:nvSpPr>
              <p:spPr>
                <a:xfrm>
                  <a:off x="590" y="1015"/>
                  <a:ext cx="696" cy="698"/>
                </a:xfrm>
                <a:prstGeom prst="ellipse">
                  <a:avLst/>
                </a:prstGeom>
                <a:gradFill rotWithShape="1">
                  <a:gsLst>
                    <a:gs pos="0">
                      <a:srgbClr val="CCFF66">
                        <a:gamma/>
                        <a:shade val="46275"/>
                        <a:invGamma/>
                      </a:srgbClr>
                    </a:gs>
                    <a:gs pos="100000">
                      <a:srgbClr val="CCFF66"/>
                    </a:gs>
                  </a:gsLst>
                  <a:lin ang="5400000" scaled="1"/>
                  <a:tileRect/>
                </a:gradFill>
                <a:ln w="9525">
                  <a:noFill/>
                </a:ln>
              </p:spPr>
              <p:txBody>
                <a:bodyPr/>
                <a:lstStyle/>
                <a:p>
                  <a:endParaRPr lang="zh-CN" altLang="en-US"/>
                </a:p>
              </p:txBody>
            </p:sp>
            <p:sp>
              <p:nvSpPr>
                <p:cNvPr id="48146" name="椭圆 48145"/>
                <p:cNvSpPr/>
                <p:nvPr/>
              </p:nvSpPr>
              <p:spPr>
                <a:xfrm>
                  <a:off x="598" y="1024"/>
                  <a:ext cx="680" cy="680"/>
                </a:xfrm>
                <a:prstGeom prst="ellipse">
                  <a:avLst/>
                </a:prstGeom>
                <a:gradFill rotWithShape="1">
                  <a:gsLst>
                    <a:gs pos="0">
                      <a:srgbClr val="CCFF66">
                        <a:alpha val="0"/>
                      </a:srgbClr>
                    </a:gs>
                    <a:gs pos="100000">
                      <a:srgbClr val="CCFF66">
                        <a:gamma/>
                        <a:tint val="34902"/>
                        <a:invGamma/>
                      </a:srgbClr>
                    </a:gs>
                  </a:gsLst>
                  <a:lin ang="5400000" scaled="1"/>
                  <a:tileRect/>
                </a:gradFill>
                <a:ln w="9525">
                  <a:noFill/>
                </a:ln>
              </p:spPr>
              <p:txBody>
                <a:bodyPr/>
                <a:lstStyle/>
                <a:p>
                  <a:endParaRPr lang="zh-CN" altLang="en-US"/>
                </a:p>
              </p:txBody>
            </p:sp>
            <p:sp>
              <p:nvSpPr>
                <p:cNvPr id="48147" name="椭圆 48146"/>
                <p:cNvSpPr/>
                <p:nvPr/>
              </p:nvSpPr>
              <p:spPr>
                <a:xfrm>
                  <a:off x="615" y="1046"/>
                  <a:ext cx="647" cy="636"/>
                </a:xfrm>
                <a:prstGeom prst="ellipse">
                  <a:avLst/>
                </a:prstGeom>
                <a:gradFill rotWithShape="1">
                  <a:gsLst>
                    <a:gs pos="0">
                      <a:srgbClr val="CCFF66">
                        <a:gamma/>
                        <a:shade val="79216"/>
                        <a:invGamma/>
                      </a:srgbClr>
                    </a:gs>
                    <a:gs pos="100000">
                      <a:srgbClr val="CCFF66">
                        <a:alpha val="48000"/>
                      </a:srgbClr>
                    </a:gs>
                  </a:gsLst>
                  <a:lin ang="5400000" scaled="1"/>
                  <a:tileRect/>
                </a:gradFill>
                <a:ln w="9525">
                  <a:noFill/>
                </a:ln>
              </p:spPr>
              <p:txBody>
                <a:bodyPr/>
                <a:lstStyle/>
                <a:p>
                  <a:endParaRPr lang="zh-CN" altLang="en-US"/>
                </a:p>
              </p:txBody>
            </p:sp>
            <p:sp>
              <p:nvSpPr>
                <p:cNvPr id="48148" name="椭圆 48147"/>
                <p:cNvSpPr/>
                <p:nvPr/>
              </p:nvSpPr>
              <p:spPr>
                <a:xfrm>
                  <a:off x="651" y="1026"/>
                  <a:ext cx="576" cy="516"/>
                </a:xfrm>
                <a:prstGeom prst="ellipse">
                  <a:avLst/>
                </a:prstGeom>
                <a:gradFill rotWithShape="1">
                  <a:gsLst>
                    <a:gs pos="0">
                      <a:srgbClr val="CCFF66">
                        <a:gamma/>
                        <a:tint val="0"/>
                        <a:invGamma/>
                      </a:srgbClr>
                    </a:gs>
                    <a:gs pos="100000">
                      <a:srgbClr val="CCFF66">
                        <a:alpha val="38000"/>
                      </a:srgbClr>
                    </a:gs>
                  </a:gsLst>
                  <a:lin ang="5400000" scaled="1"/>
                  <a:tileRect/>
                </a:gradFill>
                <a:ln w="9525">
                  <a:noFill/>
                </a:ln>
              </p:spPr>
              <p:txBody>
                <a:bodyPr/>
                <a:lstStyle/>
                <a:p>
                  <a:endParaRPr lang="zh-CN" altLang="en-US"/>
                </a:p>
              </p:txBody>
            </p:sp>
          </p:grpSp>
          <p:grpSp>
            <p:nvGrpSpPr>
              <p:cNvPr id="48149" name="组合 48148"/>
              <p:cNvGrpSpPr/>
              <p:nvPr/>
            </p:nvGrpSpPr>
            <p:grpSpPr>
              <a:xfrm>
                <a:off x="1657" y="2928"/>
                <a:ext cx="935" cy="938"/>
                <a:chOff x="54" y="2591"/>
                <a:chExt cx="696" cy="698"/>
              </a:xfrm>
            </p:grpSpPr>
            <p:sp>
              <p:nvSpPr>
                <p:cNvPr id="48150" name="椭圆 48149"/>
                <p:cNvSpPr/>
                <p:nvPr/>
              </p:nvSpPr>
              <p:spPr>
                <a:xfrm>
                  <a:off x="54" y="2591"/>
                  <a:ext cx="696" cy="698"/>
                </a:xfrm>
                <a:prstGeom prst="ellipse">
                  <a:avLst/>
                </a:prstGeom>
                <a:gradFill rotWithShape="1">
                  <a:gsLst>
                    <a:gs pos="0">
                      <a:srgbClr val="FFCC00">
                        <a:gamma/>
                        <a:shade val="46275"/>
                        <a:invGamma/>
                      </a:srgbClr>
                    </a:gs>
                    <a:gs pos="100000">
                      <a:srgbClr val="FFCC00"/>
                    </a:gs>
                  </a:gsLst>
                  <a:lin ang="5400000" scaled="1"/>
                  <a:tileRect/>
                </a:gradFill>
                <a:ln w="9525">
                  <a:noFill/>
                </a:ln>
              </p:spPr>
              <p:txBody>
                <a:bodyPr/>
                <a:lstStyle/>
                <a:p>
                  <a:endParaRPr lang="zh-CN" altLang="en-US"/>
                </a:p>
              </p:txBody>
            </p:sp>
            <p:sp>
              <p:nvSpPr>
                <p:cNvPr id="48151" name="椭圆 48150"/>
                <p:cNvSpPr/>
                <p:nvPr/>
              </p:nvSpPr>
              <p:spPr>
                <a:xfrm>
                  <a:off x="63" y="2600"/>
                  <a:ext cx="680" cy="680"/>
                </a:xfrm>
                <a:prstGeom prst="ellipse">
                  <a:avLst/>
                </a:prstGeom>
                <a:gradFill rotWithShape="1">
                  <a:gsLst>
                    <a:gs pos="0">
                      <a:srgbClr val="FFCC00">
                        <a:alpha val="0"/>
                      </a:srgbClr>
                    </a:gs>
                    <a:gs pos="100000">
                      <a:srgbClr val="FFCC00">
                        <a:gamma/>
                        <a:tint val="34902"/>
                        <a:invGamma/>
                      </a:srgbClr>
                    </a:gs>
                  </a:gsLst>
                  <a:lin ang="5400000" scaled="1"/>
                  <a:tileRect/>
                </a:gradFill>
                <a:ln w="9525">
                  <a:noFill/>
                </a:ln>
              </p:spPr>
              <p:txBody>
                <a:bodyPr/>
                <a:lstStyle/>
                <a:p>
                  <a:endParaRPr lang="zh-CN" altLang="en-US"/>
                </a:p>
              </p:txBody>
            </p:sp>
            <p:sp>
              <p:nvSpPr>
                <p:cNvPr id="48152" name="椭圆 48151"/>
                <p:cNvSpPr/>
                <p:nvPr/>
              </p:nvSpPr>
              <p:spPr>
                <a:xfrm>
                  <a:off x="79" y="2622"/>
                  <a:ext cx="647" cy="636"/>
                </a:xfrm>
                <a:prstGeom prst="ellipse">
                  <a:avLst/>
                </a:prstGeom>
                <a:gradFill rotWithShape="1">
                  <a:gsLst>
                    <a:gs pos="0">
                      <a:srgbClr val="FFCC00">
                        <a:gamma/>
                        <a:shade val="79216"/>
                        <a:invGamma/>
                      </a:srgbClr>
                    </a:gs>
                    <a:gs pos="100000">
                      <a:srgbClr val="FFCC00">
                        <a:alpha val="48000"/>
                      </a:srgbClr>
                    </a:gs>
                  </a:gsLst>
                  <a:lin ang="5400000" scaled="1"/>
                  <a:tileRect/>
                </a:gradFill>
                <a:ln w="9525">
                  <a:noFill/>
                </a:ln>
              </p:spPr>
              <p:txBody>
                <a:bodyPr/>
                <a:lstStyle/>
                <a:p>
                  <a:endParaRPr lang="zh-CN" altLang="en-US"/>
                </a:p>
              </p:txBody>
            </p:sp>
            <p:sp>
              <p:nvSpPr>
                <p:cNvPr id="48153" name="椭圆 48152"/>
                <p:cNvSpPr/>
                <p:nvPr/>
              </p:nvSpPr>
              <p:spPr>
                <a:xfrm>
                  <a:off x="115" y="2597"/>
                  <a:ext cx="576" cy="516"/>
                </a:xfrm>
                <a:prstGeom prst="ellipse">
                  <a:avLst/>
                </a:prstGeom>
                <a:gradFill rotWithShape="1">
                  <a:gsLst>
                    <a:gs pos="0">
                      <a:srgbClr val="FFCC00">
                        <a:gamma/>
                        <a:tint val="0"/>
                        <a:invGamma/>
                      </a:srgbClr>
                    </a:gs>
                    <a:gs pos="100000">
                      <a:srgbClr val="FFCC00">
                        <a:alpha val="38000"/>
                      </a:srgbClr>
                    </a:gs>
                  </a:gsLst>
                  <a:lin ang="5400000" scaled="1"/>
                  <a:tileRect/>
                </a:gradFill>
                <a:ln w="9525">
                  <a:noFill/>
                </a:ln>
              </p:spPr>
              <p:txBody>
                <a:bodyPr/>
                <a:lstStyle/>
                <a:p>
                  <a:endParaRPr lang="zh-CN" altLang="en-US"/>
                </a:p>
              </p:txBody>
            </p:sp>
          </p:grpSp>
          <p:grpSp>
            <p:nvGrpSpPr>
              <p:cNvPr id="48154" name="组合 48153"/>
              <p:cNvGrpSpPr/>
              <p:nvPr/>
            </p:nvGrpSpPr>
            <p:grpSpPr>
              <a:xfrm>
                <a:off x="3385" y="2928"/>
                <a:ext cx="935" cy="938"/>
                <a:chOff x="166" y="1752"/>
                <a:chExt cx="696" cy="698"/>
              </a:xfrm>
            </p:grpSpPr>
            <p:sp>
              <p:nvSpPr>
                <p:cNvPr id="48155" name="椭圆 48154"/>
                <p:cNvSpPr/>
                <p:nvPr/>
              </p:nvSpPr>
              <p:spPr>
                <a:xfrm>
                  <a:off x="166" y="1752"/>
                  <a:ext cx="696" cy="698"/>
                </a:xfrm>
                <a:prstGeom prst="ellipse">
                  <a:avLst/>
                </a:prstGeom>
                <a:gradFill rotWithShape="1">
                  <a:gsLst>
                    <a:gs pos="0">
                      <a:srgbClr val="0099FF">
                        <a:gamma/>
                        <a:shade val="46275"/>
                        <a:invGamma/>
                      </a:srgbClr>
                    </a:gs>
                    <a:gs pos="100000">
                      <a:srgbClr val="0099FF"/>
                    </a:gs>
                  </a:gsLst>
                  <a:lin ang="5400000" scaled="1"/>
                  <a:tileRect/>
                </a:gradFill>
                <a:ln w="9525">
                  <a:noFill/>
                </a:ln>
              </p:spPr>
              <p:txBody>
                <a:bodyPr/>
                <a:lstStyle/>
                <a:p>
                  <a:endParaRPr lang="zh-CN" altLang="en-US"/>
                </a:p>
              </p:txBody>
            </p:sp>
            <p:sp>
              <p:nvSpPr>
                <p:cNvPr id="48156" name="椭圆 48155"/>
                <p:cNvSpPr/>
                <p:nvPr/>
              </p:nvSpPr>
              <p:spPr>
                <a:xfrm>
                  <a:off x="174" y="1761"/>
                  <a:ext cx="680" cy="680"/>
                </a:xfrm>
                <a:prstGeom prst="ellipse">
                  <a:avLst/>
                </a:prstGeom>
                <a:gradFill rotWithShape="1">
                  <a:gsLst>
                    <a:gs pos="0">
                      <a:srgbClr val="0099FF">
                        <a:alpha val="0"/>
                      </a:srgbClr>
                    </a:gs>
                    <a:gs pos="100000">
                      <a:srgbClr val="0099FF">
                        <a:gamma/>
                        <a:tint val="34902"/>
                        <a:invGamma/>
                      </a:srgbClr>
                    </a:gs>
                  </a:gsLst>
                  <a:lin ang="5400000" scaled="1"/>
                  <a:tileRect/>
                </a:gradFill>
                <a:ln w="9525">
                  <a:noFill/>
                </a:ln>
              </p:spPr>
              <p:txBody>
                <a:bodyPr/>
                <a:lstStyle/>
                <a:p>
                  <a:endParaRPr lang="zh-CN" altLang="en-US"/>
                </a:p>
              </p:txBody>
            </p:sp>
            <p:sp>
              <p:nvSpPr>
                <p:cNvPr id="48157" name="椭圆 48156"/>
                <p:cNvSpPr/>
                <p:nvPr/>
              </p:nvSpPr>
              <p:spPr>
                <a:xfrm>
                  <a:off x="191" y="1783"/>
                  <a:ext cx="647" cy="636"/>
                </a:xfrm>
                <a:prstGeom prst="ellipse">
                  <a:avLst/>
                </a:prstGeom>
                <a:gradFill rotWithShape="1">
                  <a:gsLst>
                    <a:gs pos="0">
                      <a:srgbClr val="0099FF">
                        <a:gamma/>
                        <a:shade val="79216"/>
                        <a:invGamma/>
                      </a:srgbClr>
                    </a:gs>
                    <a:gs pos="100000">
                      <a:srgbClr val="0099FF">
                        <a:alpha val="48000"/>
                      </a:srgbClr>
                    </a:gs>
                  </a:gsLst>
                  <a:lin ang="5400000" scaled="1"/>
                  <a:tileRect/>
                </a:gradFill>
                <a:ln w="9525">
                  <a:noFill/>
                </a:ln>
              </p:spPr>
              <p:txBody>
                <a:bodyPr/>
                <a:lstStyle/>
                <a:p>
                  <a:endParaRPr lang="zh-CN" altLang="en-US"/>
                </a:p>
              </p:txBody>
            </p:sp>
            <p:sp>
              <p:nvSpPr>
                <p:cNvPr id="48158" name="椭圆 48157"/>
                <p:cNvSpPr/>
                <p:nvPr/>
              </p:nvSpPr>
              <p:spPr>
                <a:xfrm>
                  <a:off x="227" y="1762"/>
                  <a:ext cx="576" cy="516"/>
                </a:xfrm>
                <a:prstGeom prst="ellipse">
                  <a:avLst/>
                </a:prstGeom>
                <a:gradFill rotWithShape="1">
                  <a:gsLst>
                    <a:gs pos="0">
                      <a:srgbClr val="0099FF">
                        <a:gamma/>
                        <a:tint val="0"/>
                        <a:invGamma/>
                      </a:srgbClr>
                    </a:gs>
                    <a:gs pos="100000">
                      <a:srgbClr val="0099FF">
                        <a:alpha val="38000"/>
                      </a:srgbClr>
                    </a:gs>
                  </a:gsLst>
                  <a:lin ang="5400000" scaled="1"/>
                  <a:tileRect/>
                </a:gradFill>
                <a:ln w="9525">
                  <a:noFill/>
                </a:ln>
              </p:spPr>
              <p:txBody>
                <a:bodyPr/>
                <a:lstStyle/>
                <a:p>
                  <a:endParaRPr lang="zh-CN" altLang="en-US"/>
                </a:p>
              </p:txBody>
            </p:sp>
          </p:grpSp>
          <p:grpSp>
            <p:nvGrpSpPr>
              <p:cNvPr id="48159" name="组合 48158"/>
              <p:cNvGrpSpPr/>
              <p:nvPr/>
            </p:nvGrpSpPr>
            <p:grpSpPr>
              <a:xfrm>
                <a:off x="2496" y="694"/>
                <a:ext cx="935" cy="938"/>
                <a:chOff x="823" y="740"/>
                <a:chExt cx="696" cy="698"/>
              </a:xfrm>
            </p:grpSpPr>
            <p:sp>
              <p:nvSpPr>
                <p:cNvPr id="48160" name="椭圆 48159"/>
                <p:cNvSpPr/>
                <p:nvPr/>
              </p:nvSpPr>
              <p:spPr>
                <a:xfrm>
                  <a:off x="823" y="740"/>
                  <a:ext cx="696" cy="698"/>
                </a:xfrm>
                <a:prstGeom prst="ellipse">
                  <a:avLst/>
                </a:prstGeom>
                <a:gradFill rotWithShape="1">
                  <a:gsLst>
                    <a:gs pos="0">
                      <a:srgbClr val="FF33CC">
                        <a:gamma/>
                        <a:shade val="46275"/>
                        <a:invGamma/>
                      </a:srgbClr>
                    </a:gs>
                    <a:gs pos="100000">
                      <a:srgbClr val="FF33CC"/>
                    </a:gs>
                  </a:gsLst>
                  <a:lin ang="5400000" scaled="1"/>
                  <a:tileRect/>
                </a:gradFill>
                <a:ln w="9525">
                  <a:noFill/>
                </a:ln>
              </p:spPr>
              <p:txBody>
                <a:bodyPr/>
                <a:lstStyle/>
                <a:p>
                  <a:endParaRPr lang="zh-CN" altLang="en-US"/>
                </a:p>
              </p:txBody>
            </p:sp>
            <p:sp>
              <p:nvSpPr>
                <p:cNvPr id="48161" name="椭圆 48160"/>
                <p:cNvSpPr/>
                <p:nvPr/>
              </p:nvSpPr>
              <p:spPr>
                <a:xfrm>
                  <a:off x="831" y="749"/>
                  <a:ext cx="680" cy="680"/>
                </a:xfrm>
                <a:prstGeom prst="ellipse">
                  <a:avLst/>
                </a:prstGeom>
                <a:gradFill rotWithShape="1">
                  <a:gsLst>
                    <a:gs pos="0">
                      <a:srgbClr val="FF33CC">
                        <a:alpha val="0"/>
                      </a:srgbClr>
                    </a:gs>
                    <a:gs pos="100000">
                      <a:srgbClr val="FF33CC">
                        <a:gamma/>
                        <a:tint val="34902"/>
                        <a:invGamma/>
                      </a:srgbClr>
                    </a:gs>
                  </a:gsLst>
                  <a:lin ang="5400000" scaled="1"/>
                  <a:tileRect/>
                </a:gradFill>
                <a:ln w="9525">
                  <a:noFill/>
                </a:ln>
              </p:spPr>
              <p:txBody>
                <a:bodyPr/>
                <a:lstStyle/>
                <a:p>
                  <a:endParaRPr lang="zh-CN" altLang="en-US"/>
                </a:p>
              </p:txBody>
            </p:sp>
            <p:sp>
              <p:nvSpPr>
                <p:cNvPr id="48162" name="椭圆 48161"/>
                <p:cNvSpPr/>
                <p:nvPr/>
              </p:nvSpPr>
              <p:spPr>
                <a:xfrm>
                  <a:off x="848" y="770"/>
                  <a:ext cx="647" cy="636"/>
                </a:xfrm>
                <a:prstGeom prst="ellipse">
                  <a:avLst/>
                </a:prstGeom>
                <a:gradFill rotWithShape="1">
                  <a:gsLst>
                    <a:gs pos="0">
                      <a:srgbClr val="FF33CC">
                        <a:gamma/>
                        <a:shade val="79216"/>
                        <a:invGamma/>
                      </a:srgbClr>
                    </a:gs>
                    <a:gs pos="100000">
                      <a:srgbClr val="FF33CC">
                        <a:alpha val="48000"/>
                      </a:srgbClr>
                    </a:gs>
                  </a:gsLst>
                  <a:lin ang="5400000" scaled="1"/>
                  <a:tileRect/>
                </a:gradFill>
                <a:ln w="9525">
                  <a:noFill/>
                </a:ln>
              </p:spPr>
              <p:txBody>
                <a:bodyPr/>
                <a:lstStyle/>
                <a:p>
                  <a:endParaRPr lang="zh-CN" altLang="en-US"/>
                </a:p>
              </p:txBody>
            </p:sp>
            <p:sp>
              <p:nvSpPr>
                <p:cNvPr id="48163" name="椭圆 48162"/>
                <p:cNvSpPr/>
                <p:nvPr/>
              </p:nvSpPr>
              <p:spPr>
                <a:xfrm>
                  <a:off x="884" y="754"/>
                  <a:ext cx="576" cy="516"/>
                </a:xfrm>
                <a:prstGeom prst="ellipse">
                  <a:avLst/>
                </a:prstGeom>
                <a:gradFill rotWithShape="1">
                  <a:gsLst>
                    <a:gs pos="0">
                      <a:srgbClr val="FF33CC">
                        <a:gamma/>
                        <a:tint val="0"/>
                        <a:invGamma/>
                      </a:srgbClr>
                    </a:gs>
                    <a:gs pos="100000">
                      <a:srgbClr val="FF33CC">
                        <a:alpha val="38000"/>
                      </a:srgbClr>
                    </a:gs>
                  </a:gsLst>
                  <a:lin ang="5400000" scaled="1"/>
                  <a:tileRect/>
                </a:gradFill>
                <a:ln w="9525">
                  <a:noFill/>
                </a:ln>
              </p:spPr>
              <p:txBody>
                <a:bodyPr/>
                <a:lstStyle/>
                <a:p>
                  <a:endParaRPr lang="zh-CN" altLang="en-US"/>
                </a:p>
              </p:txBody>
            </p:sp>
          </p:grpSp>
          <p:grpSp>
            <p:nvGrpSpPr>
              <p:cNvPr id="48164" name="组合 48163"/>
              <p:cNvGrpSpPr/>
              <p:nvPr/>
            </p:nvGrpSpPr>
            <p:grpSpPr>
              <a:xfrm>
                <a:off x="1225" y="1702"/>
                <a:ext cx="935" cy="938"/>
                <a:chOff x="869" y="971"/>
                <a:chExt cx="696" cy="698"/>
              </a:xfrm>
            </p:grpSpPr>
            <p:sp>
              <p:nvSpPr>
                <p:cNvPr id="48165" name="椭圆 48164"/>
                <p:cNvSpPr/>
                <p:nvPr/>
              </p:nvSpPr>
              <p:spPr>
                <a:xfrm>
                  <a:off x="869" y="971"/>
                  <a:ext cx="696" cy="698"/>
                </a:xfrm>
                <a:prstGeom prst="ellipse">
                  <a:avLst/>
                </a:prstGeom>
                <a:gradFill rotWithShape="1">
                  <a:gsLst>
                    <a:gs pos="0">
                      <a:srgbClr val="6666FF">
                        <a:gamma/>
                        <a:shade val="46275"/>
                        <a:invGamma/>
                      </a:srgbClr>
                    </a:gs>
                    <a:gs pos="100000">
                      <a:srgbClr val="6666FF"/>
                    </a:gs>
                  </a:gsLst>
                  <a:lin ang="5400000" scaled="1"/>
                  <a:tileRect/>
                </a:gradFill>
                <a:ln w="9525">
                  <a:noFill/>
                </a:ln>
              </p:spPr>
              <p:txBody>
                <a:bodyPr/>
                <a:lstStyle/>
                <a:p>
                  <a:endParaRPr lang="zh-CN" altLang="en-US"/>
                </a:p>
              </p:txBody>
            </p:sp>
            <p:sp>
              <p:nvSpPr>
                <p:cNvPr id="48166" name="椭圆 48165"/>
                <p:cNvSpPr/>
                <p:nvPr/>
              </p:nvSpPr>
              <p:spPr>
                <a:xfrm>
                  <a:off x="878" y="980"/>
                  <a:ext cx="680" cy="680"/>
                </a:xfrm>
                <a:prstGeom prst="ellipse">
                  <a:avLst/>
                </a:prstGeom>
                <a:gradFill rotWithShape="1">
                  <a:gsLst>
                    <a:gs pos="0">
                      <a:srgbClr val="6666FF">
                        <a:alpha val="0"/>
                      </a:srgbClr>
                    </a:gs>
                    <a:gs pos="100000">
                      <a:srgbClr val="6666FF">
                        <a:gamma/>
                        <a:tint val="34902"/>
                        <a:invGamma/>
                      </a:srgbClr>
                    </a:gs>
                  </a:gsLst>
                  <a:lin ang="5400000" scaled="1"/>
                  <a:tileRect/>
                </a:gradFill>
                <a:ln w="9525">
                  <a:noFill/>
                </a:ln>
              </p:spPr>
              <p:txBody>
                <a:bodyPr/>
                <a:lstStyle/>
                <a:p>
                  <a:endParaRPr lang="zh-CN" altLang="en-US"/>
                </a:p>
              </p:txBody>
            </p:sp>
            <p:sp>
              <p:nvSpPr>
                <p:cNvPr id="48167" name="椭圆 48166"/>
                <p:cNvSpPr/>
                <p:nvPr/>
              </p:nvSpPr>
              <p:spPr>
                <a:xfrm>
                  <a:off x="894" y="1002"/>
                  <a:ext cx="647" cy="636"/>
                </a:xfrm>
                <a:prstGeom prst="ellipse">
                  <a:avLst/>
                </a:prstGeom>
                <a:gradFill rotWithShape="1">
                  <a:gsLst>
                    <a:gs pos="0">
                      <a:srgbClr val="6666FF">
                        <a:gamma/>
                        <a:shade val="79216"/>
                        <a:invGamma/>
                      </a:srgbClr>
                    </a:gs>
                    <a:gs pos="100000">
                      <a:srgbClr val="6666FF">
                        <a:alpha val="48000"/>
                      </a:srgbClr>
                    </a:gs>
                  </a:gsLst>
                  <a:lin ang="5400000" scaled="1"/>
                  <a:tileRect/>
                </a:gradFill>
                <a:ln w="9525">
                  <a:noFill/>
                </a:ln>
              </p:spPr>
              <p:txBody>
                <a:bodyPr/>
                <a:lstStyle/>
                <a:p>
                  <a:endParaRPr lang="zh-CN" altLang="en-US"/>
                </a:p>
              </p:txBody>
            </p:sp>
            <p:sp>
              <p:nvSpPr>
                <p:cNvPr id="48168" name="椭圆 48167"/>
                <p:cNvSpPr/>
                <p:nvPr/>
              </p:nvSpPr>
              <p:spPr>
                <a:xfrm>
                  <a:off x="930" y="981"/>
                  <a:ext cx="576" cy="516"/>
                </a:xfrm>
                <a:prstGeom prst="ellipse">
                  <a:avLst/>
                </a:prstGeom>
                <a:gradFill rotWithShape="1">
                  <a:gsLst>
                    <a:gs pos="0">
                      <a:srgbClr val="6666FF">
                        <a:gamma/>
                        <a:tint val="0"/>
                        <a:invGamma/>
                      </a:srgbClr>
                    </a:gs>
                    <a:gs pos="100000">
                      <a:srgbClr val="6666FF">
                        <a:alpha val="38000"/>
                      </a:srgbClr>
                    </a:gs>
                  </a:gsLst>
                  <a:lin ang="5400000" scaled="1"/>
                  <a:tileRect/>
                </a:gradFill>
                <a:ln w="9525">
                  <a:noFill/>
                </a:ln>
              </p:spPr>
              <p:txBody>
                <a:bodyPr/>
                <a:lstStyle/>
                <a:p>
                  <a:endParaRPr lang="zh-CN" altLang="en-US"/>
                </a:p>
              </p:txBody>
            </p:sp>
          </p:grpSp>
        </p:grpSp>
        <p:pic>
          <p:nvPicPr>
            <p:cNvPr id="48169" name="图片 48168" descr="71"/>
            <p:cNvPicPr>
              <a:picLocks noChangeAspect="1"/>
            </p:cNvPicPr>
            <p:nvPr/>
          </p:nvPicPr>
          <p:blipFill>
            <a:blip r:embed="rId5"/>
            <a:stretch>
              <a:fillRect/>
            </a:stretch>
          </p:blipFill>
          <p:spPr>
            <a:xfrm>
              <a:off x="2415" y="1218"/>
              <a:ext cx="2049" cy="2430"/>
            </a:xfrm>
            <a:prstGeom prst="rect">
              <a:avLst/>
            </a:prstGeom>
            <a:noFill/>
            <a:ln w="9525">
              <a:noFill/>
            </a:ln>
          </p:spPr>
        </p:pic>
      </p:grpSp>
      <p:sp>
        <p:nvSpPr>
          <p:cNvPr id="48170" name="矩形 48169"/>
          <p:cNvSpPr/>
          <p:nvPr/>
        </p:nvSpPr>
        <p:spPr>
          <a:xfrm>
            <a:off x="7669213" y="3946525"/>
            <a:ext cx="2138362" cy="752475"/>
          </a:xfrm>
          <a:prstGeom prst="rect">
            <a:avLst/>
          </a:prstGeom>
          <a:noFill/>
          <a:ln w="9525">
            <a:noFill/>
          </a:ln>
        </p:spPr>
        <p:txBody>
          <a:bodyPr anchor="ctr">
            <a:spAutoFit/>
          </a:bodyPr>
          <a:lstStyle/>
          <a:p>
            <a:pPr lvl="0" algn="ctr">
              <a:lnSpc>
                <a:spcPct val="120000"/>
              </a:lnSpc>
              <a:buClr>
                <a:srgbClr val="000000"/>
              </a:buClr>
            </a:pPr>
            <a:r>
              <a:rPr lang="zh-CN" altLang="en-US" sz="1800" b="1" dirty="0">
                <a:solidFill>
                  <a:srgbClr val="FFFFFF"/>
                </a:solidFill>
                <a:latin typeface="Arial" panose="020B0604020202020204" pitchFamily="34" charset="0"/>
                <a:ea typeface="宋体" panose="02010600030101010101" pitchFamily="2" charset="-122"/>
              </a:rPr>
              <a:t>点击输入文字标题内容</a:t>
            </a:r>
            <a:endParaRPr lang="zh-CN" altLang="en-US" sz="1800" b="1" dirty="0">
              <a:solidFill>
                <a:srgbClr val="FFFFFF"/>
              </a:solidFill>
              <a:latin typeface="Verdana" panose="020B0604030504040204" pitchFamily="34" charset="0"/>
              <a:ea typeface="宋体" panose="02010600030101010101" pitchFamily="2" charset="-122"/>
            </a:endParaRPr>
          </a:p>
        </p:txBody>
      </p:sp>
      <p:sp>
        <p:nvSpPr>
          <p:cNvPr id="48171" name="矩形 48170"/>
          <p:cNvSpPr/>
          <p:nvPr/>
        </p:nvSpPr>
        <p:spPr>
          <a:xfrm>
            <a:off x="7669213" y="1281113"/>
            <a:ext cx="2138362" cy="679450"/>
          </a:xfrm>
          <a:prstGeom prst="rect">
            <a:avLst/>
          </a:prstGeom>
          <a:noFill/>
          <a:ln w="9525">
            <a:noFill/>
          </a:ln>
        </p:spPr>
        <p:txBody>
          <a:bodyPr anchor="ctr">
            <a:spAutoFit/>
          </a:bodyPr>
          <a:lstStyle/>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文字</a:t>
            </a:r>
          </a:p>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内容</a:t>
            </a:r>
            <a:endParaRPr lang="zh-CN" altLang="en-US" sz="1600" b="1" dirty="0">
              <a:solidFill>
                <a:srgbClr val="0000CC"/>
              </a:solidFill>
              <a:latin typeface="Verdana" panose="020B0604030504040204" pitchFamily="34" charset="0"/>
              <a:ea typeface="宋体" panose="02010600030101010101" pitchFamily="2" charset="-122"/>
            </a:endParaRPr>
          </a:p>
        </p:txBody>
      </p:sp>
      <p:sp>
        <p:nvSpPr>
          <p:cNvPr id="48172" name="矩形 48171"/>
          <p:cNvSpPr/>
          <p:nvPr/>
        </p:nvSpPr>
        <p:spPr>
          <a:xfrm>
            <a:off x="4883150" y="3370263"/>
            <a:ext cx="2138363" cy="679450"/>
          </a:xfrm>
          <a:prstGeom prst="rect">
            <a:avLst/>
          </a:prstGeom>
          <a:noFill/>
          <a:ln w="9525">
            <a:noFill/>
          </a:ln>
        </p:spPr>
        <p:txBody>
          <a:bodyPr anchor="ctr">
            <a:spAutoFit/>
          </a:bodyPr>
          <a:lstStyle/>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文字</a:t>
            </a:r>
          </a:p>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内容</a:t>
            </a:r>
            <a:endParaRPr lang="zh-CN" altLang="en-US" sz="1600" b="1" dirty="0">
              <a:solidFill>
                <a:srgbClr val="0000CC"/>
              </a:solidFill>
              <a:latin typeface="Verdana" panose="020B0604030504040204" pitchFamily="34" charset="0"/>
              <a:ea typeface="宋体" panose="02010600030101010101" pitchFamily="2" charset="-122"/>
            </a:endParaRPr>
          </a:p>
        </p:txBody>
      </p:sp>
      <p:sp>
        <p:nvSpPr>
          <p:cNvPr id="48173" name="矩形 48172"/>
          <p:cNvSpPr/>
          <p:nvPr/>
        </p:nvSpPr>
        <p:spPr>
          <a:xfrm>
            <a:off x="5868988" y="6178550"/>
            <a:ext cx="2138362" cy="679450"/>
          </a:xfrm>
          <a:prstGeom prst="rect">
            <a:avLst/>
          </a:prstGeom>
          <a:noFill/>
          <a:ln w="9525">
            <a:noFill/>
          </a:ln>
        </p:spPr>
        <p:txBody>
          <a:bodyPr anchor="ctr">
            <a:spAutoFit/>
          </a:bodyPr>
          <a:lstStyle/>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文字</a:t>
            </a:r>
          </a:p>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内容</a:t>
            </a:r>
            <a:endParaRPr lang="zh-CN" altLang="en-US" sz="1600" b="1" dirty="0">
              <a:solidFill>
                <a:srgbClr val="0000CC"/>
              </a:solidFill>
              <a:latin typeface="Verdana" panose="020B0604030504040204" pitchFamily="34" charset="0"/>
              <a:ea typeface="宋体" panose="02010600030101010101" pitchFamily="2" charset="-122"/>
            </a:endParaRPr>
          </a:p>
        </p:txBody>
      </p:sp>
      <p:sp>
        <p:nvSpPr>
          <p:cNvPr id="48174" name="矩形 48173"/>
          <p:cNvSpPr/>
          <p:nvPr/>
        </p:nvSpPr>
        <p:spPr>
          <a:xfrm>
            <a:off x="9563100" y="6034088"/>
            <a:ext cx="2138363" cy="679450"/>
          </a:xfrm>
          <a:prstGeom prst="rect">
            <a:avLst/>
          </a:prstGeom>
          <a:noFill/>
          <a:ln w="9525">
            <a:noFill/>
          </a:ln>
        </p:spPr>
        <p:txBody>
          <a:bodyPr anchor="ctr">
            <a:spAutoFit/>
          </a:bodyPr>
          <a:lstStyle/>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文字</a:t>
            </a:r>
          </a:p>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内容</a:t>
            </a:r>
            <a:endParaRPr lang="zh-CN" altLang="en-US" sz="1600" b="1" dirty="0">
              <a:solidFill>
                <a:srgbClr val="0000CC"/>
              </a:solidFill>
              <a:latin typeface="Verdana" panose="020B0604030504040204" pitchFamily="34" charset="0"/>
              <a:ea typeface="宋体" panose="02010600030101010101" pitchFamily="2" charset="-122"/>
            </a:endParaRPr>
          </a:p>
        </p:txBody>
      </p:sp>
      <p:sp>
        <p:nvSpPr>
          <p:cNvPr id="48175" name="矩形 48174"/>
          <p:cNvSpPr/>
          <p:nvPr/>
        </p:nvSpPr>
        <p:spPr>
          <a:xfrm>
            <a:off x="10499725" y="3513138"/>
            <a:ext cx="2138363" cy="679450"/>
          </a:xfrm>
          <a:prstGeom prst="rect">
            <a:avLst/>
          </a:prstGeom>
          <a:noFill/>
          <a:ln w="9525">
            <a:noFill/>
          </a:ln>
        </p:spPr>
        <p:txBody>
          <a:bodyPr anchor="ctr">
            <a:spAutoFit/>
          </a:bodyPr>
          <a:lstStyle/>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文字</a:t>
            </a:r>
          </a:p>
          <a:p>
            <a:pPr lvl="0" algn="ctr">
              <a:lnSpc>
                <a:spcPct val="120000"/>
              </a:lnSpc>
              <a:buClr>
                <a:srgbClr val="000000"/>
              </a:buClr>
            </a:pPr>
            <a:r>
              <a:rPr lang="zh-CN" altLang="en-US" sz="1600" b="1" dirty="0">
                <a:solidFill>
                  <a:srgbClr val="0000CC"/>
                </a:solidFill>
                <a:latin typeface="Arial" panose="020B0604020202020204" pitchFamily="34" charset="0"/>
                <a:ea typeface="宋体" panose="02010600030101010101" pitchFamily="2" charset="-122"/>
              </a:rPr>
              <a:t>内容</a:t>
            </a:r>
            <a:endParaRPr lang="zh-CN" altLang="en-US" sz="1600" b="1" dirty="0">
              <a:solidFill>
                <a:srgbClr val="0000CC"/>
              </a:solidFill>
              <a:latin typeface="Verdana" panose="020B0604030504040204" pitchFamily="34"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8135"/>
                                        </p:tgtEl>
                                        <p:attrNameLst>
                                          <p:attrName>style.visibility</p:attrName>
                                        </p:attrNameLst>
                                      </p:cBhvr>
                                      <p:to>
                                        <p:strVal val="visible"/>
                                      </p:to>
                                    </p:set>
                                    <p:anim calcmode="lin" valueType="num">
                                      <p:cBhvr additive="base">
                                        <p:cTn id="7" dur="500" fill="hold"/>
                                        <p:tgtEl>
                                          <p:spTgt spid="48135"/>
                                        </p:tgtEl>
                                        <p:attrNameLst>
                                          <p:attrName>ppt_x</p:attrName>
                                        </p:attrNameLst>
                                      </p:cBhvr>
                                      <p:tavLst>
                                        <p:tav tm="0">
                                          <p:val>
                                            <p:strVal val="1+#ppt_w/2"/>
                                          </p:val>
                                        </p:tav>
                                        <p:tav tm="100000">
                                          <p:val>
                                            <p:strVal val="#ppt_x"/>
                                          </p:val>
                                        </p:tav>
                                      </p:tavLst>
                                    </p:anim>
                                    <p:anim calcmode="lin" valueType="num">
                                      <p:cBhvr additive="base">
                                        <p:cTn id="8" dur="500" fill="hold"/>
                                        <p:tgtEl>
                                          <p:spTgt spid="481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8137"/>
                                        </p:tgtEl>
                                        <p:attrNameLst>
                                          <p:attrName>style.visibility</p:attrName>
                                        </p:attrNameLst>
                                      </p:cBhvr>
                                      <p:to>
                                        <p:strVal val="visible"/>
                                      </p:to>
                                    </p:set>
                                    <p:anim calcmode="lin" valueType="num">
                                      <p:cBhvr>
                                        <p:cTn id="12" dur="500" fill="hold"/>
                                        <p:tgtEl>
                                          <p:spTgt spid="48137"/>
                                        </p:tgtEl>
                                        <p:attrNameLst>
                                          <p:attrName>ppt_w</p:attrName>
                                        </p:attrNameLst>
                                      </p:cBhvr>
                                      <p:tavLst>
                                        <p:tav tm="0">
                                          <p:val>
                                            <p:fltVal val="0"/>
                                          </p:val>
                                        </p:tav>
                                        <p:tav tm="100000">
                                          <p:val>
                                            <p:strVal val="#ppt_w"/>
                                          </p:val>
                                        </p:tav>
                                      </p:tavLst>
                                    </p:anim>
                                    <p:anim calcmode="lin" valueType="num">
                                      <p:cBhvr>
                                        <p:cTn id="13" dur="500" fill="hold"/>
                                        <p:tgtEl>
                                          <p:spTgt spid="4813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48170"/>
                                        </p:tgtEl>
                                        <p:attrNameLst>
                                          <p:attrName>style.visibility</p:attrName>
                                        </p:attrNameLst>
                                      </p:cBhvr>
                                      <p:to>
                                        <p:strVal val="visible"/>
                                      </p:to>
                                    </p:set>
                                    <p:anim by="(-#ppt_w*2)" calcmode="lin" valueType="num">
                                      <p:cBhvr rctx="PPT">
                                        <p:cTn id="17" dur="250" autoRev="1" fill="hold">
                                          <p:stCondLst>
                                            <p:cond delay="0"/>
                                          </p:stCondLst>
                                        </p:cTn>
                                        <p:tgtEl>
                                          <p:spTgt spid="48170"/>
                                        </p:tgtEl>
                                        <p:attrNameLst>
                                          <p:attrName>ppt_w</p:attrName>
                                        </p:attrNameLst>
                                      </p:cBhvr>
                                    </p:anim>
                                    <p:anim by="(#ppt_w*0.50)" calcmode="lin" valueType="num">
                                      <p:cBhvr>
                                        <p:cTn id="18" dur="250" decel="50000" autoRev="1" fill="hold">
                                          <p:stCondLst>
                                            <p:cond delay="0"/>
                                          </p:stCondLst>
                                        </p:cTn>
                                        <p:tgtEl>
                                          <p:spTgt spid="48170"/>
                                        </p:tgtEl>
                                        <p:attrNameLst>
                                          <p:attrName>ppt_x</p:attrName>
                                        </p:attrNameLst>
                                      </p:cBhvr>
                                    </p:anim>
                                    <p:anim from="(-#ppt_h/2)" to="(#ppt_y)" calcmode="lin" valueType="num">
                                      <p:cBhvr>
                                        <p:cTn id="19" dur="500" fill="hold">
                                          <p:stCondLst>
                                            <p:cond delay="0"/>
                                          </p:stCondLst>
                                        </p:cTn>
                                        <p:tgtEl>
                                          <p:spTgt spid="48170"/>
                                        </p:tgtEl>
                                        <p:attrNameLst>
                                          <p:attrName>ppt_y</p:attrName>
                                        </p:attrNameLst>
                                      </p:cBhvr>
                                    </p:anim>
                                    <p:animRot by="21600000">
                                      <p:cBhvr>
                                        <p:cTn id="20" dur="500" fill="hold">
                                          <p:stCondLst>
                                            <p:cond delay="0"/>
                                          </p:stCondLst>
                                        </p:cTn>
                                        <p:tgtEl>
                                          <p:spTgt spid="48170"/>
                                        </p:tgtEl>
                                        <p:attrNameLst>
                                          <p:attrName>r</p:attrName>
                                        </p:attrNameLst>
                                      </p:cBhvr>
                                    </p:animRot>
                                  </p:childTnLst>
                                </p:cTn>
                              </p:par>
                            </p:childTnLst>
                          </p:cTn>
                        </p:par>
                        <p:par>
                          <p:cTn id="21" fill="hold">
                            <p:stCondLst>
                              <p:cond delay="195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48171"/>
                                        </p:tgtEl>
                                        <p:attrNameLst>
                                          <p:attrName>style.visibility</p:attrName>
                                        </p:attrNameLst>
                                      </p:cBhvr>
                                      <p:to>
                                        <p:strVal val="visible"/>
                                      </p:to>
                                    </p:set>
                                    <p:anim by="(-#ppt_w*2)" calcmode="lin" valueType="num">
                                      <p:cBhvr rctx="PPT">
                                        <p:cTn id="24" dur="250" autoRev="1" fill="hold">
                                          <p:stCondLst>
                                            <p:cond delay="0"/>
                                          </p:stCondLst>
                                        </p:cTn>
                                        <p:tgtEl>
                                          <p:spTgt spid="48171"/>
                                        </p:tgtEl>
                                        <p:attrNameLst>
                                          <p:attrName>ppt_w</p:attrName>
                                        </p:attrNameLst>
                                      </p:cBhvr>
                                    </p:anim>
                                    <p:anim by="(#ppt_w*0.50)" calcmode="lin" valueType="num">
                                      <p:cBhvr>
                                        <p:cTn id="25" dur="250" decel="50000" autoRev="1" fill="hold">
                                          <p:stCondLst>
                                            <p:cond delay="0"/>
                                          </p:stCondLst>
                                        </p:cTn>
                                        <p:tgtEl>
                                          <p:spTgt spid="48171"/>
                                        </p:tgtEl>
                                        <p:attrNameLst>
                                          <p:attrName>ppt_x</p:attrName>
                                        </p:attrNameLst>
                                      </p:cBhvr>
                                    </p:anim>
                                    <p:anim from="(-#ppt_h/2)" to="(#ppt_y)" calcmode="lin" valueType="num">
                                      <p:cBhvr>
                                        <p:cTn id="26" dur="500" fill="hold">
                                          <p:stCondLst>
                                            <p:cond delay="0"/>
                                          </p:stCondLst>
                                        </p:cTn>
                                        <p:tgtEl>
                                          <p:spTgt spid="48171"/>
                                        </p:tgtEl>
                                        <p:attrNameLst>
                                          <p:attrName>ppt_y</p:attrName>
                                        </p:attrNameLst>
                                      </p:cBhvr>
                                    </p:anim>
                                    <p:animRot by="21600000">
                                      <p:cBhvr>
                                        <p:cTn id="27" dur="500" fill="hold">
                                          <p:stCondLst>
                                            <p:cond delay="0"/>
                                          </p:stCondLst>
                                        </p:cTn>
                                        <p:tgtEl>
                                          <p:spTgt spid="48171"/>
                                        </p:tgtEl>
                                        <p:attrNameLst>
                                          <p:attrName>r</p:attrName>
                                        </p:attrNameLst>
                                      </p:cBhvr>
                                    </p:animRot>
                                  </p:childTnLst>
                                </p:cTn>
                              </p:par>
                            </p:childTnLst>
                          </p:cTn>
                        </p:par>
                        <p:par>
                          <p:cTn id="28" fill="hold">
                            <p:stCondLst>
                              <p:cond delay="2599"/>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48172"/>
                                        </p:tgtEl>
                                        <p:attrNameLst>
                                          <p:attrName>style.visibility</p:attrName>
                                        </p:attrNameLst>
                                      </p:cBhvr>
                                      <p:to>
                                        <p:strVal val="visible"/>
                                      </p:to>
                                    </p:set>
                                    <p:anim by="(-#ppt_w*2)" calcmode="lin" valueType="num">
                                      <p:cBhvr rctx="PPT">
                                        <p:cTn id="31" dur="250" autoRev="1" fill="hold">
                                          <p:stCondLst>
                                            <p:cond delay="0"/>
                                          </p:stCondLst>
                                        </p:cTn>
                                        <p:tgtEl>
                                          <p:spTgt spid="48172"/>
                                        </p:tgtEl>
                                        <p:attrNameLst>
                                          <p:attrName>ppt_w</p:attrName>
                                        </p:attrNameLst>
                                      </p:cBhvr>
                                    </p:anim>
                                    <p:anim by="(#ppt_w*0.50)" calcmode="lin" valueType="num">
                                      <p:cBhvr>
                                        <p:cTn id="32" dur="250" decel="50000" autoRev="1" fill="hold">
                                          <p:stCondLst>
                                            <p:cond delay="0"/>
                                          </p:stCondLst>
                                        </p:cTn>
                                        <p:tgtEl>
                                          <p:spTgt spid="48172"/>
                                        </p:tgtEl>
                                        <p:attrNameLst>
                                          <p:attrName>ppt_x</p:attrName>
                                        </p:attrNameLst>
                                      </p:cBhvr>
                                    </p:anim>
                                    <p:anim from="(-#ppt_h/2)" to="(#ppt_y)" calcmode="lin" valueType="num">
                                      <p:cBhvr>
                                        <p:cTn id="33" dur="500" fill="hold">
                                          <p:stCondLst>
                                            <p:cond delay="0"/>
                                          </p:stCondLst>
                                        </p:cTn>
                                        <p:tgtEl>
                                          <p:spTgt spid="48172"/>
                                        </p:tgtEl>
                                        <p:attrNameLst>
                                          <p:attrName>ppt_y</p:attrName>
                                        </p:attrNameLst>
                                      </p:cBhvr>
                                    </p:anim>
                                    <p:animRot by="21600000">
                                      <p:cBhvr>
                                        <p:cTn id="34" dur="500" fill="hold">
                                          <p:stCondLst>
                                            <p:cond delay="0"/>
                                          </p:stCondLst>
                                        </p:cTn>
                                        <p:tgtEl>
                                          <p:spTgt spid="48172"/>
                                        </p:tgtEl>
                                        <p:attrNameLst>
                                          <p:attrName>r</p:attrName>
                                        </p:attrNameLst>
                                      </p:cBhvr>
                                    </p:animRot>
                                  </p:childTnLst>
                                </p:cTn>
                              </p:par>
                            </p:childTnLst>
                          </p:cTn>
                        </p:par>
                        <p:par>
                          <p:cTn id="35" fill="hold">
                            <p:stCondLst>
                              <p:cond delay="3250"/>
                            </p:stCondLst>
                            <p:childTnLst>
                              <p:par>
                                <p:cTn id="36" presetID="56" presetClass="entr" presetSubtype="0" fill="hold" grpId="0" nodeType="afterEffect">
                                  <p:stCondLst>
                                    <p:cond delay="0"/>
                                  </p:stCondLst>
                                  <p:iterate type="lt">
                                    <p:tmPct val="10000"/>
                                  </p:iterate>
                                  <p:childTnLst>
                                    <p:set>
                                      <p:cBhvr>
                                        <p:cTn id="37" dur="1" fill="hold">
                                          <p:stCondLst>
                                            <p:cond delay="0"/>
                                          </p:stCondLst>
                                        </p:cTn>
                                        <p:tgtEl>
                                          <p:spTgt spid="48173"/>
                                        </p:tgtEl>
                                        <p:attrNameLst>
                                          <p:attrName>style.visibility</p:attrName>
                                        </p:attrNameLst>
                                      </p:cBhvr>
                                      <p:to>
                                        <p:strVal val="visible"/>
                                      </p:to>
                                    </p:set>
                                    <p:anim by="(-#ppt_w*2)" calcmode="lin" valueType="num">
                                      <p:cBhvr rctx="PPT">
                                        <p:cTn id="38" dur="250" autoRev="1" fill="hold">
                                          <p:stCondLst>
                                            <p:cond delay="0"/>
                                          </p:stCondLst>
                                        </p:cTn>
                                        <p:tgtEl>
                                          <p:spTgt spid="48173"/>
                                        </p:tgtEl>
                                        <p:attrNameLst>
                                          <p:attrName>ppt_w</p:attrName>
                                        </p:attrNameLst>
                                      </p:cBhvr>
                                    </p:anim>
                                    <p:anim by="(#ppt_w*0.50)" calcmode="lin" valueType="num">
                                      <p:cBhvr>
                                        <p:cTn id="39" dur="250" decel="50000" autoRev="1" fill="hold">
                                          <p:stCondLst>
                                            <p:cond delay="0"/>
                                          </p:stCondLst>
                                        </p:cTn>
                                        <p:tgtEl>
                                          <p:spTgt spid="48173"/>
                                        </p:tgtEl>
                                        <p:attrNameLst>
                                          <p:attrName>ppt_x</p:attrName>
                                        </p:attrNameLst>
                                      </p:cBhvr>
                                    </p:anim>
                                    <p:anim from="(-#ppt_h/2)" to="(#ppt_y)" calcmode="lin" valueType="num">
                                      <p:cBhvr>
                                        <p:cTn id="40" dur="500" fill="hold">
                                          <p:stCondLst>
                                            <p:cond delay="0"/>
                                          </p:stCondLst>
                                        </p:cTn>
                                        <p:tgtEl>
                                          <p:spTgt spid="48173"/>
                                        </p:tgtEl>
                                        <p:attrNameLst>
                                          <p:attrName>ppt_y</p:attrName>
                                        </p:attrNameLst>
                                      </p:cBhvr>
                                    </p:anim>
                                    <p:animRot by="21600000">
                                      <p:cBhvr>
                                        <p:cTn id="41" dur="500" fill="hold">
                                          <p:stCondLst>
                                            <p:cond delay="0"/>
                                          </p:stCondLst>
                                        </p:cTn>
                                        <p:tgtEl>
                                          <p:spTgt spid="48173"/>
                                        </p:tgtEl>
                                        <p:attrNameLst>
                                          <p:attrName>r</p:attrName>
                                        </p:attrNameLst>
                                      </p:cBhvr>
                                    </p:animRot>
                                  </p:childTnLst>
                                </p:cTn>
                              </p:par>
                            </p:childTnLst>
                          </p:cTn>
                        </p:par>
                        <p:par>
                          <p:cTn id="42" fill="hold">
                            <p:stCondLst>
                              <p:cond delay="3899"/>
                            </p:stCondLst>
                            <p:childTnLst>
                              <p:par>
                                <p:cTn id="43" presetID="56" presetClass="entr" presetSubtype="0" fill="hold" grpId="0" nodeType="afterEffect">
                                  <p:stCondLst>
                                    <p:cond delay="0"/>
                                  </p:stCondLst>
                                  <p:iterate type="lt">
                                    <p:tmPct val="10000"/>
                                  </p:iterate>
                                  <p:childTnLst>
                                    <p:set>
                                      <p:cBhvr>
                                        <p:cTn id="44" dur="1" fill="hold">
                                          <p:stCondLst>
                                            <p:cond delay="0"/>
                                          </p:stCondLst>
                                        </p:cTn>
                                        <p:tgtEl>
                                          <p:spTgt spid="48174"/>
                                        </p:tgtEl>
                                        <p:attrNameLst>
                                          <p:attrName>style.visibility</p:attrName>
                                        </p:attrNameLst>
                                      </p:cBhvr>
                                      <p:to>
                                        <p:strVal val="visible"/>
                                      </p:to>
                                    </p:set>
                                    <p:anim by="(-#ppt_w*2)" calcmode="lin" valueType="num">
                                      <p:cBhvr rctx="PPT">
                                        <p:cTn id="45" dur="250" autoRev="1" fill="hold">
                                          <p:stCondLst>
                                            <p:cond delay="0"/>
                                          </p:stCondLst>
                                        </p:cTn>
                                        <p:tgtEl>
                                          <p:spTgt spid="48174"/>
                                        </p:tgtEl>
                                        <p:attrNameLst>
                                          <p:attrName>ppt_w</p:attrName>
                                        </p:attrNameLst>
                                      </p:cBhvr>
                                    </p:anim>
                                    <p:anim by="(#ppt_w*0.50)" calcmode="lin" valueType="num">
                                      <p:cBhvr>
                                        <p:cTn id="46" dur="250" decel="50000" autoRev="1" fill="hold">
                                          <p:stCondLst>
                                            <p:cond delay="0"/>
                                          </p:stCondLst>
                                        </p:cTn>
                                        <p:tgtEl>
                                          <p:spTgt spid="48174"/>
                                        </p:tgtEl>
                                        <p:attrNameLst>
                                          <p:attrName>ppt_x</p:attrName>
                                        </p:attrNameLst>
                                      </p:cBhvr>
                                    </p:anim>
                                    <p:anim from="(-#ppt_h/2)" to="(#ppt_y)" calcmode="lin" valueType="num">
                                      <p:cBhvr>
                                        <p:cTn id="47" dur="500" fill="hold">
                                          <p:stCondLst>
                                            <p:cond delay="0"/>
                                          </p:stCondLst>
                                        </p:cTn>
                                        <p:tgtEl>
                                          <p:spTgt spid="48174"/>
                                        </p:tgtEl>
                                        <p:attrNameLst>
                                          <p:attrName>ppt_y</p:attrName>
                                        </p:attrNameLst>
                                      </p:cBhvr>
                                    </p:anim>
                                    <p:animRot by="21600000">
                                      <p:cBhvr>
                                        <p:cTn id="48" dur="500" fill="hold">
                                          <p:stCondLst>
                                            <p:cond delay="0"/>
                                          </p:stCondLst>
                                        </p:cTn>
                                        <p:tgtEl>
                                          <p:spTgt spid="48174"/>
                                        </p:tgtEl>
                                        <p:attrNameLst>
                                          <p:attrName>r</p:attrName>
                                        </p:attrNameLst>
                                      </p:cBhvr>
                                    </p:animRot>
                                  </p:childTnLst>
                                </p:cTn>
                              </p:par>
                            </p:childTnLst>
                          </p:cTn>
                        </p:par>
                        <p:par>
                          <p:cTn id="49" fill="hold">
                            <p:stCondLst>
                              <p:cond delay="4550"/>
                            </p:stCondLst>
                            <p:childTnLst>
                              <p:par>
                                <p:cTn id="50" presetID="56" presetClass="entr" presetSubtype="0" fill="hold" grpId="0" nodeType="afterEffect">
                                  <p:stCondLst>
                                    <p:cond delay="0"/>
                                  </p:stCondLst>
                                  <p:iterate type="lt">
                                    <p:tmPct val="10000"/>
                                  </p:iterate>
                                  <p:childTnLst>
                                    <p:set>
                                      <p:cBhvr>
                                        <p:cTn id="51" dur="1" fill="hold">
                                          <p:stCondLst>
                                            <p:cond delay="0"/>
                                          </p:stCondLst>
                                        </p:cTn>
                                        <p:tgtEl>
                                          <p:spTgt spid="48175"/>
                                        </p:tgtEl>
                                        <p:attrNameLst>
                                          <p:attrName>style.visibility</p:attrName>
                                        </p:attrNameLst>
                                      </p:cBhvr>
                                      <p:to>
                                        <p:strVal val="visible"/>
                                      </p:to>
                                    </p:set>
                                    <p:anim by="(-#ppt_w*2)" calcmode="lin" valueType="num">
                                      <p:cBhvr rctx="PPT">
                                        <p:cTn id="52" dur="250" autoRev="1" fill="hold">
                                          <p:stCondLst>
                                            <p:cond delay="0"/>
                                          </p:stCondLst>
                                        </p:cTn>
                                        <p:tgtEl>
                                          <p:spTgt spid="48175"/>
                                        </p:tgtEl>
                                        <p:attrNameLst>
                                          <p:attrName>ppt_w</p:attrName>
                                        </p:attrNameLst>
                                      </p:cBhvr>
                                    </p:anim>
                                    <p:anim by="(#ppt_w*0.50)" calcmode="lin" valueType="num">
                                      <p:cBhvr>
                                        <p:cTn id="53" dur="250" decel="50000" autoRev="1" fill="hold">
                                          <p:stCondLst>
                                            <p:cond delay="0"/>
                                          </p:stCondLst>
                                        </p:cTn>
                                        <p:tgtEl>
                                          <p:spTgt spid="48175"/>
                                        </p:tgtEl>
                                        <p:attrNameLst>
                                          <p:attrName>ppt_x</p:attrName>
                                        </p:attrNameLst>
                                      </p:cBhvr>
                                    </p:anim>
                                    <p:anim from="(-#ppt_h/2)" to="(#ppt_y)" calcmode="lin" valueType="num">
                                      <p:cBhvr>
                                        <p:cTn id="54" dur="500" fill="hold">
                                          <p:stCondLst>
                                            <p:cond delay="0"/>
                                          </p:stCondLst>
                                        </p:cTn>
                                        <p:tgtEl>
                                          <p:spTgt spid="48175"/>
                                        </p:tgtEl>
                                        <p:attrNameLst>
                                          <p:attrName>ppt_y</p:attrName>
                                        </p:attrNameLst>
                                      </p:cBhvr>
                                    </p:anim>
                                    <p:animRot by="21600000">
                                      <p:cBhvr>
                                        <p:cTn id="55" dur="500" fill="hold">
                                          <p:stCondLst>
                                            <p:cond delay="0"/>
                                          </p:stCondLst>
                                        </p:cTn>
                                        <p:tgtEl>
                                          <p:spTgt spid="48175"/>
                                        </p:tgtEl>
                                        <p:attrNameLst>
                                          <p:attrName>r</p:attrName>
                                        </p:attrNameLst>
                                      </p:cBhvr>
                                    </p:animRot>
                                  </p:childTnLst>
                                </p:cTn>
                              </p:par>
                              <p:par>
                                <p:cTn id="56" presetID="15" presetClass="entr" presetSubtype="0" fill="hold" nodeType="withEffect">
                                  <p:stCondLst>
                                    <p:cond delay="0"/>
                                  </p:stCondLst>
                                  <p:childTnLst>
                                    <p:set>
                                      <p:cBhvr>
                                        <p:cTn id="57" dur="1" fill="hold">
                                          <p:stCondLst>
                                            <p:cond delay="0"/>
                                          </p:stCondLst>
                                        </p:cTn>
                                        <p:tgtEl>
                                          <p:spTgt spid="48136"/>
                                        </p:tgtEl>
                                        <p:attrNameLst>
                                          <p:attrName>style.visibility</p:attrName>
                                        </p:attrNameLst>
                                      </p:cBhvr>
                                      <p:to>
                                        <p:strVal val="visible"/>
                                      </p:to>
                                    </p:set>
                                    <p:anim calcmode="lin" valueType="num">
                                      <p:cBhvr>
                                        <p:cTn id="58" dur="1000" fill="hold"/>
                                        <p:tgtEl>
                                          <p:spTgt spid="48136"/>
                                        </p:tgtEl>
                                        <p:attrNameLst>
                                          <p:attrName>ppt_w</p:attrName>
                                        </p:attrNameLst>
                                      </p:cBhvr>
                                      <p:tavLst>
                                        <p:tav tm="0">
                                          <p:val>
                                            <p:fltVal val="0"/>
                                          </p:val>
                                        </p:tav>
                                        <p:tav tm="100000">
                                          <p:val>
                                            <p:strVal val="#ppt_w"/>
                                          </p:val>
                                        </p:tav>
                                      </p:tavLst>
                                    </p:anim>
                                    <p:anim calcmode="lin" valueType="num">
                                      <p:cBhvr>
                                        <p:cTn id="59" dur="1000" fill="hold"/>
                                        <p:tgtEl>
                                          <p:spTgt spid="48136"/>
                                        </p:tgtEl>
                                        <p:attrNameLst>
                                          <p:attrName>ppt_h</p:attrName>
                                        </p:attrNameLst>
                                      </p:cBhvr>
                                      <p:tavLst>
                                        <p:tav tm="0">
                                          <p:val>
                                            <p:fltVal val="0"/>
                                          </p:val>
                                        </p:tav>
                                        <p:tav tm="100000">
                                          <p:val>
                                            <p:strVal val="#ppt_h"/>
                                          </p:val>
                                        </p:tav>
                                      </p:tavLst>
                                    </p:anim>
                                    <p:anim calcmode="lin" valueType="num">
                                      <p:cBhvr>
                                        <p:cTn id="60" dur="1000" fill="hold"/>
                                        <p:tgtEl>
                                          <p:spTgt spid="48136"/>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4813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70" grpId="0"/>
      <p:bldP spid="48171" grpId="0"/>
      <p:bldP spid="48172" grpId="0"/>
      <p:bldP spid="48173" grpId="0"/>
      <p:bldP spid="48174" grpId="0"/>
      <p:bldP spid="4817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图片 49155" descr="1-47"/>
          <p:cNvPicPr>
            <a:picLocks noChangeAspect="1"/>
          </p:cNvPicPr>
          <p:nvPr/>
        </p:nvPicPr>
        <p:blipFill>
          <a:blip r:embed="rId3"/>
          <a:stretch>
            <a:fillRect/>
          </a:stretch>
        </p:blipFill>
        <p:spPr>
          <a:xfrm>
            <a:off x="-36512" y="298450"/>
            <a:ext cx="16792575" cy="9264650"/>
          </a:xfrm>
          <a:prstGeom prst="rect">
            <a:avLst/>
          </a:prstGeom>
          <a:noFill/>
          <a:ln w="9525">
            <a:noFill/>
          </a:ln>
        </p:spPr>
      </p:pic>
      <p:pic>
        <p:nvPicPr>
          <p:cNvPr id="49157" name="图片 49156" descr="1-53"/>
          <p:cNvPicPr>
            <a:picLocks noChangeAspect="1"/>
          </p:cNvPicPr>
          <p:nvPr/>
        </p:nvPicPr>
        <p:blipFill>
          <a:blip r:embed="rId4"/>
          <a:stretch>
            <a:fillRect/>
          </a:stretch>
        </p:blipFill>
        <p:spPr>
          <a:xfrm>
            <a:off x="10323513" y="3563938"/>
            <a:ext cx="6454775" cy="5911850"/>
          </a:xfrm>
          <a:prstGeom prst="rect">
            <a:avLst/>
          </a:prstGeom>
          <a:noFill/>
          <a:ln w="9525">
            <a:noFill/>
          </a:ln>
        </p:spPr>
      </p:pic>
      <p:pic>
        <p:nvPicPr>
          <p:cNvPr id="49158" name="图片 49157" descr="1-52"/>
          <p:cNvPicPr>
            <a:picLocks noChangeAspect="1"/>
          </p:cNvPicPr>
          <p:nvPr/>
        </p:nvPicPr>
        <p:blipFill>
          <a:blip r:embed="rId5"/>
          <a:stretch>
            <a:fillRect/>
          </a:stretch>
        </p:blipFill>
        <p:spPr>
          <a:xfrm>
            <a:off x="0" y="5970588"/>
            <a:ext cx="5145088" cy="3505200"/>
          </a:xfrm>
          <a:prstGeom prst="rect">
            <a:avLst/>
          </a:prstGeom>
          <a:noFill/>
          <a:ln w="9525">
            <a:noFill/>
          </a:ln>
        </p:spPr>
      </p:pic>
      <p:grpSp>
        <p:nvGrpSpPr>
          <p:cNvPr id="49159" name="组合 49158"/>
          <p:cNvGrpSpPr/>
          <p:nvPr/>
        </p:nvGrpSpPr>
        <p:grpSpPr>
          <a:xfrm>
            <a:off x="2413000" y="1446213"/>
            <a:ext cx="8280400" cy="5622925"/>
            <a:chOff x="596" y="1066"/>
            <a:chExt cx="3916" cy="2659"/>
          </a:xfrm>
        </p:grpSpPr>
        <p:cxnSp>
          <p:nvCxnSpPr>
            <p:cNvPr id="49160" name="直接箭头连接符 15"/>
            <p:cNvCxnSpPr/>
            <p:nvPr/>
          </p:nvCxnSpPr>
          <p:spPr>
            <a:xfrm rot="5400000">
              <a:off x="2738" y="2423"/>
              <a:ext cx="1130" cy="1"/>
            </a:xfrm>
            <a:prstGeom prst="straightConnector1">
              <a:avLst/>
            </a:prstGeom>
            <a:ln w="60325" cap="flat" cmpd="sng">
              <a:solidFill>
                <a:srgbClr val="CC99FF"/>
              </a:solidFill>
              <a:prstDash val="solid"/>
              <a:headEnd type="none" w="med" len="med"/>
              <a:tailEnd type="oval" w="med" len="med"/>
            </a:ln>
            <a:effectLst>
              <a:outerShdw dist="38100" dir="2699999" algn="tl" rotWithShape="0">
                <a:srgbClr val="000000">
                  <a:alpha val="39999"/>
                </a:srgbClr>
              </a:outerShdw>
            </a:effectLst>
          </p:spPr>
        </p:cxnSp>
        <p:cxnSp>
          <p:nvCxnSpPr>
            <p:cNvPr id="19" name="直接箭头连接符 18"/>
            <p:cNvCxnSpPr/>
            <p:nvPr/>
          </p:nvCxnSpPr>
          <p:spPr>
            <a:xfrm rot="5400000">
              <a:off x="3651" y="2221"/>
              <a:ext cx="725" cy="1"/>
            </a:xfrm>
            <a:prstGeom prst="straightConnector1">
              <a:avLst/>
            </a:prstGeom>
            <a:ln w="60325">
              <a:solidFill>
                <a:schemeClr val="bg1">
                  <a:lumMod val="85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162" name="直接箭头连接符 12"/>
            <p:cNvCxnSpPr/>
            <p:nvPr/>
          </p:nvCxnSpPr>
          <p:spPr>
            <a:xfrm rot="5400000">
              <a:off x="2161" y="2221"/>
              <a:ext cx="725" cy="0"/>
            </a:xfrm>
            <a:prstGeom prst="straightConnector1">
              <a:avLst/>
            </a:prstGeom>
            <a:ln w="60325" cap="flat" cmpd="sng">
              <a:solidFill>
                <a:srgbClr val="CCFFCC"/>
              </a:solidFill>
              <a:prstDash val="solid"/>
              <a:headEnd type="none" w="med" len="med"/>
              <a:tailEnd type="oval" w="med" len="med"/>
            </a:ln>
            <a:effectLst>
              <a:outerShdw dist="38100" dir="2699999" algn="tl" rotWithShape="0">
                <a:srgbClr val="000000">
                  <a:alpha val="39999"/>
                </a:srgbClr>
              </a:outerShdw>
            </a:effectLst>
          </p:spPr>
        </p:cxnSp>
        <p:cxnSp>
          <p:nvCxnSpPr>
            <p:cNvPr id="8" name="直接箭头连接符 7"/>
            <p:cNvCxnSpPr/>
            <p:nvPr/>
          </p:nvCxnSpPr>
          <p:spPr>
            <a:xfrm rot="5400000">
              <a:off x="736" y="2221"/>
              <a:ext cx="725" cy="1"/>
            </a:xfrm>
            <a:prstGeom prst="straightConnector1">
              <a:avLst/>
            </a:prstGeom>
            <a:ln w="60325">
              <a:solidFill>
                <a:schemeClr val="tx2">
                  <a:lumMod val="60000"/>
                  <a:lumOff val="40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圆角矩形 36"/>
            <p:cNvSpPr/>
            <p:nvPr/>
          </p:nvSpPr>
          <p:spPr>
            <a:xfrm rot="18900000">
              <a:off x="596" y="1066"/>
              <a:ext cx="997" cy="997"/>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dirty="0">
                <a:solidFill>
                  <a:srgbClr val="000000"/>
                </a:solidFill>
                <a:latin typeface="微软雅黑" panose="020B0503020204020204" pitchFamily="34" charset="-122"/>
              </a:endParaRPr>
            </a:p>
          </p:txBody>
        </p:sp>
        <p:cxnSp>
          <p:nvCxnSpPr>
            <p:cNvPr id="49165" name="直接箭头连接符 9"/>
            <p:cNvCxnSpPr/>
            <p:nvPr/>
          </p:nvCxnSpPr>
          <p:spPr>
            <a:xfrm rot="5400000">
              <a:off x="1249" y="2424"/>
              <a:ext cx="1129" cy="1"/>
            </a:xfrm>
            <a:prstGeom prst="straightConnector1">
              <a:avLst/>
            </a:prstGeom>
            <a:ln w="60325" cap="flat" cmpd="sng">
              <a:solidFill>
                <a:srgbClr val="FFCC00"/>
              </a:solidFill>
              <a:prstDash val="solid"/>
              <a:headEnd type="none" w="med" len="med"/>
              <a:tailEnd type="oval" w="med" len="med"/>
            </a:ln>
            <a:effectLst>
              <a:outerShdw dist="38100" dir="2699999" algn="tl" rotWithShape="0">
                <a:srgbClr val="000000">
                  <a:alpha val="39999"/>
                </a:srgbClr>
              </a:outerShdw>
            </a:effectLst>
          </p:spPr>
        </p:cxnSp>
        <p:sp>
          <p:nvSpPr>
            <p:cNvPr id="38" name="圆角矩形 37"/>
            <p:cNvSpPr/>
            <p:nvPr/>
          </p:nvSpPr>
          <p:spPr>
            <a:xfrm rot="18900000">
              <a:off x="1316" y="1067"/>
              <a:ext cx="997" cy="996"/>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dirty="0">
                <a:solidFill>
                  <a:srgbClr val="000000"/>
                </a:solidFill>
                <a:latin typeface="微软雅黑" panose="020B0503020204020204" pitchFamily="34" charset="-122"/>
              </a:endParaRPr>
            </a:p>
          </p:txBody>
        </p:sp>
        <p:sp>
          <p:nvSpPr>
            <p:cNvPr id="39" name="圆角矩形 38"/>
            <p:cNvSpPr/>
            <p:nvPr/>
          </p:nvSpPr>
          <p:spPr>
            <a:xfrm rot="18900000">
              <a:off x="2030" y="1066"/>
              <a:ext cx="997" cy="997"/>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dirty="0">
                <a:solidFill>
                  <a:srgbClr val="000000"/>
                </a:solidFill>
                <a:latin typeface="微软雅黑" panose="020B0503020204020204" pitchFamily="34" charset="-122"/>
              </a:endParaRPr>
            </a:p>
          </p:txBody>
        </p:sp>
        <p:sp>
          <p:nvSpPr>
            <p:cNvPr id="45" name="圆角矩形 44"/>
            <p:cNvSpPr/>
            <p:nvPr/>
          </p:nvSpPr>
          <p:spPr>
            <a:xfrm rot="18900000">
              <a:off x="2795" y="1066"/>
              <a:ext cx="997" cy="997"/>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dirty="0">
                <a:solidFill>
                  <a:srgbClr val="000000"/>
                </a:solidFill>
                <a:latin typeface="微软雅黑" panose="020B0503020204020204" pitchFamily="34" charset="-122"/>
              </a:endParaRPr>
            </a:p>
          </p:txBody>
        </p:sp>
        <p:sp>
          <p:nvSpPr>
            <p:cNvPr id="54" name="圆角矩形 53"/>
            <p:cNvSpPr/>
            <p:nvPr/>
          </p:nvSpPr>
          <p:spPr>
            <a:xfrm rot="18900000">
              <a:off x="3515" y="1066"/>
              <a:ext cx="997" cy="997"/>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dirty="0">
                <a:solidFill>
                  <a:srgbClr val="000000"/>
                </a:solidFill>
                <a:latin typeface="微软雅黑" panose="020B0503020204020204" pitchFamily="34" charset="-122"/>
              </a:endParaRPr>
            </a:p>
          </p:txBody>
        </p:sp>
        <p:grpSp>
          <p:nvGrpSpPr>
            <p:cNvPr id="49170" name="组合 43"/>
            <p:cNvGrpSpPr/>
            <p:nvPr/>
          </p:nvGrpSpPr>
          <p:grpSpPr>
            <a:xfrm>
              <a:off x="3544" y="1097"/>
              <a:ext cx="934" cy="935"/>
              <a:chOff x="6016141" y="2093239"/>
              <a:chExt cx="1483835" cy="1483835"/>
            </a:xfrm>
          </p:grpSpPr>
          <p:sp>
            <p:nvSpPr>
              <p:cNvPr id="49171" name="圆角矩形 19"/>
              <p:cNvSpPr/>
              <p:nvPr/>
            </p:nvSpPr>
            <p:spPr>
              <a:xfrm rot="-2700000">
                <a:off x="6016141" y="2093239"/>
                <a:ext cx="1483835" cy="1483835"/>
              </a:xfrm>
              <a:prstGeom prst="roundRect">
                <a:avLst>
                  <a:gd name="adj" fmla="val 16667"/>
                </a:avLst>
              </a:prstGeom>
              <a:solidFill>
                <a:srgbClr val="D9D9D9"/>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pitchFamily="34" charset="-122"/>
                  <a:ea typeface="宋体" panose="02010600030101010101" pitchFamily="2" charset="-122"/>
                </a:endParaRPr>
              </a:p>
            </p:txBody>
          </p:sp>
          <p:sp>
            <p:nvSpPr>
              <p:cNvPr id="49172" name="圆角矩形 20"/>
              <p:cNvSpPr/>
              <p:nvPr/>
            </p:nvSpPr>
            <p:spPr>
              <a:xfrm rot="-2700000">
                <a:off x="6143236" y="2220198"/>
                <a:ext cx="1229645" cy="1229917"/>
              </a:xfrm>
              <a:prstGeom prst="roundRect">
                <a:avLst>
                  <a:gd name="adj" fmla="val 16667"/>
                </a:avLst>
              </a:prstGeom>
              <a:solidFill>
                <a:srgbClr val="D9D9D9"/>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pitchFamily="34" charset="-122"/>
                  <a:ea typeface="宋体" panose="02010600030101010101" pitchFamily="2" charset="-122"/>
                </a:endParaRPr>
              </a:p>
            </p:txBody>
          </p:sp>
        </p:grpSp>
        <p:grpSp>
          <p:nvGrpSpPr>
            <p:cNvPr id="49173" name="组合 42"/>
            <p:cNvGrpSpPr/>
            <p:nvPr/>
          </p:nvGrpSpPr>
          <p:grpSpPr>
            <a:xfrm>
              <a:off x="2820" y="1097"/>
              <a:ext cx="934" cy="935"/>
              <a:chOff x="4866723" y="2093239"/>
              <a:chExt cx="1483835" cy="1483835"/>
            </a:xfrm>
          </p:grpSpPr>
          <p:sp>
            <p:nvSpPr>
              <p:cNvPr id="49174" name="圆角矩形 16"/>
              <p:cNvSpPr/>
              <p:nvPr/>
            </p:nvSpPr>
            <p:spPr>
              <a:xfrm rot="-2700000">
                <a:off x="4866723" y="2093239"/>
                <a:ext cx="1483835" cy="1483835"/>
              </a:xfrm>
              <a:prstGeom prst="roundRect">
                <a:avLst>
                  <a:gd name="adj" fmla="val 16667"/>
                </a:avLst>
              </a:prstGeom>
              <a:solidFill>
                <a:srgbClr val="800080"/>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pitchFamily="34" charset="-122"/>
                  <a:ea typeface="宋体" panose="02010600030101010101" pitchFamily="2" charset="-122"/>
                </a:endParaRPr>
              </a:p>
            </p:txBody>
          </p:sp>
          <p:sp>
            <p:nvSpPr>
              <p:cNvPr id="49175" name="圆角矩形 17"/>
              <p:cNvSpPr/>
              <p:nvPr/>
            </p:nvSpPr>
            <p:spPr>
              <a:xfrm rot="-2700000">
                <a:off x="4993818" y="2220198"/>
                <a:ext cx="1229645" cy="1229917"/>
              </a:xfrm>
              <a:prstGeom prst="roundRect">
                <a:avLst>
                  <a:gd name="adj" fmla="val 16667"/>
                </a:avLst>
              </a:prstGeom>
              <a:solidFill>
                <a:srgbClr val="CC99FF"/>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pitchFamily="34" charset="-122"/>
                  <a:ea typeface="宋体" panose="02010600030101010101" pitchFamily="2" charset="-122"/>
                </a:endParaRPr>
              </a:p>
            </p:txBody>
          </p:sp>
        </p:grpSp>
        <p:grpSp>
          <p:nvGrpSpPr>
            <p:cNvPr id="49176" name="组合 39"/>
            <p:cNvGrpSpPr/>
            <p:nvPr/>
          </p:nvGrpSpPr>
          <p:grpSpPr>
            <a:xfrm>
              <a:off x="2070" y="1097"/>
              <a:ext cx="935" cy="935"/>
              <a:chOff x="3676417" y="2093239"/>
              <a:chExt cx="1483835" cy="1483835"/>
            </a:xfrm>
          </p:grpSpPr>
          <p:sp>
            <p:nvSpPr>
              <p:cNvPr id="49177" name="圆角矩形 13"/>
              <p:cNvSpPr/>
              <p:nvPr/>
            </p:nvSpPr>
            <p:spPr>
              <a:xfrm rot="-2700000">
                <a:off x="3676417" y="2093239"/>
                <a:ext cx="1483835" cy="1483835"/>
              </a:xfrm>
              <a:prstGeom prst="roundRect">
                <a:avLst>
                  <a:gd name="adj" fmla="val 16667"/>
                </a:avLst>
              </a:prstGeom>
              <a:solidFill>
                <a:srgbClr val="339966"/>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pitchFamily="34" charset="-122"/>
                  <a:ea typeface="宋体" panose="02010600030101010101" pitchFamily="2" charset="-122"/>
                </a:endParaRPr>
              </a:p>
            </p:txBody>
          </p:sp>
          <p:sp>
            <p:nvSpPr>
              <p:cNvPr id="49178" name="圆角矩形 14"/>
              <p:cNvSpPr/>
              <p:nvPr/>
            </p:nvSpPr>
            <p:spPr>
              <a:xfrm rot="-2700000">
                <a:off x="3803376" y="2220198"/>
                <a:ext cx="1229917" cy="1229917"/>
              </a:xfrm>
              <a:prstGeom prst="roundRect">
                <a:avLst>
                  <a:gd name="adj" fmla="val 16667"/>
                </a:avLst>
              </a:prstGeom>
              <a:solidFill>
                <a:srgbClr val="CCFFCC"/>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pitchFamily="34" charset="-122"/>
                  <a:ea typeface="宋体" panose="02010600030101010101" pitchFamily="2" charset="-122"/>
                </a:endParaRPr>
              </a:p>
            </p:txBody>
          </p:sp>
        </p:grpSp>
        <p:grpSp>
          <p:nvGrpSpPr>
            <p:cNvPr id="49179" name="组合 41"/>
            <p:cNvGrpSpPr/>
            <p:nvPr/>
          </p:nvGrpSpPr>
          <p:grpSpPr>
            <a:xfrm>
              <a:off x="1341" y="1097"/>
              <a:ext cx="935" cy="935"/>
              <a:chOff x="2519650" y="2096826"/>
              <a:chExt cx="1483835" cy="1483835"/>
            </a:xfrm>
          </p:grpSpPr>
          <p:sp>
            <p:nvSpPr>
              <p:cNvPr id="49180" name="圆角矩形 10"/>
              <p:cNvSpPr/>
              <p:nvPr/>
            </p:nvSpPr>
            <p:spPr>
              <a:xfrm rot="-2700000">
                <a:off x="2519650" y="2096826"/>
                <a:ext cx="1483835" cy="1483835"/>
              </a:xfrm>
              <a:prstGeom prst="roundRect">
                <a:avLst>
                  <a:gd name="adj" fmla="val 16667"/>
                </a:avLst>
              </a:prstGeom>
              <a:solidFill>
                <a:srgbClr val="FF6600"/>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pitchFamily="34" charset="-122"/>
                  <a:ea typeface="宋体" panose="02010600030101010101" pitchFamily="2" charset="-122"/>
                </a:endParaRPr>
              </a:p>
            </p:txBody>
          </p:sp>
          <p:sp>
            <p:nvSpPr>
              <p:cNvPr id="49181" name="圆角矩形 11"/>
              <p:cNvSpPr/>
              <p:nvPr/>
            </p:nvSpPr>
            <p:spPr>
              <a:xfrm rot="-2700000">
                <a:off x="2646609" y="2223785"/>
                <a:ext cx="1229917" cy="1229917"/>
              </a:xfrm>
              <a:prstGeom prst="roundRect">
                <a:avLst>
                  <a:gd name="adj" fmla="val 16667"/>
                </a:avLst>
              </a:prstGeom>
              <a:solidFill>
                <a:srgbClr val="FFCC00"/>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pitchFamily="34" charset="-122"/>
                  <a:ea typeface="宋体" panose="02010600030101010101" pitchFamily="2" charset="-122"/>
                </a:endParaRPr>
              </a:p>
            </p:txBody>
          </p:sp>
        </p:grpSp>
        <p:grpSp>
          <p:nvGrpSpPr>
            <p:cNvPr id="49182" name="组合 40"/>
            <p:cNvGrpSpPr/>
            <p:nvPr/>
          </p:nvGrpSpPr>
          <p:grpSpPr>
            <a:xfrm>
              <a:off x="627" y="1097"/>
              <a:ext cx="935" cy="935"/>
              <a:chOff x="1385833" y="2096826"/>
              <a:chExt cx="1483835" cy="1483835"/>
            </a:xfrm>
          </p:grpSpPr>
          <p:sp>
            <p:nvSpPr>
              <p:cNvPr id="49183" name="圆角矩形 4"/>
              <p:cNvSpPr/>
              <p:nvPr/>
            </p:nvSpPr>
            <p:spPr>
              <a:xfrm rot="-2700000">
                <a:off x="1385833" y="2096826"/>
                <a:ext cx="1483835" cy="1483835"/>
              </a:xfrm>
              <a:prstGeom prst="roundRect">
                <a:avLst>
                  <a:gd name="adj" fmla="val 16667"/>
                </a:avLst>
              </a:prstGeom>
              <a:solidFill>
                <a:schemeClr val="accent1"/>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pitchFamily="34" charset="-122"/>
                  <a:ea typeface="宋体" panose="02010600030101010101" pitchFamily="2" charset="-122"/>
                </a:endParaRPr>
              </a:p>
            </p:txBody>
          </p:sp>
          <p:sp>
            <p:nvSpPr>
              <p:cNvPr id="49184" name="圆角矩形 5"/>
              <p:cNvSpPr/>
              <p:nvPr/>
            </p:nvSpPr>
            <p:spPr>
              <a:xfrm rot="-2700000">
                <a:off x="1512792" y="2223785"/>
                <a:ext cx="1229917" cy="1229917"/>
              </a:xfrm>
              <a:prstGeom prst="roundRect">
                <a:avLst>
                  <a:gd name="adj" fmla="val 16667"/>
                </a:avLst>
              </a:prstGeom>
              <a:solidFill>
                <a:srgbClr val="99CCFF"/>
              </a:solidFill>
              <a:ln w="50800" cap="flat" cmpd="sng">
                <a:solidFill>
                  <a:srgbClr val="FFFFFF"/>
                </a:solidFill>
                <a:prstDash val="solid"/>
                <a:headEnd type="none" w="med" len="med"/>
                <a:tailEnd type="none" w="med" len="med"/>
              </a:ln>
            </p:spPr>
            <p:txBody>
              <a:bodyPr anchor="ctr"/>
              <a:lstStyle/>
              <a:p>
                <a:pPr lvl="0" algn="ctr"/>
                <a:endParaRPr sz="1800" dirty="0">
                  <a:solidFill>
                    <a:srgbClr val="000000"/>
                  </a:solidFill>
                  <a:latin typeface="微软雅黑" panose="020B0503020204020204" pitchFamily="34" charset="-122"/>
                  <a:ea typeface="宋体" panose="02010600030101010101" pitchFamily="2" charset="-122"/>
                </a:endParaRPr>
              </a:p>
            </p:txBody>
          </p:sp>
        </p:grpSp>
        <p:sp>
          <p:nvSpPr>
            <p:cNvPr id="49185" name="TextBox 34"/>
            <p:cNvSpPr txBox="1"/>
            <p:nvPr/>
          </p:nvSpPr>
          <p:spPr>
            <a:xfrm>
              <a:off x="834" y="1355"/>
              <a:ext cx="386" cy="173"/>
            </a:xfrm>
            <a:prstGeom prst="rect">
              <a:avLst/>
            </a:prstGeom>
            <a:noFill/>
            <a:ln w="9525">
              <a:noFill/>
            </a:ln>
          </p:spPr>
          <p:txBody>
            <a:bodyPr wrap="none">
              <a:spAutoFit/>
            </a:bodyPr>
            <a:lstStyle/>
            <a:p>
              <a:pPr lvl="0"/>
              <a:r>
                <a:rPr lang="zh-CN" altLang="en-US" sz="1800" b="1" dirty="0">
                  <a:solidFill>
                    <a:srgbClr val="000000"/>
                  </a:solidFill>
                  <a:latin typeface="Times New Roman" panose="02020603050405020304" pitchFamily="18" charset="0"/>
                  <a:ea typeface="Times New Roman" panose="02020603050405020304" pitchFamily="18" charset="0"/>
                </a:rPr>
                <a:t>步骤</a:t>
              </a:r>
              <a:r>
                <a:rPr lang="zh-CN" altLang="en-US" sz="1800" b="1">
                  <a:solidFill>
                    <a:srgbClr val="000000"/>
                  </a:solidFill>
                  <a:latin typeface="Times New Roman" panose="02020603050405020304" pitchFamily="18" charset="0"/>
                  <a:ea typeface="Times New Roman" panose="02020603050405020304" pitchFamily="18" charset="0"/>
                </a:rPr>
                <a:t> </a:t>
              </a:r>
              <a:r>
                <a:rPr lang="en-US" altLang="zh-CN" sz="1800" b="1">
                  <a:solidFill>
                    <a:srgbClr val="000000"/>
                  </a:solidFill>
                  <a:latin typeface="Times New Roman" panose="02020603050405020304" pitchFamily="18" charset="0"/>
                  <a:ea typeface="Times New Roman" panose="02020603050405020304" pitchFamily="18" charset="0"/>
                </a:rPr>
                <a:t>1</a:t>
              </a:r>
            </a:p>
          </p:txBody>
        </p:sp>
        <p:sp>
          <p:nvSpPr>
            <p:cNvPr id="49186" name="TextBox 35"/>
            <p:cNvSpPr txBox="1"/>
            <p:nvPr/>
          </p:nvSpPr>
          <p:spPr>
            <a:xfrm>
              <a:off x="705" y="1570"/>
              <a:ext cx="591" cy="144"/>
            </a:xfrm>
            <a:prstGeom prst="rect">
              <a:avLst/>
            </a:prstGeom>
            <a:noFill/>
            <a:ln w="9525">
              <a:noFill/>
            </a:ln>
          </p:spPr>
          <p:txBody>
            <a:bodyPr wrap="none">
              <a:spAutoFit/>
            </a:bodyPr>
            <a:lstStyle/>
            <a:p>
              <a:pPr lvl="0"/>
              <a:r>
                <a:rPr lang="zh-CN" altLang="en-US" sz="1400" dirty="0">
                  <a:solidFill>
                    <a:srgbClr val="000000"/>
                  </a:solidFill>
                  <a:latin typeface="Times New Roman" panose="02020603050405020304" pitchFamily="18" charset="0"/>
                  <a:ea typeface="Times New Roman" panose="02020603050405020304" pitchFamily="18" charset="0"/>
                </a:rPr>
                <a:t>点击添加文本</a:t>
              </a:r>
            </a:p>
          </p:txBody>
        </p:sp>
        <p:sp>
          <p:nvSpPr>
            <p:cNvPr id="49187" name="TextBox 54"/>
            <p:cNvSpPr txBox="1"/>
            <p:nvPr/>
          </p:nvSpPr>
          <p:spPr>
            <a:xfrm>
              <a:off x="1694" y="1455"/>
              <a:ext cx="386" cy="173"/>
            </a:xfrm>
            <a:prstGeom prst="rect">
              <a:avLst/>
            </a:prstGeom>
            <a:noFill/>
            <a:ln w="9525">
              <a:noFill/>
            </a:ln>
          </p:spPr>
          <p:txBody>
            <a:bodyPr wrap="none">
              <a:spAutoFit/>
            </a:bodyPr>
            <a:lstStyle/>
            <a:p>
              <a:pPr lvl="0"/>
              <a:r>
                <a:rPr lang="zh-CN" altLang="en-US" sz="1800" b="1" dirty="0">
                  <a:solidFill>
                    <a:srgbClr val="000000"/>
                  </a:solidFill>
                  <a:latin typeface="Times New Roman" panose="02020603050405020304" pitchFamily="18" charset="0"/>
                  <a:ea typeface="Times New Roman" panose="02020603050405020304" pitchFamily="18" charset="0"/>
                </a:rPr>
                <a:t>步骤</a:t>
              </a:r>
              <a:r>
                <a:rPr lang="zh-CN" altLang="en-US" sz="1800" b="1">
                  <a:solidFill>
                    <a:srgbClr val="000000"/>
                  </a:solidFill>
                  <a:latin typeface="Times New Roman" panose="02020603050405020304" pitchFamily="18" charset="0"/>
                  <a:ea typeface="Times New Roman" panose="02020603050405020304" pitchFamily="18" charset="0"/>
                </a:rPr>
                <a:t> </a:t>
              </a:r>
              <a:r>
                <a:rPr lang="en-US" altLang="zh-CN" sz="1800" b="1">
                  <a:solidFill>
                    <a:srgbClr val="000000"/>
                  </a:solidFill>
                  <a:latin typeface="Times New Roman" panose="02020603050405020304" pitchFamily="18" charset="0"/>
                  <a:ea typeface="Times New Roman" panose="02020603050405020304" pitchFamily="18" charset="0"/>
                </a:rPr>
                <a:t>2</a:t>
              </a:r>
            </a:p>
          </p:txBody>
        </p:sp>
        <p:sp>
          <p:nvSpPr>
            <p:cNvPr id="49188" name="TextBox 56"/>
            <p:cNvSpPr txBox="1"/>
            <p:nvPr/>
          </p:nvSpPr>
          <p:spPr>
            <a:xfrm>
              <a:off x="2412" y="1455"/>
              <a:ext cx="386" cy="173"/>
            </a:xfrm>
            <a:prstGeom prst="rect">
              <a:avLst/>
            </a:prstGeom>
            <a:noFill/>
            <a:ln w="9525">
              <a:noFill/>
            </a:ln>
          </p:spPr>
          <p:txBody>
            <a:bodyPr wrap="none">
              <a:spAutoFit/>
            </a:bodyPr>
            <a:lstStyle/>
            <a:p>
              <a:pPr lvl="0"/>
              <a:r>
                <a:rPr lang="zh-CN" altLang="en-US" sz="1800" b="1" dirty="0">
                  <a:solidFill>
                    <a:srgbClr val="000000"/>
                  </a:solidFill>
                  <a:latin typeface="Times New Roman" panose="02020603050405020304" pitchFamily="18" charset="0"/>
                  <a:ea typeface="Times New Roman" panose="02020603050405020304" pitchFamily="18" charset="0"/>
                </a:rPr>
                <a:t>步骤</a:t>
              </a:r>
              <a:r>
                <a:rPr lang="zh-CN" altLang="en-US" sz="1800" b="1">
                  <a:solidFill>
                    <a:srgbClr val="000000"/>
                  </a:solidFill>
                  <a:latin typeface="Times New Roman" panose="02020603050405020304" pitchFamily="18" charset="0"/>
                  <a:ea typeface="Times New Roman" panose="02020603050405020304" pitchFamily="18" charset="0"/>
                </a:rPr>
                <a:t> </a:t>
              </a:r>
              <a:r>
                <a:rPr lang="en-US" altLang="zh-CN" sz="1800" b="1">
                  <a:solidFill>
                    <a:srgbClr val="000000"/>
                  </a:solidFill>
                  <a:latin typeface="Times New Roman" panose="02020603050405020304" pitchFamily="18" charset="0"/>
                  <a:ea typeface="Times New Roman" panose="02020603050405020304" pitchFamily="18" charset="0"/>
                </a:rPr>
                <a:t>3</a:t>
              </a:r>
            </a:p>
          </p:txBody>
        </p:sp>
        <p:sp>
          <p:nvSpPr>
            <p:cNvPr id="49189" name="TextBox 57"/>
            <p:cNvSpPr txBox="1"/>
            <p:nvPr/>
          </p:nvSpPr>
          <p:spPr>
            <a:xfrm>
              <a:off x="3131" y="1455"/>
              <a:ext cx="536" cy="173"/>
            </a:xfrm>
            <a:prstGeom prst="rect">
              <a:avLst/>
            </a:prstGeom>
            <a:noFill/>
            <a:ln w="9525">
              <a:noFill/>
            </a:ln>
          </p:spPr>
          <p:txBody>
            <a:bodyPr>
              <a:spAutoFit/>
            </a:bodyPr>
            <a:lstStyle/>
            <a:p>
              <a:pPr lvl="0"/>
              <a:r>
                <a:rPr lang="zh-CN" altLang="en-US" sz="1800" b="1" dirty="0">
                  <a:solidFill>
                    <a:srgbClr val="000000"/>
                  </a:solidFill>
                  <a:latin typeface="Times New Roman" panose="02020603050405020304" pitchFamily="18" charset="0"/>
                  <a:ea typeface="Times New Roman" panose="02020603050405020304" pitchFamily="18" charset="0"/>
                </a:rPr>
                <a:t>步骤</a:t>
              </a:r>
              <a:r>
                <a:rPr lang="zh-CN" altLang="en-US" sz="1800" b="1">
                  <a:solidFill>
                    <a:srgbClr val="000000"/>
                  </a:solidFill>
                  <a:latin typeface="Times New Roman" panose="02020603050405020304" pitchFamily="18" charset="0"/>
                  <a:ea typeface="Times New Roman" panose="02020603050405020304" pitchFamily="18" charset="0"/>
                </a:rPr>
                <a:t> </a:t>
              </a:r>
              <a:r>
                <a:rPr lang="en-US" altLang="zh-CN" sz="1800" b="1">
                  <a:solidFill>
                    <a:srgbClr val="000000"/>
                  </a:solidFill>
                  <a:latin typeface="Times New Roman" panose="02020603050405020304" pitchFamily="18" charset="0"/>
                  <a:ea typeface="Times New Roman" panose="02020603050405020304" pitchFamily="18" charset="0"/>
                </a:rPr>
                <a:t>4</a:t>
              </a:r>
            </a:p>
          </p:txBody>
        </p:sp>
        <p:sp>
          <p:nvSpPr>
            <p:cNvPr id="49190" name="TextBox 58"/>
            <p:cNvSpPr txBox="1"/>
            <p:nvPr/>
          </p:nvSpPr>
          <p:spPr>
            <a:xfrm>
              <a:off x="3849" y="1455"/>
              <a:ext cx="386" cy="173"/>
            </a:xfrm>
            <a:prstGeom prst="rect">
              <a:avLst/>
            </a:prstGeom>
            <a:noFill/>
            <a:ln w="9525">
              <a:noFill/>
            </a:ln>
          </p:spPr>
          <p:txBody>
            <a:bodyPr wrap="none">
              <a:spAutoFit/>
            </a:bodyPr>
            <a:lstStyle/>
            <a:p>
              <a:pPr lvl="0"/>
              <a:r>
                <a:rPr lang="zh-CN" altLang="en-US" sz="1800" b="1" dirty="0">
                  <a:solidFill>
                    <a:srgbClr val="000000"/>
                  </a:solidFill>
                  <a:latin typeface="Times New Roman" panose="02020603050405020304" pitchFamily="18" charset="0"/>
                  <a:ea typeface="Times New Roman" panose="02020603050405020304" pitchFamily="18" charset="0"/>
                </a:rPr>
                <a:t>步骤</a:t>
              </a:r>
              <a:r>
                <a:rPr lang="zh-CN" altLang="en-US" sz="1800" b="1">
                  <a:solidFill>
                    <a:srgbClr val="000000"/>
                  </a:solidFill>
                  <a:latin typeface="Times New Roman" panose="02020603050405020304" pitchFamily="18" charset="0"/>
                  <a:ea typeface="Times New Roman" panose="02020603050405020304" pitchFamily="18" charset="0"/>
                </a:rPr>
                <a:t> </a:t>
              </a:r>
              <a:r>
                <a:rPr lang="en-US" altLang="zh-CN" sz="1800" b="1">
                  <a:solidFill>
                    <a:srgbClr val="000000"/>
                  </a:solidFill>
                  <a:latin typeface="Times New Roman" panose="02020603050405020304" pitchFamily="18" charset="0"/>
                  <a:ea typeface="Times New Roman" panose="02020603050405020304" pitchFamily="18" charset="0"/>
                </a:rPr>
                <a:t>5</a:t>
              </a:r>
            </a:p>
          </p:txBody>
        </p:sp>
        <p:sp>
          <p:nvSpPr>
            <p:cNvPr id="60" name="TextBox 59"/>
            <p:cNvSpPr txBox="1"/>
            <p:nvPr/>
          </p:nvSpPr>
          <p:spPr>
            <a:xfrm>
              <a:off x="879" y="2705"/>
              <a:ext cx="329" cy="187"/>
            </a:xfrm>
            <a:prstGeom prst="rect">
              <a:avLst/>
            </a:prstGeom>
            <a:noFill/>
          </p:spPr>
          <p:txBody>
            <a:bodyPr wrap="none">
              <a:spAutoFit/>
            </a:bodyPr>
            <a:lstStyle/>
            <a:p>
              <a:pPr lvl="0"/>
              <a:r>
                <a:rPr lang="zh-CN" altLang="en-US" sz="2000" b="1" dirty="0">
                  <a:solidFill>
                    <a:srgbClr val="000000"/>
                  </a:solidFill>
                  <a:latin typeface="Times New Roman" panose="02020603050405020304" pitchFamily="18" charset="0"/>
                  <a:ea typeface="Times New Roman" panose="02020603050405020304" pitchFamily="18" charset="0"/>
                </a:rPr>
                <a:t>文本</a:t>
              </a:r>
              <a:endParaRPr lang="zh-CN" altLang="en-US" sz="2000" b="1">
                <a:solidFill>
                  <a:srgbClr val="000000"/>
                </a:solidFill>
                <a:latin typeface="Times New Roman" panose="02020603050405020304" pitchFamily="18" charset="0"/>
                <a:ea typeface="Times New Roman" panose="02020603050405020304" pitchFamily="18" charset="0"/>
              </a:endParaRPr>
            </a:p>
          </p:txBody>
        </p:sp>
        <p:sp>
          <p:nvSpPr>
            <p:cNvPr id="49192" name="TextBox 60"/>
            <p:cNvSpPr txBox="1"/>
            <p:nvPr/>
          </p:nvSpPr>
          <p:spPr>
            <a:xfrm>
              <a:off x="814" y="2975"/>
              <a:ext cx="423" cy="345"/>
            </a:xfrm>
            <a:prstGeom prst="rect">
              <a:avLst/>
            </a:prstGeom>
            <a:noFill/>
            <a:ln w="9525">
              <a:noFill/>
            </a:ln>
          </p:spPr>
          <p:txBody>
            <a:bodyPr wrap="none">
              <a:spAutoFit/>
            </a:bodyPr>
            <a:lstStyle/>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endParaRPr lang="zh-CN" altLang="en-US" sz="1400">
                <a:solidFill>
                  <a:srgbClr val="000000"/>
                </a:solidFill>
                <a:latin typeface="Times New Roman" panose="02020603050405020304" pitchFamily="18" charset="0"/>
                <a:ea typeface="Times New Roman" panose="02020603050405020304" pitchFamily="18" charset="0"/>
              </a:endParaRP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p:txBody>
        </p:sp>
        <p:sp>
          <p:nvSpPr>
            <p:cNvPr id="62" name="TextBox 61"/>
            <p:cNvSpPr txBox="1"/>
            <p:nvPr/>
          </p:nvSpPr>
          <p:spPr>
            <a:xfrm>
              <a:off x="1593" y="3110"/>
              <a:ext cx="329" cy="188"/>
            </a:xfrm>
            <a:prstGeom prst="rect">
              <a:avLst/>
            </a:prstGeom>
            <a:noFill/>
          </p:spPr>
          <p:txBody>
            <a:bodyPr wrap="none">
              <a:spAutoFit/>
            </a:bodyPr>
            <a:lstStyle/>
            <a:p>
              <a:pPr lvl="0"/>
              <a:r>
                <a:rPr lang="zh-CN" altLang="en-US" sz="2000" b="1" dirty="0">
                  <a:solidFill>
                    <a:srgbClr val="000000"/>
                  </a:solidFill>
                  <a:latin typeface="Times New Roman" panose="02020603050405020304" pitchFamily="18" charset="0"/>
                  <a:ea typeface="Times New Roman" panose="02020603050405020304" pitchFamily="18" charset="0"/>
                </a:rPr>
                <a:t>文本</a:t>
              </a:r>
              <a:endParaRPr lang="zh-CN" altLang="en-US" sz="2000" b="1">
                <a:solidFill>
                  <a:srgbClr val="000000"/>
                </a:solidFill>
                <a:latin typeface="Times New Roman" panose="02020603050405020304" pitchFamily="18" charset="0"/>
                <a:ea typeface="Times New Roman" panose="02020603050405020304" pitchFamily="18" charset="0"/>
              </a:endParaRPr>
            </a:p>
          </p:txBody>
        </p:sp>
        <p:sp>
          <p:nvSpPr>
            <p:cNvPr id="49194" name="TextBox 62"/>
            <p:cNvSpPr txBox="1"/>
            <p:nvPr/>
          </p:nvSpPr>
          <p:spPr>
            <a:xfrm>
              <a:off x="1529" y="3380"/>
              <a:ext cx="424" cy="345"/>
            </a:xfrm>
            <a:prstGeom prst="rect">
              <a:avLst/>
            </a:prstGeom>
            <a:noFill/>
            <a:ln w="9525">
              <a:noFill/>
            </a:ln>
          </p:spPr>
          <p:txBody>
            <a:bodyPr wrap="none">
              <a:spAutoFit/>
            </a:bodyPr>
            <a:lstStyle/>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endParaRPr lang="zh-CN" altLang="en-US" sz="1400">
                <a:solidFill>
                  <a:srgbClr val="000000"/>
                </a:solidFill>
                <a:latin typeface="Times New Roman" panose="02020603050405020304" pitchFamily="18" charset="0"/>
                <a:ea typeface="Times New Roman" panose="02020603050405020304" pitchFamily="18" charset="0"/>
              </a:endParaRP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p:txBody>
        </p:sp>
        <p:sp>
          <p:nvSpPr>
            <p:cNvPr id="64" name="TextBox 63"/>
            <p:cNvSpPr txBox="1"/>
            <p:nvPr/>
          </p:nvSpPr>
          <p:spPr>
            <a:xfrm>
              <a:off x="2304" y="2705"/>
              <a:ext cx="329" cy="187"/>
            </a:xfrm>
            <a:prstGeom prst="rect">
              <a:avLst/>
            </a:prstGeom>
            <a:noFill/>
          </p:spPr>
          <p:txBody>
            <a:bodyPr wrap="none">
              <a:spAutoFit/>
            </a:bodyPr>
            <a:lstStyle/>
            <a:p>
              <a:pPr lvl="0"/>
              <a:r>
                <a:rPr lang="zh-CN" altLang="en-US" sz="2000" b="1" dirty="0">
                  <a:solidFill>
                    <a:srgbClr val="000000"/>
                  </a:solidFill>
                  <a:latin typeface="Times New Roman" panose="02020603050405020304" pitchFamily="18" charset="0"/>
                  <a:ea typeface="Times New Roman" panose="02020603050405020304" pitchFamily="18" charset="0"/>
                </a:rPr>
                <a:t>文本</a:t>
              </a:r>
              <a:endParaRPr lang="zh-CN" altLang="en-US" sz="2000" b="1">
                <a:solidFill>
                  <a:srgbClr val="000000"/>
                </a:solidFill>
                <a:latin typeface="Times New Roman" panose="02020603050405020304" pitchFamily="18" charset="0"/>
                <a:ea typeface="Times New Roman" panose="02020603050405020304" pitchFamily="18" charset="0"/>
              </a:endParaRPr>
            </a:p>
          </p:txBody>
        </p:sp>
        <p:sp>
          <p:nvSpPr>
            <p:cNvPr id="49196" name="TextBox 64"/>
            <p:cNvSpPr txBox="1"/>
            <p:nvPr/>
          </p:nvSpPr>
          <p:spPr>
            <a:xfrm>
              <a:off x="2240" y="2975"/>
              <a:ext cx="424" cy="345"/>
            </a:xfrm>
            <a:prstGeom prst="rect">
              <a:avLst/>
            </a:prstGeom>
            <a:noFill/>
            <a:ln w="9525">
              <a:noFill/>
            </a:ln>
          </p:spPr>
          <p:txBody>
            <a:bodyPr wrap="none">
              <a:spAutoFit/>
            </a:bodyPr>
            <a:lstStyle/>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endParaRPr lang="zh-CN" altLang="en-US" sz="1400">
                <a:solidFill>
                  <a:srgbClr val="000000"/>
                </a:solidFill>
                <a:latin typeface="Times New Roman" panose="02020603050405020304" pitchFamily="18" charset="0"/>
                <a:ea typeface="Times New Roman" panose="02020603050405020304" pitchFamily="18" charset="0"/>
              </a:endParaRP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p:txBody>
        </p:sp>
        <p:sp>
          <p:nvSpPr>
            <p:cNvPr id="66" name="TextBox 65"/>
            <p:cNvSpPr txBox="1"/>
            <p:nvPr/>
          </p:nvSpPr>
          <p:spPr>
            <a:xfrm>
              <a:off x="3794" y="2705"/>
              <a:ext cx="328" cy="188"/>
            </a:xfrm>
            <a:prstGeom prst="rect">
              <a:avLst/>
            </a:prstGeom>
            <a:noFill/>
          </p:spPr>
          <p:txBody>
            <a:bodyPr wrap="none">
              <a:spAutoFit/>
            </a:bodyPr>
            <a:lstStyle/>
            <a:p>
              <a:pPr lvl="0"/>
              <a:r>
                <a:rPr lang="zh-CN" altLang="en-US" sz="2000" b="1" dirty="0">
                  <a:solidFill>
                    <a:srgbClr val="000000"/>
                  </a:solidFill>
                  <a:latin typeface="Times New Roman" panose="02020603050405020304" pitchFamily="18" charset="0"/>
                  <a:ea typeface="Times New Roman" panose="02020603050405020304" pitchFamily="18" charset="0"/>
                </a:rPr>
                <a:t>文本</a:t>
              </a:r>
              <a:endParaRPr lang="zh-CN" altLang="en-US" sz="2000" b="1">
                <a:solidFill>
                  <a:srgbClr val="000000"/>
                </a:solidFill>
                <a:latin typeface="Times New Roman" panose="02020603050405020304" pitchFamily="18" charset="0"/>
                <a:ea typeface="Times New Roman" panose="02020603050405020304" pitchFamily="18" charset="0"/>
              </a:endParaRPr>
            </a:p>
          </p:txBody>
        </p:sp>
        <p:sp>
          <p:nvSpPr>
            <p:cNvPr id="49198" name="TextBox 66"/>
            <p:cNvSpPr txBox="1"/>
            <p:nvPr/>
          </p:nvSpPr>
          <p:spPr>
            <a:xfrm>
              <a:off x="3729" y="2975"/>
              <a:ext cx="423" cy="345"/>
            </a:xfrm>
            <a:prstGeom prst="rect">
              <a:avLst/>
            </a:prstGeom>
            <a:noFill/>
            <a:ln w="9525">
              <a:noFill/>
            </a:ln>
          </p:spPr>
          <p:txBody>
            <a:bodyPr wrap="none">
              <a:spAutoFit/>
            </a:bodyPr>
            <a:lstStyle/>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endParaRPr lang="zh-CN" altLang="en-US" sz="1400">
                <a:solidFill>
                  <a:srgbClr val="000000"/>
                </a:solidFill>
                <a:latin typeface="Times New Roman" panose="02020603050405020304" pitchFamily="18" charset="0"/>
                <a:ea typeface="Times New Roman" panose="02020603050405020304" pitchFamily="18" charset="0"/>
              </a:endParaRP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p:txBody>
        </p:sp>
        <p:sp>
          <p:nvSpPr>
            <p:cNvPr id="68" name="TextBox 67"/>
            <p:cNvSpPr txBox="1"/>
            <p:nvPr/>
          </p:nvSpPr>
          <p:spPr>
            <a:xfrm>
              <a:off x="3084" y="3110"/>
              <a:ext cx="329" cy="188"/>
            </a:xfrm>
            <a:prstGeom prst="rect">
              <a:avLst/>
            </a:prstGeom>
            <a:noFill/>
          </p:spPr>
          <p:txBody>
            <a:bodyPr wrap="none">
              <a:spAutoFit/>
            </a:bodyPr>
            <a:lstStyle/>
            <a:p>
              <a:pPr lvl="0"/>
              <a:r>
                <a:rPr lang="zh-CN" altLang="en-US" sz="2000" b="1" dirty="0">
                  <a:solidFill>
                    <a:srgbClr val="000000"/>
                  </a:solidFill>
                  <a:latin typeface="Times New Roman" panose="02020603050405020304" pitchFamily="18" charset="0"/>
                  <a:ea typeface="Times New Roman" panose="02020603050405020304" pitchFamily="18" charset="0"/>
                </a:rPr>
                <a:t>文本</a:t>
              </a:r>
              <a:endParaRPr lang="zh-CN" altLang="en-US" sz="2000" b="1">
                <a:solidFill>
                  <a:srgbClr val="000000"/>
                </a:solidFill>
                <a:latin typeface="Times New Roman" panose="02020603050405020304" pitchFamily="18" charset="0"/>
                <a:ea typeface="Times New Roman" panose="02020603050405020304" pitchFamily="18" charset="0"/>
              </a:endParaRPr>
            </a:p>
          </p:txBody>
        </p:sp>
        <p:sp>
          <p:nvSpPr>
            <p:cNvPr id="49200" name="TextBox 68"/>
            <p:cNvSpPr txBox="1"/>
            <p:nvPr/>
          </p:nvSpPr>
          <p:spPr>
            <a:xfrm>
              <a:off x="3019" y="3380"/>
              <a:ext cx="423" cy="345"/>
            </a:xfrm>
            <a:prstGeom prst="rect">
              <a:avLst/>
            </a:prstGeom>
            <a:noFill/>
            <a:ln w="9525">
              <a:noFill/>
            </a:ln>
          </p:spPr>
          <p:txBody>
            <a:bodyPr wrap="none">
              <a:spAutoFit/>
            </a:bodyPr>
            <a:lstStyle/>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endParaRPr lang="zh-CN" altLang="en-US" sz="1400">
                <a:solidFill>
                  <a:srgbClr val="000000"/>
                </a:solidFill>
                <a:latin typeface="Times New Roman" panose="02020603050405020304" pitchFamily="18" charset="0"/>
                <a:ea typeface="Times New Roman" panose="02020603050405020304" pitchFamily="18" charset="0"/>
              </a:endParaRP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a:p>
              <a:pPr lvl="0"/>
              <a:r>
                <a:rPr lang="zh-CN" altLang="en-US" sz="1400" dirty="0">
                  <a:solidFill>
                    <a:srgbClr val="000000"/>
                  </a:solidFill>
                  <a:latin typeface="Times New Roman" panose="02020603050405020304" pitchFamily="18" charset="0"/>
                  <a:ea typeface="Times New Roman" panose="02020603050405020304" pitchFamily="18" charset="0"/>
                </a:rPr>
                <a:t>添加文本</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arn(outVertical)">
                                      <p:cBhvr>
                                        <p:cTn id="7" dur="500"/>
                                        <p:tgtEl>
                                          <p:spTgt spid="4915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9158"/>
                                        </p:tgtEl>
                                        <p:attrNameLst>
                                          <p:attrName>style.visibility</p:attrName>
                                        </p:attrNameLst>
                                      </p:cBhvr>
                                      <p:to>
                                        <p:strVal val="visible"/>
                                      </p:to>
                                    </p:set>
                                    <p:animEffect transition="in" filter="fade">
                                      <p:cBhvr>
                                        <p:cTn id="11" dur="1000"/>
                                        <p:tgtEl>
                                          <p:spTgt spid="49158"/>
                                        </p:tgtEl>
                                      </p:cBhvr>
                                    </p:animEffect>
                                    <p:anim calcmode="lin" valueType="num">
                                      <p:cBhvr>
                                        <p:cTn id="12" dur="1000" fill="hold"/>
                                        <p:tgtEl>
                                          <p:spTgt spid="49158"/>
                                        </p:tgtEl>
                                        <p:attrNameLst>
                                          <p:attrName>ppt_x</p:attrName>
                                        </p:attrNameLst>
                                      </p:cBhvr>
                                      <p:tavLst>
                                        <p:tav tm="0">
                                          <p:val>
                                            <p:strVal val="#ppt_x"/>
                                          </p:val>
                                        </p:tav>
                                        <p:tav tm="100000">
                                          <p:val>
                                            <p:strVal val="#ppt_x"/>
                                          </p:val>
                                        </p:tav>
                                      </p:tavLst>
                                    </p:anim>
                                    <p:anim calcmode="lin" valueType="num">
                                      <p:cBhvr>
                                        <p:cTn id="13" dur="1000" fill="hold"/>
                                        <p:tgtEl>
                                          <p:spTgt spid="4915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9157"/>
                                        </p:tgtEl>
                                        <p:attrNameLst>
                                          <p:attrName>style.visibility</p:attrName>
                                        </p:attrNameLst>
                                      </p:cBhvr>
                                      <p:to>
                                        <p:strVal val="visible"/>
                                      </p:to>
                                    </p:set>
                                    <p:animEffect transition="in" filter="fade">
                                      <p:cBhvr>
                                        <p:cTn id="17" dur="1000"/>
                                        <p:tgtEl>
                                          <p:spTgt spid="49157"/>
                                        </p:tgtEl>
                                      </p:cBhvr>
                                    </p:animEffect>
                                    <p:anim calcmode="lin" valueType="num">
                                      <p:cBhvr>
                                        <p:cTn id="18" dur="1000" fill="hold"/>
                                        <p:tgtEl>
                                          <p:spTgt spid="49157"/>
                                        </p:tgtEl>
                                        <p:attrNameLst>
                                          <p:attrName>ppt_x</p:attrName>
                                        </p:attrNameLst>
                                      </p:cBhvr>
                                      <p:tavLst>
                                        <p:tav tm="0">
                                          <p:val>
                                            <p:strVal val="#ppt_x"/>
                                          </p:val>
                                        </p:tav>
                                        <p:tav tm="100000">
                                          <p:val>
                                            <p:strVal val="#ppt_x"/>
                                          </p:val>
                                        </p:tav>
                                      </p:tavLst>
                                    </p:anim>
                                    <p:anim calcmode="lin" valueType="num">
                                      <p:cBhvr>
                                        <p:cTn id="19" dur="1000" fill="hold"/>
                                        <p:tgtEl>
                                          <p:spTgt spid="4915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1" presetClass="entr" presetSubtype="0" fill="hold" nodeType="afterEffect">
                                  <p:stCondLst>
                                    <p:cond delay="0"/>
                                  </p:stCondLst>
                                  <p:iterate type="lt">
                                    <p:tmPct val="5000"/>
                                  </p:iterate>
                                  <p:childTnLst>
                                    <p:set>
                                      <p:cBhvr>
                                        <p:cTn id="22" dur="1" fill="hold">
                                          <p:stCondLst>
                                            <p:cond delay="0"/>
                                          </p:stCondLst>
                                        </p:cTn>
                                        <p:tgtEl>
                                          <p:spTgt spid="49159"/>
                                        </p:tgtEl>
                                        <p:attrNameLst>
                                          <p:attrName>style.visibility</p:attrName>
                                        </p:attrNameLst>
                                      </p:cBhvr>
                                      <p:to>
                                        <p:strVal val="visible"/>
                                      </p:to>
                                    </p:set>
                                    <p:anim calcmode="lin" valueType="num">
                                      <p:cBhvr>
                                        <p:cTn id="23" dur="1000" fill="hold"/>
                                        <p:tgtEl>
                                          <p:spTgt spid="49159"/>
                                        </p:tgtEl>
                                        <p:attrNameLst>
                                          <p:attrName>ppt_w</p:attrName>
                                        </p:attrNameLst>
                                      </p:cBhvr>
                                      <p:tavLst>
                                        <p:tav tm="0">
                                          <p:val>
                                            <p:fltVal val="0"/>
                                          </p:val>
                                        </p:tav>
                                        <p:tav tm="100000">
                                          <p:val>
                                            <p:strVal val="#ppt_w"/>
                                          </p:val>
                                        </p:tav>
                                      </p:tavLst>
                                    </p:anim>
                                    <p:anim calcmode="lin" valueType="num">
                                      <p:cBhvr>
                                        <p:cTn id="24" dur="1000" fill="hold"/>
                                        <p:tgtEl>
                                          <p:spTgt spid="49159"/>
                                        </p:tgtEl>
                                        <p:attrNameLst>
                                          <p:attrName>ppt_h</p:attrName>
                                        </p:attrNameLst>
                                      </p:cBhvr>
                                      <p:tavLst>
                                        <p:tav tm="0">
                                          <p:val>
                                            <p:fltVal val="0"/>
                                          </p:val>
                                        </p:tav>
                                        <p:tav tm="100000">
                                          <p:val>
                                            <p:strVal val="#ppt_h"/>
                                          </p:val>
                                        </p:tav>
                                      </p:tavLst>
                                    </p:anim>
                                    <p:anim calcmode="lin" valueType="num">
                                      <p:cBhvr>
                                        <p:cTn id="25" dur="1000" fill="hold"/>
                                        <p:tgtEl>
                                          <p:spTgt spid="49159"/>
                                        </p:tgtEl>
                                        <p:attrNameLst>
                                          <p:attrName>style.rotation</p:attrName>
                                        </p:attrNameLst>
                                      </p:cBhvr>
                                      <p:tavLst>
                                        <p:tav tm="0">
                                          <p:val>
                                            <p:fltVal val="90"/>
                                          </p:val>
                                        </p:tav>
                                        <p:tav tm="100000">
                                          <p:val>
                                            <p:fltVal val="0"/>
                                          </p:val>
                                        </p:tav>
                                      </p:tavLst>
                                    </p:anim>
                                    <p:animEffect transition="in" filter="fade">
                                      <p:cBhvr>
                                        <p:cTn id="26" dur="1000"/>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图片 5125" descr="15"/>
          <p:cNvPicPr>
            <a:picLocks noChangeAspect="1"/>
          </p:cNvPicPr>
          <p:nvPr/>
        </p:nvPicPr>
        <p:blipFill>
          <a:blip r:embed="rId3"/>
          <a:stretch>
            <a:fillRect/>
          </a:stretch>
        </p:blipFill>
        <p:spPr>
          <a:xfrm>
            <a:off x="1260475" y="73025"/>
            <a:ext cx="14185900" cy="8337550"/>
          </a:xfrm>
          <a:prstGeom prst="rect">
            <a:avLst/>
          </a:prstGeom>
          <a:noFill/>
          <a:ln w="9525">
            <a:noFill/>
          </a:ln>
        </p:spPr>
      </p:pic>
      <p:sp>
        <p:nvSpPr>
          <p:cNvPr id="5127" name="文本框 5126"/>
          <p:cNvSpPr txBox="1"/>
          <p:nvPr/>
        </p:nvSpPr>
        <p:spPr>
          <a:xfrm>
            <a:off x="3852863" y="3586163"/>
            <a:ext cx="9864725" cy="5492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a:t>
            </a:r>
          </a:p>
        </p:txBody>
      </p:sp>
      <p:sp>
        <p:nvSpPr>
          <p:cNvPr id="5128" name="文本框 5127"/>
          <p:cNvSpPr txBox="1"/>
          <p:nvPr/>
        </p:nvSpPr>
        <p:spPr>
          <a:xfrm>
            <a:off x="3781425" y="2820988"/>
            <a:ext cx="9864725" cy="5492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a:t>
            </a:r>
          </a:p>
        </p:txBody>
      </p:sp>
      <p:sp>
        <p:nvSpPr>
          <p:cNvPr id="5129" name="文本框 5128"/>
          <p:cNvSpPr txBox="1"/>
          <p:nvPr/>
        </p:nvSpPr>
        <p:spPr>
          <a:xfrm>
            <a:off x="3781425" y="2146300"/>
            <a:ext cx="9864725" cy="5492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a:t>
            </a:r>
          </a:p>
        </p:txBody>
      </p:sp>
      <p:sp>
        <p:nvSpPr>
          <p:cNvPr id="5130" name="文本框 5129"/>
          <p:cNvSpPr txBox="1"/>
          <p:nvPr/>
        </p:nvSpPr>
        <p:spPr>
          <a:xfrm>
            <a:off x="3852863" y="4449763"/>
            <a:ext cx="5459412" cy="5492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1000" fill="hold"/>
                                        <p:tgtEl>
                                          <p:spTgt spid="5126"/>
                                        </p:tgtEl>
                                        <p:attrNameLst>
                                          <p:attrName>ppt_x</p:attrName>
                                        </p:attrNameLst>
                                      </p:cBhvr>
                                      <p:tavLst>
                                        <p:tav tm="0">
                                          <p:val>
                                            <p:strVal val="#ppt_x-.2"/>
                                          </p:val>
                                        </p:tav>
                                        <p:tav tm="100000">
                                          <p:val>
                                            <p:strVal val="#ppt_x"/>
                                          </p:val>
                                        </p:tav>
                                      </p:tavLst>
                                    </p:anim>
                                    <p:anim calcmode="lin" valueType="num">
                                      <p:cBhvr>
                                        <p:cTn id="8" dur="1000" fill="hold"/>
                                        <p:tgtEl>
                                          <p:spTgt spid="51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6"/>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129">
                                            <p:txEl>
                                              <p:pRg st="0" end="0"/>
                                            </p:txEl>
                                          </p:spTgt>
                                        </p:tgtEl>
                                        <p:attrNameLst>
                                          <p:attrName>style.visibility</p:attrName>
                                        </p:attrNameLst>
                                      </p:cBhvr>
                                      <p:to>
                                        <p:strVal val="visible"/>
                                      </p:to>
                                    </p:set>
                                    <p:anim calcmode="discrete" valueType="clr">
                                      <p:cBhvr override="childStyle">
                                        <p:cTn id="13" dur="80"/>
                                        <p:tgtEl>
                                          <p:spTgt spid="512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129">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5129">
                                            <p:txEl>
                                              <p:pRg st="0" end="0"/>
                                            </p:txEl>
                                          </p:spTgt>
                                        </p:tgtEl>
                                        <p:attrNameLst>
                                          <p:attrName>fill.type</p:attrName>
                                        </p:attrNameLst>
                                      </p:cBhvr>
                                      <p:to>
                                        <p:strVal val="solid"/>
                                      </p:to>
                                    </p:set>
                                  </p:childTnLst>
                                </p:cTn>
                              </p:par>
                            </p:childTnLst>
                          </p:cTn>
                        </p:par>
                        <p:par>
                          <p:cTn id="16" fill="hold">
                            <p:stCondLst>
                              <p:cond delay="2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5128">
                                            <p:txEl>
                                              <p:pRg st="0" end="0"/>
                                            </p:txEl>
                                          </p:spTgt>
                                        </p:tgtEl>
                                        <p:attrNameLst>
                                          <p:attrName>style.visibility</p:attrName>
                                        </p:attrNameLst>
                                      </p:cBhvr>
                                      <p:to>
                                        <p:strVal val="visible"/>
                                      </p:to>
                                    </p:set>
                                    <p:anim calcmode="discrete" valueType="clr">
                                      <p:cBhvr override="childStyle">
                                        <p:cTn id="19" dur="80"/>
                                        <p:tgtEl>
                                          <p:spTgt spid="512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128">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5128">
                                            <p:txEl>
                                              <p:pRg st="0" end="0"/>
                                            </p:txEl>
                                          </p:spTgt>
                                        </p:tgtEl>
                                        <p:attrNameLst>
                                          <p:attrName>fill.type</p:attrName>
                                        </p:attrNameLst>
                                      </p:cBhvr>
                                      <p:to>
                                        <p:strVal val="solid"/>
                                      </p:to>
                                    </p:set>
                                  </p:childTnLst>
                                </p:cTn>
                              </p:par>
                            </p:childTnLst>
                          </p:cTn>
                        </p:par>
                        <p:par>
                          <p:cTn id="22" fill="hold">
                            <p:stCondLst>
                              <p:cond delay="3000"/>
                            </p:stCondLst>
                            <p:childTnLst>
                              <p:par>
                                <p:cTn id="23" presetID="27" presetClass="entr" presetSubtype="0" fill="hold" grpId="1" nodeType="afterEffect">
                                  <p:stCondLst>
                                    <p:cond delay="0"/>
                                  </p:stCondLst>
                                  <p:iterate type="lt">
                                    <p:tmPct val="50000"/>
                                  </p:iterate>
                                  <p:childTnLst>
                                    <p:set>
                                      <p:cBhvr>
                                        <p:cTn id="24" dur="1" fill="hold">
                                          <p:stCondLst>
                                            <p:cond delay="0"/>
                                          </p:stCondLst>
                                        </p:cTn>
                                        <p:tgtEl>
                                          <p:spTgt spid="5127">
                                            <p:txEl>
                                              <p:pRg st="0" end="0"/>
                                            </p:txEl>
                                          </p:spTgt>
                                        </p:tgtEl>
                                        <p:attrNameLst>
                                          <p:attrName>style.visibility</p:attrName>
                                        </p:attrNameLst>
                                      </p:cBhvr>
                                      <p:to>
                                        <p:strVal val="visible"/>
                                      </p:to>
                                    </p:set>
                                    <p:anim calcmode="discrete" valueType="clr">
                                      <p:cBhvr override="childStyle">
                                        <p:cTn id="25" dur="80"/>
                                        <p:tgtEl>
                                          <p:spTgt spid="512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5127">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5127">
                                            <p:txEl>
                                              <p:pRg st="0" end="0"/>
                                            </p:txEl>
                                          </p:spTgt>
                                        </p:tgtEl>
                                        <p:attrNameLst>
                                          <p:attrName>fill.type</p:attrName>
                                        </p:attrNameLst>
                                      </p:cBhvr>
                                      <p:to>
                                        <p:strVal val="solid"/>
                                      </p:to>
                                    </p:set>
                                  </p:childTnLst>
                                </p:cTn>
                              </p:par>
                            </p:childTnLst>
                          </p:cTn>
                        </p:par>
                        <p:par>
                          <p:cTn id="28" fill="hold">
                            <p:stCondLst>
                              <p:cond delay="40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5130">
                                            <p:txEl>
                                              <p:pRg st="0" end="0"/>
                                            </p:txEl>
                                          </p:spTgt>
                                        </p:tgtEl>
                                        <p:attrNameLst>
                                          <p:attrName>style.visibility</p:attrName>
                                        </p:attrNameLst>
                                      </p:cBhvr>
                                      <p:to>
                                        <p:strVal val="visible"/>
                                      </p:to>
                                    </p:set>
                                    <p:anim calcmode="discrete" valueType="clr">
                                      <p:cBhvr override="childStyle">
                                        <p:cTn id="31" dur="80"/>
                                        <p:tgtEl>
                                          <p:spTgt spid="51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5130">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513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1" build="allAtOnce"/>
      <p:bldP spid="5128" grpId="0" build="allAtOnce"/>
      <p:bldP spid="5129" grpId="0" build="allAtOnce"/>
      <p:bldP spid="5130"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图片 6148" descr="17"/>
          <p:cNvPicPr>
            <a:picLocks noChangeAspect="1"/>
          </p:cNvPicPr>
          <p:nvPr/>
        </p:nvPicPr>
        <p:blipFill>
          <a:blip r:embed="rId3"/>
          <a:stretch>
            <a:fillRect/>
          </a:stretch>
        </p:blipFill>
        <p:spPr>
          <a:xfrm>
            <a:off x="5364163" y="0"/>
            <a:ext cx="10729912" cy="9348788"/>
          </a:xfrm>
          <a:prstGeom prst="rect">
            <a:avLst/>
          </a:prstGeom>
          <a:noFill/>
          <a:ln w="9525">
            <a:noFill/>
          </a:ln>
        </p:spPr>
      </p:pic>
      <p:sp>
        <p:nvSpPr>
          <p:cNvPr id="6151" name="文本框 6150"/>
          <p:cNvSpPr txBox="1"/>
          <p:nvPr/>
        </p:nvSpPr>
        <p:spPr>
          <a:xfrm>
            <a:off x="7237413" y="1425575"/>
            <a:ext cx="2736850" cy="4206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a:t>
            </a:r>
          </a:p>
        </p:txBody>
      </p:sp>
      <p:sp>
        <p:nvSpPr>
          <p:cNvPr id="6152" name="文本框 6151"/>
          <p:cNvSpPr txBox="1"/>
          <p:nvPr/>
        </p:nvSpPr>
        <p:spPr>
          <a:xfrm>
            <a:off x="11485563" y="1425575"/>
            <a:ext cx="2736850" cy="4206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a:t>
            </a:r>
          </a:p>
        </p:txBody>
      </p:sp>
      <p:pic>
        <p:nvPicPr>
          <p:cNvPr id="6154" name="图片 6153" descr="封面4"/>
          <p:cNvPicPr>
            <a:picLocks noChangeAspect="1"/>
          </p:cNvPicPr>
          <p:nvPr/>
        </p:nvPicPr>
        <p:blipFill>
          <a:blip r:embed="rId4"/>
          <a:stretch>
            <a:fillRect/>
          </a:stretch>
        </p:blipFill>
        <p:spPr>
          <a:xfrm>
            <a:off x="971550" y="5818188"/>
            <a:ext cx="4965700" cy="329565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154"/>
                                        </p:tgtEl>
                                        <p:attrNameLst>
                                          <p:attrName>style.visibility</p:attrName>
                                        </p:attrNameLst>
                                      </p:cBhvr>
                                      <p:to>
                                        <p:strVal val="visible"/>
                                      </p:to>
                                    </p:set>
                                    <p:anim calcmode="lin" valueType="num">
                                      <p:cBhvr>
                                        <p:cTn id="12" dur="500" fill="hold"/>
                                        <p:tgtEl>
                                          <p:spTgt spid="6154"/>
                                        </p:tgtEl>
                                        <p:attrNameLst>
                                          <p:attrName>ppt_w</p:attrName>
                                        </p:attrNameLst>
                                      </p:cBhvr>
                                      <p:tavLst>
                                        <p:tav tm="0">
                                          <p:val>
                                            <p:fltVal val="0"/>
                                          </p:val>
                                        </p:tav>
                                        <p:tav tm="100000">
                                          <p:val>
                                            <p:strVal val="#ppt_w"/>
                                          </p:val>
                                        </p:tav>
                                      </p:tavLst>
                                    </p:anim>
                                    <p:anim calcmode="lin" valueType="num">
                                      <p:cBhvr>
                                        <p:cTn id="13" dur="500" fill="hold"/>
                                        <p:tgtEl>
                                          <p:spTgt spid="6154"/>
                                        </p:tgtEl>
                                        <p:attrNameLst>
                                          <p:attrName>ppt_h</p:attrName>
                                        </p:attrNameLst>
                                      </p:cBhvr>
                                      <p:tavLst>
                                        <p:tav tm="0">
                                          <p:val>
                                            <p:fltVal val="0"/>
                                          </p:val>
                                        </p:tav>
                                        <p:tav tm="100000">
                                          <p:val>
                                            <p:strVal val="#ppt_h"/>
                                          </p:val>
                                        </p:tav>
                                      </p:tavLst>
                                    </p:anim>
                                    <p:animEffect transition="in" filter="fade">
                                      <p:cBhvr>
                                        <p:cTn id="14" dur="500"/>
                                        <p:tgtEl>
                                          <p:spTgt spid="6154"/>
                                        </p:tgtEl>
                                      </p:cBhvr>
                                    </p:animEffect>
                                  </p:childTnLst>
                                </p:cTn>
                              </p:par>
                            </p:childTnLst>
                          </p:cTn>
                        </p:par>
                        <p:par>
                          <p:cTn id="15" fill="hold">
                            <p:stCondLst>
                              <p:cond delay="1000"/>
                            </p:stCondLst>
                            <p:childTnLst>
                              <p:par>
                                <p:cTn id="16" presetID="27" presetClass="entr" presetSubtype="0" fill="hold" grpId="1" nodeType="afterEffect">
                                  <p:stCondLst>
                                    <p:cond delay="0"/>
                                  </p:stCondLst>
                                  <p:iterate type="lt">
                                    <p:tmPct val="50000"/>
                                  </p:iterate>
                                  <p:childTnLst>
                                    <p:set>
                                      <p:cBhvr>
                                        <p:cTn id="17" dur="1" fill="hold">
                                          <p:stCondLst>
                                            <p:cond delay="0"/>
                                          </p:stCondLst>
                                        </p:cTn>
                                        <p:tgtEl>
                                          <p:spTgt spid="6151">
                                            <p:txEl>
                                              <p:pRg st="0" end="0"/>
                                            </p:txEl>
                                          </p:spTgt>
                                        </p:tgtEl>
                                        <p:attrNameLst>
                                          <p:attrName>style.visibility</p:attrName>
                                        </p:attrNameLst>
                                      </p:cBhvr>
                                      <p:to>
                                        <p:strVal val="visible"/>
                                      </p:to>
                                    </p:set>
                                    <p:anim calcmode="discrete" valueType="clr">
                                      <p:cBhvr override="childStyle">
                                        <p:cTn id="18" dur="80"/>
                                        <p:tgtEl>
                                          <p:spTgt spid="61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151">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6151">
                                            <p:txEl>
                                              <p:pRg st="0" end="0"/>
                                            </p:txEl>
                                          </p:spTgt>
                                        </p:tgtEl>
                                        <p:attrNameLst>
                                          <p:attrName>fill.type</p:attrName>
                                        </p:attrNameLst>
                                      </p:cBhvr>
                                      <p:to>
                                        <p:strVal val="solid"/>
                                      </p:to>
                                    </p:set>
                                  </p:childTnLst>
                                </p:cTn>
                              </p:par>
                            </p:childTnLst>
                          </p:cTn>
                        </p:par>
                        <p:par>
                          <p:cTn id="21" fill="hold">
                            <p:stCondLst>
                              <p:cond delay="32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6152">
                                            <p:txEl>
                                              <p:pRg st="0" end="0"/>
                                            </p:txEl>
                                          </p:spTgt>
                                        </p:tgtEl>
                                        <p:attrNameLst>
                                          <p:attrName>style.visibility</p:attrName>
                                        </p:attrNameLst>
                                      </p:cBhvr>
                                      <p:to>
                                        <p:strVal val="visible"/>
                                      </p:to>
                                    </p:set>
                                    <p:anim calcmode="discrete" valueType="clr">
                                      <p:cBhvr override="childStyle">
                                        <p:cTn id="24" dur="80"/>
                                        <p:tgtEl>
                                          <p:spTgt spid="615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152">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615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1" build="allAtOnce"/>
      <p:bldP spid="615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图片 7172" descr="18"/>
          <p:cNvPicPr>
            <a:picLocks noChangeAspect="1"/>
          </p:cNvPicPr>
          <p:nvPr/>
        </p:nvPicPr>
        <p:blipFill>
          <a:blip r:embed="rId3"/>
          <a:stretch>
            <a:fillRect/>
          </a:stretch>
        </p:blipFill>
        <p:spPr>
          <a:xfrm>
            <a:off x="1404938" y="417513"/>
            <a:ext cx="7775575" cy="7727950"/>
          </a:xfrm>
          <a:prstGeom prst="rect">
            <a:avLst/>
          </a:prstGeom>
          <a:noFill/>
          <a:ln w="9525">
            <a:noFill/>
          </a:ln>
        </p:spPr>
      </p:pic>
      <p:sp>
        <p:nvSpPr>
          <p:cNvPr id="7175" name="文本框 7174"/>
          <p:cNvSpPr txBox="1"/>
          <p:nvPr/>
        </p:nvSpPr>
        <p:spPr>
          <a:xfrm>
            <a:off x="3492500" y="2865438"/>
            <a:ext cx="3960813" cy="28352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a:t>
            </a:r>
          </a:p>
        </p:txBody>
      </p:sp>
      <p:pic>
        <p:nvPicPr>
          <p:cNvPr id="7177" name="图片 7176" descr="17"/>
          <p:cNvPicPr>
            <a:picLocks noChangeAspect="1"/>
          </p:cNvPicPr>
          <p:nvPr/>
        </p:nvPicPr>
        <p:blipFill>
          <a:blip r:embed="rId4"/>
          <a:stretch>
            <a:fillRect/>
          </a:stretch>
        </p:blipFill>
        <p:spPr>
          <a:xfrm>
            <a:off x="10333038" y="561975"/>
            <a:ext cx="4810125" cy="706755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p:cTn id="7" dur="1000" fill="hold"/>
                                        <p:tgtEl>
                                          <p:spTgt spid="7173"/>
                                        </p:tgtEl>
                                        <p:attrNameLst>
                                          <p:attrName>ppt_w</p:attrName>
                                        </p:attrNameLst>
                                      </p:cBhvr>
                                      <p:tavLst>
                                        <p:tav tm="0">
                                          <p:val>
                                            <p:fltVal val="0"/>
                                          </p:val>
                                        </p:tav>
                                        <p:tav tm="100000">
                                          <p:val>
                                            <p:strVal val="#ppt_w"/>
                                          </p:val>
                                        </p:tav>
                                      </p:tavLst>
                                    </p:anim>
                                    <p:anim calcmode="lin" valueType="num">
                                      <p:cBhvr>
                                        <p:cTn id="8" dur="1000" fill="hold"/>
                                        <p:tgtEl>
                                          <p:spTgt spid="7173"/>
                                        </p:tgtEl>
                                        <p:attrNameLst>
                                          <p:attrName>ppt_h</p:attrName>
                                        </p:attrNameLst>
                                      </p:cBhvr>
                                      <p:tavLst>
                                        <p:tav tm="0">
                                          <p:val>
                                            <p:fltVal val="0"/>
                                          </p:val>
                                        </p:tav>
                                        <p:tav tm="100000">
                                          <p:val>
                                            <p:strVal val="#ppt_h"/>
                                          </p:val>
                                        </p:tav>
                                      </p:tavLst>
                                    </p:anim>
                                    <p:anim calcmode="lin" valueType="num">
                                      <p:cBhvr>
                                        <p:cTn id="9" dur="1000" fill="hold"/>
                                        <p:tgtEl>
                                          <p:spTgt spid="717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17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7175">
                                            <p:txEl>
                                              <p:pRg st="0" end="0"/>
                                            </p:txEl>
                                          </p:spTgt>
                                        </p:tgtEl>
                                        <p:attrNameLst>
                                          <p:attrName>style.visibility</p:attrName>
                                        </p:attrNameLst>
                                      </p:cBhvr>
                                      <p:to>
                                        <p:strVal val="visible"/>
                                      </p:to>
                                    </p:set>
                                    <p:anim calcmode="discrete" valueType="clr">
                                      <p:cBhvr override="childStyle">
                                        <p:cTn id="14" dur="80"/>
                                        <p:tgtEl>
                                          <p:spTgt spid="71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17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7175">
                                            <p:txEl>
                                              <p:pRg st="0" end="0"/>
                                            </p:txEl>
                                          </p:spTgt>
                                        </p:tgtEl>
                                        <p:attrNameLst>
                                          <p:attrName>fill.type</p:attrName>
                                        </p:attrNameLst>
                                      </p:cBhvr>
                                      <p:to>
                                        <p:strVal val="solid"/>
                                      </p:to>
                                    </p:set>
                                  </p:childTnLst>
                                </p:cTn>
                              </p:par>
                            </p:childTnLst>
                          </p:cTn>
                        </p:par>
                        <p:par>
                          <p:cTn id="17" fill="hold">
                            <p:stCondLst>
                              <p:cond delay="3200"/>
                            </p:stCondLst>
                            <p:childTnLst>
                              <p:par>
                                <p:cTn id="18" presetID="15" presetClass="entr" presetSubtype="0" fill="hold" nodeType="afterEffect">
                                  <p:stCondLst>
                                    <p:cond delay="0"/>
                                  </p:stCondLst>
                                  <p:childTnLst>
                                    <p:set>
                                      <p:cBhvr>
                                        <p:cTn id="19" dur="1" fill="hold">
                                          <p:stCondLst>
                                            <p:cond delay="0"/>
                                          </p:stCondLst>
                                        </p:cTn>
                                        <p:tgtEl>
                                          <p:spTgt spid="7177"/>
                                        </p:tgtEl>
                                        <p:attrNameLst>
                                          <p:attrName>style.visibility</p:attrName>
                                        </p:attrNameLst>
                                      </p:cBhvr>
                                      <p:to>
                                        <p:strVal val="visible"/>
                                      </p:to>
                                    </p:set>
                                    <p:anim calcmode="lin" valueType="num">
                                      <p:cBhvr>
                                        <p:cTn id="20" dur="1000" fill="hold"/>
                                        <p:tgtEl>
                                          <p:spTgt spid="7177"/>
                                        </p:tgtEl>
                                        <p:attrNameLst>
                                          <p:attrName>ppt_w</p:attrName>
                                        </p:attrNameLst>
                                      </p:cBhvr>
                                      <p:tavLst>
                                        <p:tav tm="0">
                                          <p:val>
                                            <p:fltVal val="0"/>
                                          </p:val>
                                        </p:tav>
                                        <p:tav tm="100000">
                                          <p:val>
                                            <p:strVal val="#ppt_w"/>
                                          </p:val>
                                        </p:tav>
                                      </p:tavLst>
                                    </p:anim>
                                    <p:anim calcmode="lin" valueType="num">
                                      <p:cBhvr>
                                        <p:cTn id="21" dur="1000" fill="hold"/>
                                        <p:tgtEl>
                                          <p:spTgt spid="7177"/>
                                        </p:tgtEl>
                                        <p:attrNameLst>
                                          <p:attrName>ppt_h</p:attrName>
                                        </p:attrNameLst>
                                      </p:cBhvr>
                                      <p:tavLst>
                                        <p:tav tm="0">
                                          <p:val>
                                            <p:fltVal val="0"/>
                                          </p:val>
                                        </p:tav>
                                        <p:tav tm="100000">
                                          <p:val>
                                            <p:strVal val="#ppt_h"/>
                                          </p:val>
                                        </p:tav>
                                      </p:tavLst>
                                    </p:anim>
                                    <p:anim calcmode="lin" valueType="num">
                                      <p:cBhvr>
                                        <p:cTn id="22" dur="1000" fill="hold"/>
                                        <p:tgtEl>
                                          <p:spTgt spid="7177"/>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71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3"/>
          <a:stretch>
            <a:fillRect/>
          </a:stretch>
        </p:blipFill>
        <p:spPr>
          <a:xfrm>
            <a:off x="0" y="417513"/>
            <a:ext cx="15733713" cy="9255125"/>
          </a:xfrm>
          <a:prstGeom prst="rect">
            <a:avLst/>
          </a:prstGeom>
          <a:noFill/>
          <a:ln w="9525">
            <a:noFill/>
          </a:ln>
        </p:spPr>
      </p:pic>
      <p:sp>
        <p:nvSpPr>
          <p:cNvPr id="8198" name="文本框 8197"/>
          <p:cNvSpPr txBox="1"/>
          <p:nvPr/>
        </p:nvSpPr>
        <p:spPr>
          <a:xfrm>
            <a:off x="8029575" y="4162425"/>
            <a:ext cx="5184775" cy="14636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a:t>
            </a:r>
          </a:p>
        </p:txBody>
      </p:sp>
      <p:sp>
        <p:nvSpPr>
          <p:cNvPr id="8200" name="文本框 8199"/>
          <p:cNvSpPr txBox="1"/>
          <p:nvPr/>
        </p:nvSpPr>
        <p:spPr>
          <a:xfrm>
            <a:off x="1763713" y="2865438"/>
            <a:ext cx="3197225" cy="5492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279"/>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图片 9220" descr="21"/>
          <p:cNvPicPr>
            <a:picLocks noChangeAspect="1"/>
          </p:cNvPicPr>
          <p:nvPr/>
        </p:nvPicPr>
        <p:blipFill>
          <a:blip r:embed="rId3"/>
          <a:stretch>
            <a:fillRect/>
          </a:stretch>
        </p:blipFill>
        <p:spPr>
          <a:xfrm>
            <a:off x="0" y="136525"/>
            <a:ext cx="13322300" cy="9353550"/>
          </a:xfrm>
          <a:prstGeom prst="rect">
            <a:avLst/>
          </a:prstGeom>
          <a:noFill/>
          <a:ln w="9525">
            <a:noFill/>
          </a:ln>
        </p:spPr>
      </p:pic>
      <p:sp>
        <p:nvSpPr>
          <p:cNvPr id="9222" name="文本框 9221"/>
          <p:cNvSpPr txBox="1"/>
          <p:nvPr/>
        </p:nvSpPr>
        <p:spPr>
          <a:xfrm>
            <a:off x="5508625" y="1785938"/>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9222">
                                            <p:txEl>
                                              <p:pRg st="0" end="0"/>
                                            </p:txEl>
                                          </p:spTgt>
                                        </p:tgtEl>
                                        <p:attrNameLst>
                                          <p:attrName>style.visibility</p:attrName>
                                        </p:attrNameLst>
                                      </p:cBhvr>
                                      <p:to>
                                        <p:strVal val="visible"/>
                                      </p:to>
                                    </p:set>
                                    <p:anim calcmode="discrete" valueType="clr">
                                      <p:cBhvr override="childStyle">
                                        <p:cTn id="12" dur="80"/>
                                        <p:tgtEl>
                                          <p:spTgt spid="92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222">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922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图片 10244" descr="23"/>
          <p:cNvPicPr>
            <a:picLocks noChangeAspect="1"/>
          </p:cNvPicPr>
          <p:nvPr/>
        </p:nvPicPr>
        <p:blipFill>
          <a:blip r:embed="rId3"/>
          <a:stretch>
            <a:fillRect/>
          </a:stretch>
        </p:blipFill>
        <p:spPr>
          <a:xfrm>
            <a:off x="6594475" y="-4762"/>
            <a:ext cx="10183813" cy="9480550"/>
          </a:xfrm>
          <a:prstGeom prst="rect">
            <a:avLst/>
          </a:prstGeom>
          <a:noFill/>
          <a:ln w="9525">
            <a:noFill/>
          </a:ln>
        </p:spPr>
      </p:pic>
      <p:pic>
        <p:nvPicPr>
          <p:cNvPr id="10246" name="图片 10245" descr="22"/>
          <p:cNvPicPr>
            <a:picLocks noChangeAspect="1"/>
          </p:cNvPicPr>
          <p:nvPr/>
        </p:nvPicPr>
        <p:blipFill>
          <a:blip r:embed="rId4"/>
          <a:stretch>
            <a:fillRect/>
          </a:stretch>
        </p:blipFill>
        <p:spPr>
          <a:xfrm>
            <a:off x="539750" y="633413"/>
            <a:ext cx="5976938" cy="5530850"/>
          </a:xfrm>
          <a:prstGeom prst="rect">
            <a:avLst/>
          </a:prstGeom>
          <a:noFill/>
          <a:ln w="9525">
            <a:noFill/>
          </a:ln>
        </p:spPr>
      </p:pic>
      <p:sp>
        <p:nvSpPr>
          <p:cNvPr id="10247" name="文本框 10246"/>
          <p:cNvSpPr txBox="1"/>
          <p:nvPr/>
        </p:nvSpPr>
        <p:spPr>
          <a:xfrm>
            <a:off x="1116013" y="2362200"/>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p>
        </p:txBody>
      </p:sp>
      <p:sp>
        <p:nvSpPr>
          <p:cNvPr id="10248" name="文本框 10247"/>
          <p:cNvSpPr txBox="1"/>
          <p:nvPr/>
        </p:nvSpPr>
        <p:spPr>
          <a:xfrm>
            <a:off x="3708400" y="2433638"/>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p>
        </p:txBody>
      </p:sp>
      <p:sp>
        <p:nvSpPr>
          <p:cNvPr id="10249" name="文本框 10248"/>
          <p:cNvSpPr txBox="1"/>
          <p:nvPr/>
        </p:nvSpPr>
        <p:spPr>
          <a:xfrm>
            <a:off x="9829800" y="2217738"/>
            <a:ext cx="2736850" cy="3292475"/>
          </a:xfrm>
          <a:prstGeom prst="rect">
            <a:avLst/>
          </a:prstGeom>
          <a:noFill/>
          <a:ln w="9525">
            <a:noFill/>
          </a:ln>
        </p:spPr>
        <p:txBody>
          <a:bodyPr>
            <a:spAutoFit/>
          </a:bodyPr>
          <a:lstStyle/>
          <a:p>
            <a:pPr lvl="0" defTabSz="1500505">
              <a:spcBef>
                <a:spcPct val="50000"/>
              </a:spcBef>
            </a:pPr>
            <a:r>
              <a:rPr lang="zh-CN" altLang="en-US" sz="3000" dirty="0">
                <a:solidFill>
                  <a:schemeClr val="bg1"/>
                </a:solidFill>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500" fill="hold"/>
                                        <p:tgtEl>
                                          <p:spTgt spid="10246"/>
                                        </p:tgtEl>
                                        <p:attrNameLst>
                                          <p:attrName>ppt_w</p:attrName>
                                        </p:attrNameLst>
                                      </p:cBhvr>
                                      <p:tavLst>
                                        <p:tav tm="0">
                                          <p:val>
                                            <p:fltVal val="0"/>
                                          </p:val>
                                        </p:tav>
                                        <p:tav tm="100000">
                                          <p:val>
                                            <p:strVal val="#ppt_w"/>
                                          </p:val>
                                        </p:tav>
                                      </p:tavLst>
                                    </p:anim>
                                    <p:anim calcmode="lin" valueType="num">
                                      <p:cBhvr>
                                        <p:cTn id="8" dur="500" fill="hold"/>
                                        <p:tgtEl>
                                          <p:spTgt spid="10246"/>
                                        </p:tgtEl>
                                        <p:attrNameLst>
                                          <p:attrName>ppt_h</p:attrName>
                                        </p:attrNameLst>
                                      </p:cBhvr>
                                      <p:tavLst>
                                        <p:tav tm="0">
                                          <p:val>
                                            <p:fltVal val="0"/>
                                          </p:val>
                                        </p:tav>
                                        <p:tav tm="100000">
                                          <p:val>
                                            <p:strVal val="#ppt_h"/>
                                          </p:val>
                                        </p:tav>
                                      </p:tavLst>
                                    </p:anim>
                                    <p:animEffect transition="in" filter="fade">
                                      <p:cBhvr>
                                        <p:cTn id="9" dur="500"/>
                                        <p:tgtEl>
                                          <p:spTgt spid="10246"/>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p:cTn id="13" dur="1000" fill="hold"/>
                                        <p:tgtEl>
                                          <p:spTgt spid="10245"/>
                                        </p:tgtEl>
                                        <p:attrNameLst>
                                          <p:attrName>ppt_w</p:attrName>
                                        </p:attrNameLst>
                                      </p:cBhvr>
                                      <p:tavLst>
                                        <p:tav tm="0">
                                          <p:val>
                                            <p:fltVal val="0"/>
                                          </p:val>
                                        </p:tav>
                                        <p:tav tm="100000">
                                          <p:val>
                                            <p:strVal val="#ppt_w"/>
                                          </p:val>
                                        </p:tav>
                                      </p:tavLst>
                                    </p:anim>
                                    <p:anim calcmode="lin" valueType="num">
                                      <p:cBhvr>
                                        <p:cTn id="14" dur="1000" fill="hold"/>
                                        <p:tgtEl>
                                          <p:spTgt spid="10245"/>
                                        </p:tgtEl>
                                        <p:attrNameLst>
                                          <p:attrName>ppt_h</p:attrName>
                                        </p:attrNameLst>
                                      </p:cBhvr>
                                      <p:tavLst>
                                        <p:tav tm="0">
                                          <p:val>
                                            <p:fltVal val="0"/>
                                          </p:val>
                                        </p:tav>
                                        <p:tav tm="100000">
                                          <p:val>
                                            <p:strVal val="#ppt_h"/>
                                          </p:val>
                                        </p:tav>
                                      </p:tavLst>
                                    </p:anim>
                                    <p:anim calcmode="lin" valueType="num">
                                      <p:cBhvr>
                                        <p:cTn id="15" dur="1000" fill="hold"/>
                                        <p:tgtEl>
                                          <p:spTgt spid="1024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245"/>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50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10247">
                                            <p:txEl>
                                              <p:pRg st="0" end="0"/>
                                            </p:txEl>
                                          </p:spTgt>
                                        </p:tgtEl>
                                        <p:attrNameLst>
                                          <p:attrName>style.visibility</p:attrName>
                                        </p:attrNameLst>
                                      </p:cBhvr>
                                      <p:to>
                                        <p:strVal val="visible"/>
                                      </p:to>
                                    </p:set>
                                    <p:anim calcmode="discrete" valueType="clr">
                                      <p:cBhvr override="childStyle">
                                        <p:cTn id="20" dur="80"/>
                                        <p:tgtEl>
                                          <p:spTgt spid="1024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0247">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10247">
                                            <p:txEl>
                                              <p:pRg st="0" end="0"/>
                                            </p:txEl>
                                          </p:spTgt>
                                        </p:tgtEl>
                                        <p:attrNameLst>
                                          <p:attrName>fill.type</p:attrName>
                                        </p:attrNameLst>
                                      </p:cBhvr>
                                      <p:to>
                                        <p:strVal val="solid"/>
                                      </p:to>
                                    </p:set>
                                  </p:childTnLst>
                                </p:cTn>
                              </p:par>
                            </p:childTnLst>
                          </p:cTn>
                        </p:par>
                        <p:par>
                          <p:cTn id="23" fill="hold">
                            <p:stCondLst>
                              <p:cond delay="3219"/>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10248">
                                            <p:txEl>
                                              <p:pRg st="0" end="0"/>
                                            </p:txEl>
                                          </p:spTgt>
                                        </p:tgtEl>
                                        <p:attrNameLst>
                                          <p:attrName>style.visibility</p:attrName>
                                        </p:attrNameLst>
                                      </p:cBhvr>
                                      <p:to>
                                        <p:strVal val="visible"/>
                                      </p:to>
                                    </p:set>
                                    <p:anim calcmode="discrete" valueType="clr">
                                      <p:cBhvr override="childStyle">
                                        <p:cTn id="26" dur="80"/>
                                        <p:tgtEl>
                                          <p:spTgt spid="1024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0248">
                                            <p:txEl>
                                              <p:pRg st="0" end="0"/>
                                            </p:txEl>
                                          </p:spTgt>
                                        </p:tgtEl>
                                        <p:attrNameLst>
                                          <p:attrName>fillcolor</p:attrName>
                                        </p:attrNameLst>
                                      </p:cBhvr>
                                      <p:tavLst>
                                        <p:tav tm="0">
                                          <p:val>
                                            <p:clrVal>
                                              <a:schemeClr val="accent2"/>
                                            </p:clrVal>
                                          </p:val>
                                        </p:tav>
                                        <p:tav tm="50000">
                                          <p:val>
                                            <p:clrVal>
                                              <a:schemeClr val="hlink"/>
                                            </p:clrVal>
                                          </p:val>
                                        </p:tav>
                                      </p:tavLst>
                                    </p:anim>
                                    <p:set>
                                      <p:cBhvr>
                                        <p:cTn id="28" dur="80"/>
                                        <p:tgtEl>
                                          <p:spTgt spid="10248">
                                            <p:txEl>
                                              <p:pRg st="0" end="0"/>
                                            </p:txEl>
                                          </p:spTgt>
                                        </p:tgtEl>
                                        <p:attrNameLst>
                                          <p:attrName>fill.type</p:attrName>
                                        </p:attrNameLst>
                                      </p:cBhvr>
                                      <p:to>
                                        <p:strVal val="solid"/>
                                      </p:to>
                                    </p:set>
                                  </p:childTnLst>
                                </p:cTn>
                              </p:par>
                            </p:childTnLst>
                          </p:cTn>
                        </p:par>
                        <p:par>
                          <p:cTn id="29" fill="hold">
                            <p:stCondLst>
                              <p:cond delay="4939"/>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10249">
                                            <p:txEl>
                                              <p:pRg st="0" end="0"/>
                                            </p:txEl>
                                          </p:spTgt>
                                        </p:tgtEl>
                                        <p:attrNameLst>
                                          <p:attrName>style.visibility</p:attrName>
                                        </p:attrNameLst>
                                      </p:cBhvr>
                                      <p:to>
                                        <p:strVal val="visible"/>
                                      </p:to>
                                    </p:set>
                                    <p:anim calcmode="discrete" valueType="clr">
                                      <p:cBhvr override="childStyle">
                                        <p:cTn id="32" dur="80"/>
                                        <p:tgtEl>
                                          <p:spTgt spid="1024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0249">
                                            <p:txEl>
                                              <p:pRg st="0" end="0"/>
                                            </p:txEl>
                                          </p:spTgt>
                                        </p:tgtEl>
                                        <p:attrNameLst>
                                          <p:attrName>fillcolor</p:attrName>
                                        </p:attrNameLst>
                                      </p:cBhvr>
                                      <p:tavLst>
                                        <p:tav tm="0">
                                          <p:val>
                                            <p:clrVal>
                                              <a:schemeClr val="accent2"/>
                                            </p:clrVal>
                                          </p:val>
                                        </p:tav>
                                        <p:tav tm="50000">
                                          <p:val>
                                            <p:clrVal>
                                              <a:schemeClr val="hlink"/>
                                            </p:clrVal>
                                          </p:val>
                                        </p:tav>
                                      </p:tavLst>
                                    </p:anim>
                                    <p:set>
                                      <p:cBhvr>
                                        <p:cTn id="34" dur="80"/>
                                        <p:tgtEl>
                                          <p:spTgt spid="1024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uild="allAtOnce"/>
      <p:bldP spid="10248" grpId="0" build="allAtOnce"/>
      <p:bldP spid="10249"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685800" y="-1165225"/>
            <a:ext cx="8366125" cy="10641013"/>
          </a:xfrm>
          <a:prstGeom prst="rect">
            <a:avLst/>
          </a:prstGeom>
          <a:noFill/>
          <a:ln w="9525">
            <a:noFill/>
          </a:ln>
        </p:spPr>
      </p:pic>
      <p:pic>
        <p:nvPicPr>
          <p:cNvPr id="67593" name="图片 67592" descr="PPT素材-05"/>
          <p:cNvPicPr>
            <a:picLocks noChangeAspect="1"/>
          </p:cNvPicPr>
          <p:nvPr/>
        </p:nvPicPr>
        <p:blipFill>
          <a:blip r:embed="rId4"/>
          <a:stretch>
            <a:fillRect/>
          </a:stretch>
        </p:blipFill>
        <p:spPr>
          <a:xfrm>
            <a:off x="755650" y="5313363"/>
            <a:ext cx="5943600" cy="3314700"/>
          </a:xfrm>
          <a:prstGeom prst="rect">
            <a:avLst/>
          </a:prstGeom>
          <a:noFill/>
          <a:ln w="9525">
            <a:noFill/>
          </a:ln>
        </p:spPr>
      </p:pic>
      <p:pic>
        <p:nvPicPr>
          <p:cNvPr id="67594" name="图片 67593" descr="PPT素材-21"/>
          <p:cNvPicPr>
            <a:picLocks noChangeAspect="1"/>
          </p:cNvPicPr>
          <p:nvPr/>
        </p:nvPicPr>
        <p:blipFill>
          <a:blip r:embed="rId5"/>
          <a:stretch>
            <a:fillRect/>
          </a:stretch>
        </p:blipFill>
        <p:spPr>
          <a:xfrm>
            <a:off x="6937375" y="-590550"/>
            <a:ext cx="9264650" cy="10440988"/>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3"/>
                                        </p:tgtEl>
                                        <p:attrNameLst>
                                          <p:attrName>style.visibility</p:attrName>
                                        </p:attrNameLst>
                                      </p:cBhvr>
                                      <p:to>
                                        <p:strVal val="visible"/>
                                      </p:to>
                                    </p:set>
                                    <p:anim calcmode="lin" valueType="num">
                                      <p:cBhvr>
                                        <p:cTn id="13" dur="1000" fill="hold"/>
                                        <p:tgtEl>
                                          <p:spTgt spid="67593"/>
                                        </p:tgtEl>
                                        <p:attrNameLst>
                                          <p:attrName>ppt_x</p:attrName>
                                        </p:attrNameLst>
                                      </p:cBhvr>
                                      <p:tavLst>
                                        <p:tav tm="0">
                                          <p:val>
                                            <p:strVal val="#ppt_x-.2"/>
                                          </p:val>
                                        </p:tav>
                                        <p:tav tm="100000">
                                          <p:val>
                                            <p:strVal val="#ppt_x"/>
                                          </p:val>
                                        </p:tav>
                                      </p:tavLst>
                                    </p:anim>
                                    <p:anim calcmode="lin" valueType="num">
                                      <p:cBhvr>
                                        <p:cTn id="14" dur="1000" fill="hold"/>
                                        <p:tgtEl>
                                          <p:spTgt spid="6759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3"/>
                                        </p:tgtEl>
                                      </p:cBhvr>
                                    </p:animEffect>
                                  </p:childTnLst>
                                </p:cTn>
                              </p:par>
                            </p:childTnLst>
                          </p:cTn>
                        </p:par>
                        <p:par>
                          <p:cTn id="16" fill="hold">
                            <p:stCondLst>
                              <p:cond delay="1500"/>
                            </p:stCondLst>
                            <p:childTnLst>
                              <p:par>
                                <p:cTn id="17" presetID="29" presetClass="entr" presetSubtype="0" fill="hold" nodeType="afterEffect">
                                  <p:stCondLst>
                                    <p:cond delay="0"/>
                                  </p:stCondLst>
                                  <p:childTnLst>
                                    <p:set>
                                      <p:cBhvr>
                                        <p:cTn id="18" dur="1" fill="hold">
                                          <p:stCondLst>
                                            <p:cond delay="0"/>
                                          </p:stCondLst>
                                        </p:cTn>
                                        <p:tgtEl>
                                          <p:spTgt spid="67594"/>
                                        </p:tgtEl>
                                        <p:attrNameLst>
                                          <p:attrName>style.visibility</p:attrName>
                                        </p:attrNameLst>
                                      </p:cBhvr>
                                      <p:to>
                                        <p:strVal val="visible"/>
                                      </p:to>
                                    </p:set>
                                    <p:anim calcmode="lin" valueType="num">
                                      <p:cBhvr>
                                        <p:cTn id="19" dur="1000" fill="hold"/>
                                        <p:tgtEl>
                                          <p:spTgt spid="67594"/>
                                        </p:tgtEl>
                                        <p:attrNameLst>
                                          <p:attrName>ppt_x</p:attrName>
                                        </p:attrNameLst>
                                      </p:cBhvr>
                                      <p:tavLst>
                                        <p:tav tm="0">
                                          <p:val>
                                            <p:strVal val="#ppt_x-.2"/>
                                          </p:val>
                                        </p:tav>
                                        <p:tav tm="100000">
                                          <p:val>
                                            <p:strVal val="#ppt_x"/>
                                          </p:val>
                                        </p:tav>
                                      </p:tavLst>
                                    </p:anim>
                                    <p:anim calcmode="lin" valueType="num">
                                      <p:cBhvr>
                                        <p:cTn id="20"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7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3"/>
          <a:stretch>
            <a:fillRect/>
          </a:stretch>
        </p:blipFill>
        <p:spPr>
          <a:xfrm>
            <a:off x="7237413" y="331788"/>
            <a:ext cx="9196387" cy="9144000"/>
          </a:xfrm>
          <a:prstGeom prst="rect">
            <a:avLst/>
          </a:prstGeom>
          <a:noFill/>
          <a:ln w="9525">
            <a:noFill/>
          </a:ln>
        </p:spPr>
      </p:pic>
      <p:pic>
        <p:nvPicPr>
          <p:cNvPr id="11270" name="图片 11269" descr="25"/>
          <p:cNvPicPr>
            <a:picLocks noChangeAspect="1"/>
          </p:cNvPicPr>
          <p:nvPr/>
        </p:nvPicPr>
        <p:blipFill>
          <a:blip r:embed="rId4"/>
          <a:stretch>
            <a:fillRect/>
          </a:stretch>
        </p:blipFill>
        <p:spPr>
          <a:xfrm>
            <a:off x="468313" y="5026025"/>
            <a:ext cx="6948487" cy="3411538"/>
          </a:xfrm>
          <a:prstGeom prst="rect">
            <a:avLst/>
          </a:prstGeom>
          <a:noFill/>
          <a:ln w="9525">
            <a:noFill/>
          </a:ln>
        </p:spPr>
      </p:pic>
      <p:sp>
        <p:nvSpPr>
          <p:cNvPr id="11271" name="文本框 11270"/>
          <p:cNvSpPr txBox="1"/>
          <p:nvPr/>
        </p:nvSpPr>
        <p:spPr>
          <a:xfrm>
            <a:off x="8821738" y="4881563"/>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p>
        </p:txBody>
      </p:sp>
      <p:sp>
        <p:nvSpPr>
          <p:cNvPr id="11272" name="文本框 11271"/>
          <p:cNvSpPr txBox="1"/>
          <p:nvPr/>
        </p:nvSpPr>
        <p:spPr>
          <a:xfrm>
            <a:off x="11988800" y="4902200"/>
            <a:ext cx="2736850" cy="32924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childTnLst>
                          </p:cTn>
                        </p:par>
                        <p:par>
                          <p:cTn id="15" fill="hold">
                            <p:stCondLst>
                              <p:cond delay="2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8"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11271">
                                            <p:txEl>
                                              <p:pRg st="0" end="0"/>
                                            </p:txEl>
                                          </p:spTgt>
                                        </p:tgtEl>
                                        <p:attrNameLst>
                                          <p:attrName>fill.type</p:attrName>
                                        </p:attrNameLst>
                                      </p:cBhvr>
                                      <p:to>
                                        <p:strVal val="solid"/>
                                      </p:to>
                                    </p:set>
                                  </p:childTnLst>
                                </p:cTn>
                              </p:par>
                            </p:childTnLst>
                          </p:cTn>
                        </p:par>
                        <p:par>
                          <p:cTn id="21" fill="hold">
                            <p:stCondLst>
                              <p:cond delay="3719"/>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11272">
                                            <p:txEl>
                                              <p:pRg st="0" end="0"/>
                                            </p:txEl>
                                          </p:spTgt>
                                        </p:tgtEl>
                                        <p:attrNameLst>
                                          <p:attrName>style.visibility</p:attrName>
                                        </p:attrNameLst>
                                      </p:cBhvr>
                                      <p:to>
                                        <p:strVal val="visible"/>
                                      </p:to>
                                    </p:set>
                                    <p:anim calcmode="discrete" valueType="clr">
                                      <p:cBhvr override="childStyle">
                                        <p:cTn id="24" dur="80"/>
                                        <p:tgtEl>
                                          <p:spTgt spid="1127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1272">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1127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P spid="11272"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图片 12293" descr="26"/>
          <p:cNvPicPr>
            <a:picLocks noChangeAspect="1"/>
          </p:cNvPicPr>
          <p:nvPr/>
        </p:nvPicPr>
        <p:blipFill>
          <a:blip r:embed="rId3"/>
          <a:stretch>
            <a:fillRect/>
          </a:stretch>
        </p:blipFill>
        <p:spPr>
          <a:xfrm>
            <a:off x="0" y="0"/>
            <a:ext cx="16778288" cy="9791700"/>
          </a:xfrm>
          <a:prstGeom prst="rect">
            <a:avLst/>
          </a:prstGeom>
          <a:noFill/>
          <a:ln w="9525">
            <a:noFill/>
          </a:ln>
        </p:spPr>
      </p:pic>
      <p:pic>
        <p:nvPicPr>
          <p:cNvPr id="12293" name="图片 12292" descr="27"/>
          <p:cNvPicPr>
            <a:picLocks noChangeAspect="1"/>
          </p:cNvPicPr>
          <p:nvPr/>
        </p:nvPicPr>
        <p:blipFill>
          <a:blip r:embed="rId4"/>
          <a:stretch>
            <a:fillRect/>
          </a:stretch>
        </p:blipFill>
        <p:spPr>
          <a:xfrm>
            <a:off x="12998450" y="3392488"/>
            <a:ext cx="3133725" cy="5810250"/>
          </a:xfrm>
          <a:prstGeom prst="rect">
            <a:avLst/>
          </a:prstGeom>
          <a:noFill/>
          <a:ln w="9525">
            <a:noFill/>
          </a:ln>
        </p:spPr>
      </p:pic>
      <p:sp>
        <p:nvSpPr>
          <p:cNvPr id="12295" name="文本框 12294"/>
          <p:cNvSpPr txBox="1"/>
          <p:nvPr/>
        </p:nvSpPr>
        <p:spPr>
          <a:xfrm>
            <a:off x="3203575" y="3154363"/>
            <a:ext cx="2736850" cy="5349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p>
          <a:p>
            <a:pPr lvl="0" defTabSz="1500505">
              <a:spcBef>
                <a:spcPct val="50000"/>
              </a:spcBef>
            </a:pPr>
            <a:endParaRPr lang="zh-CN" altLang="en-US" sz="3000" dirty="0">
              <a:latin typeface="Arial" panose="020B0604020202020204" pitchFamily="34" charset="0"/>
              <a:ea typeface="宋体" panose="02010600030101010101" pitchFamily="2" charset="-122"/>
            </a:endParaRPr>
          </a:p>
        </p:txBody>
      </p:sp>
      <p:sp>
        <p:nvSpPr>
          <p:cNvPr id="12296" name="文本框 12295"/>
          <p:cNvSpPr txBox="1"/>
          <p:nvPr/>
        </p:nvSpPr>
        <p:spPr>
          <a:xfrm>
            <a:off x="6156325" y="3154363"/>
            <a:ext cx="2736850" cy="5349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p>
          <a:p>
            <a:pPr lvl="0" defTabSz="1500505">
              <a:spcBef>
                <a:spcPct val="50000"/>
              </a:spcBef>
            </a:pPr>
            <a:endParaRPr lang="zh-CN" altLang="en-US" sz="3000" dirty="0">
              <a:latin typeface="Arial" panose="020B0604020202020204" pitchFamily="34" charset="0"/>
              <a:ea typeface="宋体" panose="02010600030101010101" pitchFamily="2" charset="-122"/>
            </a:endParaRPr>
          </a:p>
        </p:txBody>
      </p:sp>
      <p:sp>
        <p:nvSpPr>
          <p:cNvPr id="12297" name="矩形 12296"/>
          <p:cNvSpPr/>
          <p:nvPr/>
        </p:nvSpPr>
        <p:spPr>
          <a:xfrm>
            <a:off x="3924300" y="1857375"/>
            <a:ext cx="4298950" cy="914400"/>
          </a:xfrm>
          <a:prstGeom prst="rect">
            <a:avLst/>
          </a:prstGeom>
          <a:noFill/>
          <a:ln w="9525">
            <a:noFill/>
          </a:ln>
        </p:spPr>
        <p:txBody>
          <a:bodyPr wrap="none" anchor="t">
            <a:spAutoFit/>
          </a:bodyPr>
          <a:lstStyle/>
          <a:p>
            <a:pPr lvl="0" defTabSz="1500505"/>
            <a:r>
              <a:rPr lang="zh-CN" altLang="en-US" sz="5400" dirty="0">
                <a:latin typeface="Arial" panose="020B0604020202020204" pitchFamily="34" charset="0"/>
                <a:ea typeface="宋体" panose="02010600030101010101" pitchFamily="2" charset="-122"/>
              </a:rPr>
              <a:t>在此输入文字</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0-#ppt_w/2"/>
                                          </p:val>
                                        </p:tav>
                                        <p:tav tm="100000">
                                          <p:val>
                                            <p:strVal val="#ppt_x"/>
                                          </p:val>
                                        </p:tav>
                                      </p:tavLst>
                                    </p:anim>
                                    <p:anim calcmode="lin" valueType="num">
                                      <p:cBhvr additive="base">
                                        <p:cTn id="8" dur="500" fill="hold"/>
                                        <p:tgtEl>
                                          <p:spTgt spid="1229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fade">
                                      <p:cBhvr>
                                        <p:cTn id="12" dur="2000"/>
                                        <p:tgtEl>
                                          <p:spTgt spid="12293"/>
                                        </p:tgtEl>
                                      </p:cBhvr>
                                    </p:animEffect>
                                  </p:childTnLst>
                                </p:cTn>
                              </p:par>
                            </p:childTnLst>
                          </p:cTn>
                        </p:par>
                        <p:par>
                          <p:cTn id="13" fill="hold">
                            <p:stCondLst>
                              <p:cond delay="25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12297"/>
                                        </p:tgtEl>
                                        <p:attrNameLst>
                                          <p:attrName>style.visibility</p:attrName>
                                        </p:attrNameLst>
                                      </p:cBhvr>
                                      <p:to>
                                        <p:strVal val="visible"/>
                                      </p:to>
                                    </p:set>
                                    <p:anim calcmode="discrete" valueType="clr">
                                      <p:cBhvr override="childStyle">
                                        <p:cTn id="16" dur="80"/>
                                        <p:tgtEl>
                                          <p:spTgt spid="12297"/>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12297"/>
                                        </p:tgtEl>
                                        <p:attrNameLst>
                                          <p:attrName>fillcolor</p:attrName>
                                        </p:attrNameLst>
                                      </p:cBhvr>
                                      <p:tavLst>
                                        <p:tav tm="0">
                                          <p:val>
                                            <p:clrVal>
                                              <a:schemeClr val="accent2"/>
                                            </p:clrVal>
                                          </p:val>
                                        </p:tav>
                                        <p:tav tm="50000">
                                          <p:val>
                                            <p:clrVal>
                                              <a:schemeClr val="hlink"/>
                                            </p:clrVal>
                                          </p:val>
                                        </p:tav>
                                      </p:tavLst>
                                    </p:anim>
                                    <p:set>
                                      <p:cBhvr>
                                        <p:cTn id="18" dur="80"/>
                                        <p:tgtEl>
                                          <p:spTgt spid="12297"/>
                                        </p:tgtEl>
                                        <p:attrNameLst>
                                          <p:attrName>fill.type</p:attrName>
                                        </p:attrNameLst>
                                      </p:cBhvr>
                                      <p:to>
                                        <p:strVal val="solid"/>
                                      </p:to>
                                    </p:set>
                                  </p:childTnLst>
                                </p:cTn>
                              </p:par>
                            </p:childTnLst>
                          </p:cTn>
                        </p:par>
                        <p:par>
                          <p:cTn id="19" fill="hold">
                            <p:stCondLst>
                              <p:cond delay="2779"/>
                            </p:stCondLst>
                            <p:childTnLst>
                              <p:par>
                                <p:cTn id="20" presetID="27" presetClass="entr" presetSubtype="0" fill="hold" grpId="0" nodeType="afterEffect">
                                  <p:stCondLst>
                                    <p:cond delay="0"/>
                                  </p:stCondLst>
                                  <p:iterate type="lt">
                                    <p:tmPct val="50000"/>
                                  </p:iterate>
                                  <p:childTnLst>
                                    <p:set>
                                      <p:cBhvr>
                                        <p:cTn id="21" dur="1" fill="hold">
                                          <p:stCondLst>
                                            <p:cond delay="0"/>
                                          </p:stCondLst>
                                        </p:cTn>
                                        <p:tgtEl>
                                          <p:spTgt spid="12295">
                                            <p:txEl>
                                              <p:pRg st="0" end="0"/>
                                            </p:txEl>
                                          </p:spTgt>
                                        </p:tgtEl>
                                        <p:attrNameLst>
                                          <p:attrName>style.visibility</p:attrName>
                                        </p:attrNameLst>
                                      </p:cBhvr>
                                      <p:to>
                                        <p:strVal val="visible"/>
                                      </p:to>
                                    </p:set>
                                    <p:anim calcmode="discrete" valueType="clr">
                                      <p:cBhvr override="childStyle">
                                        <p:cTn id="22" dur="80"/>
                                        <p:tgtEl>
                                          <p:spTgt spid="1229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2295">
                                            <p:txEl>
                                              <p:pRg st="0" end="0"/>
                                            </p:txEl>
                                          </p:spTgt>
                                        </p:tgtEl>
                                        <p:attrNameLst>
                                          <p:attrName>fillcolor</p:attrName>
                                        </p:attrNameLst>
                                      </p:cBhvr>
                                      <p:tavLst>
                                        <p:tav tm="0">
                                          <p:val>
                                            <p:clrVal>
                                              <a:schemeClr val="accent2"/>
                                            </p:clrVal>
                                          </p:val>
                                        </p:tav>
                                        <p:tav tm="50000">
                                          <p:val>
                                            <p:clrVal>
                                              <a:schemeClr val="hlink"/>
                                            </p:clrVal>
                                          </p:val>
                                        </p:tav>
                                      </p:tavLst>
                                    </p:anim>
                                    <p:set>
                                      <p:cBhvr>
                                        <p:cTn id="24" dur="80"/>
                                        <p:tgtEl>
                                          <p:spTgt spid="12295">
                                            <p:txEl>
                                              <p:pRg st="0" end="0"/>
                                            </p:txEl>
                                          </p:spTgt>
                                        </p:tgtEl>
                                        <p:attrNameLst>
                                          <p:attrName>fill.type</p:attrName>
                                        </p:attrNameLst>
                                      </p:cBhvr>
                                      <p:to>
                                        <p:strVal val="solid"/>
                                      </p:to>
                                    </p:set>
                                  </p:childTnLst>
                                </p:cTn>
                              </p:par>
                            </p:childTnLst>
                          </p:cTn>
                        </p:par>
                        <p:par>
                          <p:cTn id="25" fill="hold">
                            <p:stCondLst>
                              <p:cond delay="522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2296">
                                            <p:txEl>
                                              <p:pRg st="0" end="0"/>
                                            </p:txEl>
                                          </p:spTgt>
                                        </p:tgtEl>
                                        <p:attrNameLst>
                                          <p:attrName>style.visibility</p:attrName>
                                        </p:attrNameLst>
                                      </p:cBhvr>
                                      <p:to>
                                        <p:strVal val="visible"/>
                                      </p:to>
                                    </p:set>
                                    <p:anim calcmode="discrete" valueType="clr">
                                      <p:cBhvr override="childStyle">
                                        <p:cTn id="28" dur="80"/>
                                        <p:tgtEl>
                                          <p:spTgt spid="1229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296">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1229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build="allAtOnce"/>
      <p:bldP spid="12296" grpId="0" build="allAtOnce"/>
      <p:bldP spid="1229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图片 14341" descr="30"/>
          <p:cNvPicPr>
            <a:picLocks noChangeAspect="1"/>
          </p:cNvPicPr>
          <p:nvPr/>
        </p:nvPicPr>
        <p:blipFill>
          <a:blip r:embed="rId3"/>
          <a:stretch>
            <a:fillRect/>
          </a:stretch>
        </p:blipFill>
        <p:spPr>
          <a:xfrm>
            <a:off x="4429125" y="744538"/>
            <a:ext cx="11809413" cy="8731250"/>
          </a:xfrm>
          <a:prstGeom prst="rect">
            <a:avLst/>
          </a:prstGeom>
          <a:noFill/>
          <a:ln w="9525">
            <a:noFill/>
          </a:ln>
        </p:spPr>
      </p:pic>
      <p:pic>
        <p:nvPicPr>
          <p:cNvPr id="14341" name="图片 14340" descr="28"/>
          <p:cNvPicPr>
            <a:picLocks noChangeAspect="1"/>
          </p:cNvPicPr>
          <p:nvPr/>
        </p:nvPicPr>
        <p:blipFill>
          <a:blip r:embed="rId4"/>
          <a:stretch>
            <a:fillRect/>
          </a:stretch>
        </p:blipFill>
        <p:spPr>
          <a:xfrm>
            <a:off x="612775" y="5486400"/>
            <a:ext cx="4679950" cy="3665538"/>
          </a:xfrm>
          <a:prstGeom prst="rect">
            <a:avLst/>
          </a:prstGeom>
          <a:noFill/>
          <a:ln w="9525">
            <a:noFill/>
          </a:ln>
        </p:spPr>
      </p:pic>
      <p:sp>
        <p:nvSpPr>
          <p:cNvPr id="14343" name="矩形 14342"/>
          <p:cNvSpPr/>
          <p:nvPr/>
        </p:nvSpPr>
        <p:spPr>
          <a:xfrm>
            <a:off x="8748713" y="1857375"/>
            <a:ext cx="4298950" cy="914400"/>
          </a:xfrm>
          <a:prstGeom prst="rect">
            <a:avLst/>
          </a:prstGeom>
          <a:noFill/>
          <a:ln w="9525">
            <a:noFill/>
          </a:ln>
        </p:spPr>
        <p:txBody>
          <a:bodyPr wrap="none" anchor="t">
            <a:spAutoFit/>
          </a:bodyPr>
          <a:lstStyle/>
          <a:p>
            <a:pPr lvl="0" defTabSz="1500505"/>
            <a:r>
              <a:rPr lang="zh-CN" altLang="en-US" sz="5400" dirty="0">
                <a:latin typeface="Arial" panose="020B0604020202020204" pitchFamily="34" charset="0"/>
                <a:ea typeface="宋体" panose="02010600030101010101" pitchFamily="2" charset="-122"/>
              </a:rPr>
              <a:t>在此输入文字</a:t>
            </a:r>
          </a:p>
        </p:txBody>
      </p:sp>
      <p:sp>
        <p:nvSpPr>
          <p:cNvPr id="14344" name="文本框 14343"/>
          <p:cNvSpPr txBox="1"/>
          <p:nvPr/>
        </p:nvSpPr>
        <p:spPr>
          <a:xfrm>
            <a:off x="6227763" y="3225800"/>
            <a:ext cx="2736850" cy="5349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p>
          <a:p>
            <a:pPr lvl="0" defTabSz="1500505">
              <a:spcBef>
                <a:spcPct val="50000"/>
              </a:spcBef>
            </a:pPr>
            <a:endParaRPr lang="zh-CN" altLang="en-US" sz="3000" dirty="0">
              <a:latin typeface="Arial" panose="020B0604020202020204" pitchFamily="34" charset="0"/>
              <a:ea typeface="宋体" panose="02010600030101010101" pitchFamily="2" charset="-122"/>
            </a:endParaRPr>
          </a:p>
        </p:txBody>
      </p:sp>
      <p:sp>
        <p:nvSpPr>
          <p:cNvPr id="14345" name="文本框 14344"/>
          <p:cNvSpPr txBox="1"/>
          <p:nvPr/>
        </p:nvSpPr>
        <p:spPr>
          <a:xfrm>
            <a:off x="9109075" y="3297238"/>
            <a:ext cx="2736850" cy="5349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p>
          <a:p>
            <a:pPr lvl="0" defTabSz="1500505">
              <a:spcBef>
                <a:spcPct val="50000"/>
              </a:spcBef>
            </a:pPr>
            <a:endParaRPr lang="zh-CN" altLang="en-US" sz="3000" dirty="0">
              <a:latin typeface="Arial" panose="020B0604020202020204" pitchFamily="34" charset="0"/>
              <a:ea typeface="宋体" panose="02010600030101010101" pitchFamily="2" charset="-122"/>
            </a:endParaRPr>
          </a:p>
        </p:txBody>
      </p:sp>
      <p:sp>
        <p:nvSpPr>
          <p:cNvPr id="14346" name="文本框 14345"/>
          <p:cNvSpPr txBox="1"/>
          <p:nvPr/>
        </p:nvSpPr>
        <p:spPr>
          <a:xfrm>
            <a:off x="12061825" y="3154363"/>
            <a:ext cx="2736850" cy="5349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在此输入文字在此输入文字在此输入文字在此输入文字在此输入文字在此输入文字在此输入文字在此输入文字在此输入文字在此输入文字</a:t>
            </a:r>
          </a:p>
          <a:p>
            <a:pPr lvl="0" defTabSz="1500505">
              <a:spcBef>
                <a:spcPct val="50000"/>
              </a:spcBef>
            </a:pPr>
            <a:endParaRPr lang="zh-CN" altLang="en-US" sz="3000" dirty="0">
              <a:latin typeface="Arial" panose="020B0604020202020204" pitchFamily="34"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1000" fill="hold"/>
                                        <p:tgtEl>
                                          <p:spTgt spid="14341"/>
                                        </p:tgtEl>
                                        <p:attrNameLst>
                                          <p:attrName>ppt_x</p:attrName>
                                        </p:attrNameLst>
                                      </p:cBhvr>
                                      <p:tavLst>
                                        <p:tav tm="0">
                                          <p:val>
                                            <p:strVal val="1+#ppt_w/2"/>
                                          </p:val>
                                        </p:tav>
                                        <p:tav tm="100000">
                                          <p:val>
                                            <p:strVal val="#ppt_x"/>
                                          </p:val>
                                        </p:tav>
                                      </p:tavLst>
                                    </p:anim>
                                    <p:anim calcmode="lin" valueType="num">
                                      <p:cBhvr additive="base">
                                        <p:cTn id="8" dur="1000" fill="hold"/>
                                        <p:tgtEl>
                                          <p:spTgt spid="1434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4342"/>
                                        </p:tgtEl>
                                        <p:attrNameLst>
                                          <p:attrName>style.visibility</p:attrName>
                                        </p:attrNameLst>
                                      </p:cBhvr>
                                      <p:to>
                                        <p:strVal val="visible"/>
                                      </p:to>
                                    </p:set>
                                    <p:anim calcmode="lin" valueType="num">
                                      <p:cBhvr>
                                        <p:cTn id="12" dur="1000" fill="hold"/>
                                        <p:tgtEl>
                                          <p:spTgt spid="14342"/>
                                        </p:tgtEl>
                                        <p:attrNameLst>
                                          <p:attrName>ppt_x</p:attrName>
                                        </p:attrNameLst>
                                      </p:cBhvr>
                                      <p:tavLst>
                                        <p:tav tm="0">
                                          <p:val>
                                            <p:strVal val="#ppt_x-.2"/>
                                          </p:val>
                                        </p:tav>
                                        <p:tav tm="100000">
                                          <p:val>
                                            <p:strVal val="#ppt_x"/>
                                          </p:val>
                                        </p:tav>
                                      </p:tavLst>
                                    </p:anim>
                                    <p:anim calcmode="lin" valueType="num">
                                      <p:cBhvr>
                                        <p:cTn id="13"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342"/>
                                        </p:tgtEl>
                                      </p:cBhvr>
                                    </p:animEffect>
                                  </p:childTnLst>
                                </p:cTn>
                              </p:par>
                            </p:childTnLst>
                          </p:cTn>
                        </p:par>
                        <p:par>
                          <p:cTn id="15" fill="hold">
                            <p:stCondLst>
                              <p:cond delay="2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4343"/>
                                        </p:tgtEl>
                                        <p:attrNameLst>
                                          <p:attrName>style.visibility</p:attrName>
                                        </p:attrNameLst>
                                      </p:cBhvr>
                                      <p:to>
                                        <p:strVal val="visible"/>
                                      </p:to>
                                    </p:set>
                                    <p:anim calcmode="discrete" valueType="clr">
                                      <p:cBhvr override="childStyle">
                                        <p:cTn id="18" dur="80"/>
                                        <p:tgtEl>
                                          <p:spTgt spid="1434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343"/>
                                        </p:tgtEl>
                                        <p:attrNameLst>
                                          <p:attrName>fillcolor</p:attrName>
                                        </p:attrNameLst>
                                      </p:cBhvr>
                                      <p:tavLst>
                                        <p:tav tm="0">
                                          <p:val>
                                            <p:clrVal>
                                              <a:schemeClr val="accent2"/>
                                            </p:clrVal>
                                          </p:val>
                                        </p:tav>
                                        <p:tav tm="50000">
                                          <p:val>
                                            <p:clrVal>
                                              <a:schemeClr val="hlink"/>
                                            </p:clrVal>
                                          </p:val>
                                        </p:tav>
                                      </p:tavLst>
                                    </p:anim>
                                    <p:set>
                                      <p:cBhvr>
                                        <p:cTn id="20" dur="80"/>
                                        <p:tgtEl>
                                          <p:spTgt spid="14343"/>
                                        </p:tgtEl>
                                        <p:attrNameLst>
                                          <p:attrName>fill.type</p:attrName>
                                        </p:attrNameLst>
                                      </p:cBhvr>
                                      <p:to>
                                        <p:strVal val="solid"/>
                                      </p:to>
                                    </p:set>
                                  </p:childTnLst>
                                </p:cTn>
                              </p:par>
                            </p:childTnLst>
                          </p:cTn>
                        </p:par>
                        <p:par>
                          <p:cTn id="21" fill="hold">
                            <p:stCondLst>
                              <p:cond delay="2279"/>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14344">
                                            <p:txEl>
                                              <p:pRg st="0" end="0"/>
                                            </p:txEl>
                                          </p:spTgt>
                                        </p:tgtEl>
                                        <p:attrNameLst>
                                          <p:attrName>style.visibility</p:attrName>
                                        </p:attrNameLst>
                                      </p:cBhvr>
                                      <p:to>
                                        <p:strVal val="visible"/>
                                      </p:to>
                                    </p:set>
                                    <p:anim calcmode="discrete" valueType="clr">
                                      <p:cBhvr override="childStyle">
                                        <p:cTn id="24" dur="80"/>
                                        <p:tgtEl>
                                          <p:spTgt spid="1434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4344">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14344">
                                            <p:txEl>
                                              <p:pRg st="0" end="0"/>
                                            </p:txEl>
                                          </p:spTgt>
                                        </p:tgtEl>
                                        <p:attrNameLst>
                                          <p:attrName>fill.type</p:attrName>
                                        </p:attrNameLst>
                                      </p:cBhvr>
                                      <p:to>
                                        <p:strVal val="solid"/>
                                      </p:to>
                                    </p:set>
                                  </p:childTnLst>
                                </p:cTn>
                              </p:par>
                            </p:childTnLst>
                          </p:cTn>
                        </p:par>
                        <p:par>
                          <p:cTn id="27" fill="hold">
                            <p:stCondLst>
                              <p:cond delay="472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14345">
                                            <p:txEl>
                                              <p:pRg st="0" end="0"/>
                                            </p:txEl>
                                          </p:spTgt>
                                        </p:tgtEl>
                                        <p:attrNameLst>
                                          <p:attrName>style.visibility</p:attrName>
                                        </p:attrNameLst>
                                      </p:cBhvr>
                                      <p:to>
                                        <p:strVal val="visible"/>
                                      </p:to>
                                    </p:set>
                                    <p:anim calcmode="discrete" valueType="clr">
                                      <p:cBhvr override="childStyle">
                                        <p:cTn id="30" dur="80"/>
                                        <p:tgtEl>
                                          <p:spTgt spid="1434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4345">
                                            <p:txEl>
                                              <p:pRg st="0" end="0"/>
                                            </p:txEl>
                                          </p:spTgt>
                                        </p:tgtEl>
                                        <p:attrNameLst>
                                          <p:attrName>fillcolor</p:attrName>
                                        </p:attrNameLst>
                                      </p:cBhvr>
                                      <p:tavLst>
                                        <p:tav tm="0">
                                          <p:val>
                                            <p:clrVal>
                                              <a:schemeClr val="accent2"/>
                                            </p:clrVal>
                                          </p:val>
                                        </p:tav>
                                        <p:tav tm="50000">
                                          <p:val>
                                            <p:clrVal>
                                              <a:schemeClr val="hlink"/>
                                            </p:clrVal>
                                          </p:val>
                                        </p:tav>
                                      </p:tavLst>
                                    </p:anim>
                                    <p:set>
                                      <p:cBhvr>
                                        <p:cTn id="32" dur="80"/>
                                        <p:tgtEl>
                                          <p:spTgt spid="14345">
                                            <p:txEl>
                                              <p:pRg st="0" end="0"/>
                                            </p:txEl>
                                          </p:spTgt>
                                        </p:tgtEl>
                                        <p:attrNameLst>
                                          <p:attrName>fill.type</p:attrName>
                                        </p:attrNameLst>
                                      </p:cBhvr>
                                      <p:to>
                                        <p:strVal val="solid"/>
                                      </p:to>
                                    </p:set>
                                  </p:childTnLst>
                                </p:cTn>
                              </p:par>
                            </p:childTnLst>
                          </p:cTn>
                        </p:par>
                        <p:par>
                          <p:cTn id="33" fill="hold">
                            <p:stCondLst>
                              <p:cond delay="716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14346">
                                            <p:txEl>
                                              <p:pRg st="0" end="0"/>
                                            </p:txEl>
                                          </p:spTgt>
                                        </p:tgtEl>
                                        <p:attrNameLst>
                                          <p:attrName>style.visibility</p:attrName>
                                        </p:attrNameLst>
                                      </p:cBhvr>
                                      <p:to>
                                        <p:strVal val="visible"/>
                                      </p:to>
                                    </p:set>
                                    <p:anim calcmode="discrete" valueType="clr">
                                      <p:cBhvr override="childStyle">
                                        <p:cTn id="36" dur="80"/>
                                        <p:tgtEl>
                                          <p:spTgt spid="1434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4346">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1434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44" grpId="0" build="allAtOnce"/>
      <p:bldP spid="14345" grpId="0" build="allAtOnce"/>
      <p:bldP spid="14346"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图片 13316" descr="18"/>
          <p:cNvPicPr>
            <a:picLocks noChangeAspect="1"/>
          </p:cNvPicPr>
          <p:nvPr/>
        </p:nvPicPr>
        <p:blipFill>
          <a:blip r:embed="rId3"/>
          <a:stretch>
            <a:fillRect/>
          </a:stretch>
        </p:blipFill>
        <p:spPr>
          <a:xfrm>
            <a:off x="1044575" y="417513"/>
            <a:ext cx="8748713" cy="8696325"/>
          </a:xfrm>
          <a:prstGeom prst="rect">
            <a:avLst/>
          </a:prstGeom>
          <a:noFill/>
          <a:ln w="9525">
            <a:noFill/>
          </a:ln>
        </p:spPr>
      </p:pic>
      <p:sp>
        <p:nvSpPr>
          <p:cNvPr id="13320" name="矩形 13319"/>
          <p:cNvSpPr/>
          <p:nvPr/>
        </p:nvSpPr>
        <p:spPr>
          <a:xfrm>
            <a:off x="3132138" y="1641475"/>
            <a:ext cx="4298950" cy="914400"/>
          </a:xfrm>
          <a:prstGeom prst="rect">
            <a:avLst/>
          </a:prstGeom>
          <a:noFill/>
          <a:ln w="9525">
            <a:noFill/>
          </a:ln>
        </p:spPr>
        <p:txBody>
          <a:bodyPr wrap="none" anchor="t">
            <a:spAutoFit/>
          </a:bodyPr>
          <a:lstStyle/>
          <a:p>
            <a:pPr lvl="0" defTabSz="1500505"/>
            <a:r>
              <a:rPr lang="zh-CN" altLang="en-US" sz="5400" dirty="0">
                <a:latin typeface="Arial" panose="020B0604020202020204" pitchFamily="34" charset="0"/>
                <a:ea typeface="宋体" panose="02010600030101010101" pitchFamily="2" charset="-122"/>
              </a:rPr>
              <a:t>在此输入文字</a:t>
            </a:r>
          </a:p>
        </p:txBody>
      </p:sp>
      <p:sp>
        <p:nvSpPr>
          <p:cNvPr id="13321" name="文本框 13320"/>
          <p:cNvSpPr txBox="1"/>
          <p:nvPr/>
        </p:nvSpPr>
        <p:spPr>
          <a:xfrm>
            <a:off x="2771775" y="2938463"/>
            <a:ext cx="2736850" cy="4206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a:t>
            </a:r>
          </a:p>
        </p:txBody>
      </p:sp>
      <p:sp>
        <p:nvSpPr>
          <p:cNvPr id="13322" name="文本框 13321"/>
          <p:cNvSpPr txBox="1"/>
          <p:nvPr/>
        </p:nvSpPr>
        <p:spPr>
          <a:xfrm>
            <a:off x="5653088" y="2938463"/>
            <a:ext cx="2736850" cy="4206875"/>
          </a:xfrm>
          <a:prstGeom prst="rect">
            <a:avLst/>
          </a:prstGeom>
          <a:noFill/>
          <a:ln w="9525">
            <a:noFill/>
          </a:ln>
        </p:spPr>
        <p:txBody>
          <a:bodyPr>
            <a:spAutoFit/>
          </a:bodyPr>
          <a:lstStyle/>
          <a:p>
            <a:pPr lvl="0" defTabSz="1500505">
              <a:spcBef>
                <a:spcPct val="50000"/>
              </a:spcBef>
            </a:pPr>
            <a:r>
              <a:rPr lang="zh-CN" altLang="en-US" sz="3000" dirty="0">
                <a:latin typeface="Arial" panose="020B0604020202020204" pitchFamily="34" charset="0"/>
                <a:ea typeface="宋体" panose="02010600030101010101" pitchFamily="2" charset="-122"/>
              </a:rPr>
              <a:t>在此输入文字在此输入文字在此输入文字在此输入文字在此输入文字在此输入文字在此输入文字在此输入文字在此输入文字</a:t>
            </a:r>
          </a:p>
        </p:txBody>
      </p:sp>
      <p:pic>
        <p:nvPicPr>
          <p:cNvPr id="13324" name="图片 13323" descr="18"/>
          <p:cNvPicPr>
            <a:picLocks noChangeAspect="1"/>
          </p:cNvPicPr>
          <p:nvPr/>
        </p:nvPicPr>
        <p:blipFill>
          <a:blip r:embed="rId4"/>
          <a:stretch>
            <a:fillRect/>
          </a:stretch>
        </p:blipFill>
        <p:spPr>
          <a:xfrm>
            <a:off x="10477500" y="1641475"/>
            <a:ext cx="5648325" cy="68580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p:cTn id="7" dur="1000" fill="hold"/>
                                        <p:tgtEl>
                                          <p:spTgt spid="13317"/>
                                        </p:tgtEl>
                                        <p:attrNameLst>
                                          <p:attrName>ppt_w</p:attrName>
                                        </p:attrNameLst>
                                      </p:cBhvr>
                                      <p:tavLst>
                                        <p:tav tm="0">
                                          <p:val>
                                            <p:fltVal val="0"/>
                                          </p:val>
                                        </p:tav>
                                        <p:tav tm="100000">
                                          <p:val>
                                            <p:strVal val="#ppt_w"/>
                                          </p:val>
                                        </p:tav>
                                      </p:tavLst>
                                    </p:anim>
                                    <p:anim calcmode="lin" valueType="num">
                                      <p:cBhvr>
                                        <p:cTn id="8" dur="1000" fill="hold"/>
                                        <p:tgtEl>
                                          <p:spTgt spid="13317"/>
                                        </p:tgtEl>
                                        <p:attrNameLst>
                                          <p:attrName>ppt_h</p:attrName>
                                        </p:attrNameLst>
                                      </p:cBhvr>
                                      <p:tavLst>
                                        <p:tav tm="0">
                                          <p:val>
                                            <p:fltVal val="0"/>
                                          </p:val>
                                        </p:tav>
                                        <p:tav tm="100000">
                                          <p:val>
                                            <p:strVal val="#ppt_h"/>
                                          </p:val>
                                        </p:tav>
                                      </p:tavLst>
                                    </p:anim>
                                    <p:anim calcmode="lin" valueType="num">
                                      <p:cBhvr>
                                        <p:cTn id="9" dur="1000" fill="hold"/>
                                        <p:tgtEl>
                                          <p:spTgt spid="133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31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13320"/>
                                        </p:tgtEl>
                                        <p:attrNameLst>
                                          <p:attrName>style.visibility</p:attrName>
                                        </p:attrNameLst>
                                      </p:cBhvr>
                                      <p:to>
                                        <p:strVal val="visible"/>
                                      </p:to>
                                    </p:set>
                                    <p:anim calcmode="discrete" valueType="clr">
                                      <p:cBhvr override="childStyle">
                                        <p:cTn id="14" dur="80"/>
                                        <p:tgtEl>
                                          <p:spTgt spid="1332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320"/>
                                        </p:tgtEl>
                                        <p:attrNameLst>
                                          <p:attrName>fillcolor</p:attrName>
                                        </p:attrNameLst>
                                      </p:cBhvr>
                                      <p:tavLst>
                                        <p:tav tm="0">
                                          <p:val>
                                            <p:clrVal>
                                              <a:schemeClr val="accent2"/>
                                            </p:clrVal>
                                          </p:val>
                                        </p:tav>
                                        <p:tav tm="50000">
                                          <p:val>
                                            <p:clrVal>
                                              <a:schemeClr val="hlink"/>
                                            </p:clrVal>
                                          </p:val>
                                        </p:tav>
                                      </p:tavLst>
                                    </p:anim>
                                    <p:set>
                                      <p:cBhvr>
                                        <p:cTn id="16" dur="80"/>
                                        <p:tgtEl>
                                          <p:spTgt spid="13320"/>
                                        </p:tgtEl>
                                        <p:attrNameLst>
                                          <p:attrName>fill.type</p:attrName>
                                        </p:attrNameLst>
                                      </p:cBhvr>
                                      <p:to>
                                        <p:strVal val="solid"/>
                                      </p:to>
                                    </p:set>
                                  </p:childTnLst>
                                </p:cTn>
                              </p:par>
                            </p:childTnLst>
                          </p:cTn>
                        </p:par>
                        <p:par>
                          <p:cTn id="17" fill="hold">
                            <p:stCondLst>
                              <p:cond delay="1279"/>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13321">
                                            <p:txEl>
                                              <p:pRg st="0" end="0"/>
                                            </p:txEl>
                                          </p:spTgt>
                                        </p:tgtEl>
                                        <p:attrNameLst>
                                          <p:attrName>style.visibility</p:attrName>
                                        </p:attrNameLst>
                                      </p:cBhvr>
                                      <p:to>
                                        <p:strVal val="visible"/>
                                      </p:to>
                                    </p:set>
                                    <p:anim calcmode="discrete" valueType="clr">
                                      <p:cBhvr override="childStyle">
                                        <p:cTn id="20" dur="80"/>
                                        <p:tgtEl>
                                          <p:spTgt spid="133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3321">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13321">
                                            <p:txEl>
                                              <p:pRg st="0" end="0"/>
                                            </p:txEl>
                                          </p:spTgt>
                                        </p:tgtEl>
                                        <p:attrNameLst>
                                          <p:attrName>fill.type</p:attrName>
                                        </p:attrNameLst>
                                      </p:cBhvr>
                                      <p:to>
                                        <p:strVal val="solid"/>
                                      </p:to>
                                    </p:set>
                                  </p:childTnLst>
                                </p:cTn>
                              </p:par>
                            </p:childTnLst>
                          </p:cTn>
                        </p:par>
                        <p:par>
                          <p:cTn id="23" fill="hold">
                            <p:stCondLst>
                              <p:cond delay="348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13322">
                                            <p:txEl>
                                              <p:pRg st="0" end="0"/>
                                            </p:txEl>
                                          </p:spTgt>
                                        </p:tgtEl>
                                        <p:attrNameLst>
                                          <p:attrName>style.visibility</p:attrName>
                                        </p:attrNameLst>
                                      </p:cBhvr>
                                      <p:to>
                                        <p:strVal val="visible"/>
                                      </p:to>
                                    </p:set>
                                    <p:anim calcmode="discrete" valueType="clr">
                                      <p:cBhvr override="childStyle">
                                        <p:cTn id="26" dur="80"/>
                                        <p:tgtEl>
                                          <p:spTgt spid="133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3322">
                                            <p:txEl>
                                              <p:pRg st="0" end="0"/>
                                            </p:txEl>
                                          </p:spTgt>
                                        </p:tgtEl>
                                        <p:attrNameLst>
                                          <p:attrName>fillcolor</p:attrName>
                                        </p:attrNameLst>
                                      </p:cBhvr>
                                      <p:tavLst>
                                        <p:tav tm="0">
                                          <p:val>
                                            <p:clrVal>
                                              <a:schemeClr val="accent2"/>
                                            </p:clrVal>
                                          </p:val>
                                        </p:tav>
                                        <p:tav tm="50000">
                                          <p:val>
                                            <p:clrVal>
                                              <a:schemeClr val="hlink"/>
                                            </p:clrVal>
                                          </p:val>
                                        </p:tav>
                                      </p:tavLst>
                                    </p:anim>
                                    <p:set>
                                      <p:cBhvr>
                                        <p:cTn id="28" dur="80"/>
                                        <p:tgtEl>
                                          <p:spTgt spid="13322">
                                            <p:txEl>
                                              <p:pRg st="0" end="0"/>
                                            </p:txEl>
                                          </p:spTgt>
                                        </p:tgtEl>
                                        <p:attrNameLst>
                                          <p:attrName>fill.type</p:attrName>
                                        </p:attrNameLst>
                                      </p:cBhvr>
                                      <p:to>
                                        <p:strVal val="solid"/>
                                      </p:to>
                                    </p:set>
                                  </p:childTnLst>
                                </p:cTn>
                              </p:par>
                              <p:par>
                                <p:cTn id="29" presetID="42" presetClass="entr" presetSubtype="0" fill="hold" nodeType="withEffect">
                                  <p:stCondLst>
                                    <p:cond delay="0"/>
                                  </p:stCondLst>
                                  <p:childTnLst>
                                    <p:set>
                                      <p:cBhvr>
                                        <p:cTn id="30" dur="1" fill="hold">
                                          <p:stCondLst>
                                            <p:cond delay="0"/>
                                          </p:stCondLst>
                                        </p:cTn>
                                        <p:tgtEl>
                                          <p:spTgt spid="13324"/>
                                        </p:tgtEl>
                                        <p:attrNameLst>
                                          <p:attrName>style.visibility</p:attrName>
                                        </p:attrNameLst>
                                      </p:cBhvr>
                                      <p:to>
                                        <p:strVal val="visible"/>
                                      </p:to>
                                    </p:set>
                                    <p:animEffect transition="in" filter="fade">
                                      <p:cBhvr>
                                        <p:cTn id="31" dur="1000"/>
                                        <p:tgtEl>
                                          <p:spTgt spid="13324"/>
                                        </p:tgtEl>
                                      </p:cBhvr>
                                    </p:animEffect>
                                    <p:anim calcmode="lin" valueType="num">
                                      <p:cBhvr>
                                        <p:cTn id="32" dur="1000" fill="hold"/>
                                        <p:tgtEl>
                                          <p:spTgt spid="13324"/>
                                        </p:tgtEl>
                                        <p:attrNameLst>
                                          <p:attrName>ppt_x</p:attrName>
                                        </p:attrNameLst>
                                      </p:cBhvr>
                                      <p:tavLst>
                                        <p:tav tm="0">
                                          <p:val>
                                            <p:strVal val="#ppt_x"/>
                                          </p:val>
                                        </p:tav>
                                        <p:tav tm="100000">
                                          <p:val>
                                            <p:strVal val="#ppt_x"/>
                                          </p:val>
                                        </p:tav>
                                      </p:tavLst>
                                    </p:anim>
                                    <p:anim calcmode="lin" valueType="num">
                                      <p:cBhvr>
                                        <p:cTn id="33" dur="1000" fill="hold"/>
                                        <p:tgtEl>
                                          <p:spTgt spid="133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3321" grpId="0" build="allAtOnce"/>
      <p:bldP spid="13322"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85" name="图片 15384" descr="19"/>
          <p:cNvPicPr>
            <a:picLocks noChangeAspect="1"/>
          </p:cNvPicPr>
          <p:nvPr/>
        </p:nvPicPr>
        <p:blipFill>
          <a:blip r:embed="rId3"/>
          <a:stretch>
            <a:fillRect/>
          </a:stretch>
        </p:blipFill>
        <p:spPr>
          <a:xfrm>
            <a:off x="828675" y="0"/>
            <a:ext cx="11664950" cy="9431338"/>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385"/>
                                        </p:tgtEl>
                                        <p:attrNameLst>
                                          <p:attrName>style.visibility</p:attrName>
                                        </p:attrNameLst>
                                      </p:cBhvr>
                                      <p:to>
                                        <p:strVal val="visible"/>
                                      </p:to>
                                    </p:set>
                                    <p:animEffect transition="in" filter="fade">
                                      <p:cBhvr>
                                        <p:cTn id="7" dur="1000"/>
                                        <p:tgtEl>
                                          <p:spTgt spid="15385"/>
                                        </p:tgtEl>
                                      </p:cBhvr>
                                    </p:animEffect>
                                    <p:anim calcmode="lin" valueType="num">
                                      <p:cBhvr>
                                        <p:cTn id="8" dur="1000" fill="hold"/>
                                        <p:tgtEl>
                                          <p:spTgt spid="15385"/>
                                        </p:tgtEl>
                                        <p:attrNameLst>
                                          <p:attrName>ppt_x</p:attrName>
                                        </p:attrNameLst>
                                      </p:cBhvr>
                                      <p:tavLst>
                                        <p:tav tm="0">
                                          <p:val>
                                            <p:strVal val="#ppt_x"/>
                                          </p:val>
                                        </p:tav>
                                        <p:tav tm="100000">
                                          <p:val>
                                            <p:strVal val="#ppt_x"/>
                                          </p:val>
                                        </p:tav>
                                      </p:tavLst>
                                    </p:anim>
                                    <p:anim calcmode="lin" valueType="num">
                                      <p:cBhvr>
                                        <p:cTn id="9" dur="1000" fill="hold"/>
                                        <p:tgtEl>
                                          <p:spTgt spid="153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图片 63491" descr="20"/>
          <p:cNvPicPr>
            <a:picLocks noChangeAspect="1"/>
          </p:cNvPicPr>
          <p:nvPr/>
        </p:nvPicPr>
        <p:blipFill>
          <a:blip r:embed="rId3"/>
          <a:stretch>
            <a:fillRect/>
          </a:stretch>
        </p:blipFill>
        <p:spPr>
          <a:xfrm>
            <a:off x="612775" y="-661987"/>
            <a:ext cx="14941550" cy="9998075"/>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barn(outVertical)">
                                      <p:cBhvr>
                                        <p:cTn id="7"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3"/>
          <a:stretch>
            <a:fillRect/>
          </a:stretch>
        </p:blipFill>
        <p:spPr>
          <a:xfrm>
            <a:off x="0" y="660400"/>
            <a:ext cx="16778288" cy="8815388"/>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42" name="图片 64541" descr="封面"/>
          <p:cNvPicPr>
            <a:picLocks noChangeAspect="1"/>
          </p:cNvPicPr>
          <p:nvPr/>
        </p:nvPicPr>
        <p:blipFill>
          <a:blip r:embed="rId3"/>
          <a:stretch>
            <a:fillRect/>
          </a:stretch>
        </p:blipFill>
        <p:spPr>
          <a:xfrm>
            <a:off x="12700" y="6350"/>
            <a:ext cx="16751300" cy="9461500"/>
          </a:xfrm>
          <a:prstGeom prst="rect">
            <a:avLst/>
          </a:prstGeom>
          <a:noFill/>
          <a:ln w="9525">
            <a:noFill/>
          </a:ln>
        </p:spPr>
      </p:pic>
      <p:pic>
        <p:nvPicPr>
          <p:cNvPr id="64545" name="图片 64544" descr="2"/>
          <p:cNvPicPr>
            <a:picLocks noChangeAspect="1"/>
          </p:cNvPicPr>
          <p:nvPr/>
        </p:nvPicPr>
        <p:blipFill>
          <a:blip r:embed="rId4"/>
          <a:stretch>
            <a:fillRect/>
          </a:stretch>
        </p:blipFill>
        <p:spPr>
          <a:xfrm>
            <a:off x="12565063" y="2217738"/>
            <a:ext cx="3086100" cy="1031875"/>
          </a:xfrm>
          <a:prstGeom prst="rect">
            <a:avLst/>
          </a:prstGeom>
          <a:noFill/>
          <a:ln w="9525">
            <a:noFill/>
          </a:ln>
        </p:spPr>
      </p:pic>
      <p:pic>
        <p:nvPicPr>
          <p:cNvPr id="64546" name="图片 64545" descr="3"/>
          <p:cNvPicPr>
            <a:picLocks noChangeAspect="1"/>
          </p:cNvPicPr>
          <p:nvPr/>
        </p:nvPicPr>
        <p:blipFill>
          <a:blip r:embed="rId5"/>
          <a:stretch>
            <a:fillRect/>
          </a:stretch>
        </p:blipFill>
        <p:spPr>
          <a:xfrm>
            <a:off x="252413" y="1512888"/>
            <a:ext cx="15986125" cy="15925800"/>
          </a:xfrm>
          <a:prstGeom prst="rect">
            <a:avLst/>
          </a:prstGeom>
          <a:noFill/>
          <a:ln w="9525">
            <a:noFill/>
          </a:ln>
        </p:spPr>
      </p:pic>
      <p:pic>
        <p:nvPicPr>
          <p:cNvPr id="64547" name="图片 64546" descr="1-16"/>
          <p:cNvPicPr>
            <a:picLocks noChangeAspect="1"/>
          </p:cNvPicPr>
          <p:nvPr/>
        </p:nvPicPr>
        <p:blipFill>
          <a:blip r:embed="rId6"/>
          <a:stretch>
            <a:fillRect/>
          </a:stretch>
        </p:blipFill>
        <p:spPr>
          <a:xfrm>
            <a:off x="12925425" y="417513"/>
            <a:ext cx="3457575" cy="1609725"/>
          </a:xfrm>
          <a:prstGeom prst="rect">
            <a:avLst/>
          </a:prstGeom>
          <a:noFill/>
          <a:ln w="9525">
            <a:noFill/>
          </a:ln>
        </p:spPr>
      </p:pic>
      <p:pic>
        <p:nvPicPr>
          <p:cNvPr id="64548" name="图片 64547" descr="1-16"/>
          <p:cNvPicPr>
            <a:picLocks noChangeAspect="1"/>
          </p:cNvPicPr>
          <p:nvPr/>
        </p:nvPicPr>
        <p:blipFill>
          <a:blip r:embed="rId6"/>
          <a:stretch>
            <a:fillRect/>
          </a:stretch>
        </p:blipFill>
        <p:spPr>
          <a:xfrm>
            <a:off x="0" y="417513"/>
            <a:ext cx="2339975" cy="1089025"/>
          </a:xfrm>
          <a:prstGeom prst="rect">
            <a:avLst/>
          </a:prstGeom>
          <a:noFill/>
          <a:ln w="9525">
            <a:noFill/>
          </a:ln>
        </p:spPr>
      </p:pic>
      <p:sp>
        <p:nvSpPr>
          <p:cNvPr id="64534" name="文本框 64533"/>
          <p:cNvSpPr txBox="1"/>
          <p:nvPr/>
        </p:nvSpPr>
        <p:spPr>
          <a:xfrm>
            <a:off x="6156325" y="5241925"/>
            <a:ext cx="4103688" cy="1189038"/>
          </a:xfrm>
          <a:prstGeom prst="rect">
            <a:avLst/>
          </a:prstGeom>
          <a:noFill/>
          <a:ln w="9525">
            <a:noFill/>
          </a:ln>
        </p:spPr>
        <p:txBody>
          <a:bodyPr>
            <a:spAutoFit/>
          </a:bodyPr>
          <a:lstStyle/>
          <a:p>
            <a:pPr lvl="0" defTabSz="1500505">
              <a:spcBef>
                <a:spcPct val="50000"/>
              </a:spcBef>
            </a:pPr>
            <a:r>
              <a:rPr lang="zh-CN" altLang="en-US" sz="7200" b="1" dirty="0">
                <a:solidFill>
                  <a:srgbClr val="FF0066"/>
                </a:solidFill>
                <a:latin typeface="黑体" panose="02010609060101010101" pitchFamily="2" charset="-122"/>
                <a:ea typeface="黑体" panose="02010609060101010101" pitchFamily="2" charset="-122"/>
              </a:rPr>
              <a:t>谢谢观看</a:t>
            </a:r>
            <a:endParaRPr lang="zh-CN" altLang="en-US" sz="7200" b="1">
              <a:solidFill>
                <a:srgbClr val="FF0066"/>
              </a:solidFill>
              <a:latin typeface="黑体" panose="02010609060101010101" pitchFamily="2" charset="-122"/>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4534"/>
                                        </p:tgtEl>
                                        <p:attrNameLst>
                                          <p:attrName>style.visibility</p:attrName>
                                        </p:attrNameLst>
                                      </p:cBhvr>
                                      <p:to>
                                        <p:strVal val="visible"/>
                                      </p:to>
                                    </p:set>
                                    <p:anim calcmode="discrete" valueType="clr">
                                      <p:cBhvr override="childStyle">
                                        <p:cTn id="7" dur="500"/>
                                        <p:tgtEl>
                                          <p:spTgt spid="6453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4534"/>
                                        </p:tgtEl>
                                        <p:attrNameLst>
                                          <p:attrName>fillcolor</p:attrName>
                                        </p:attrNameLst>
                                      </p:cBhvr>
                                      <p:tavLst>
                                        <p:tav tm="0">
                                          <p:val>
                                            <p:clrVal>
                                              <a:schemeClr val="accent2"/>
                                            </p:clrVal>
                                          </p:val>
                                        </p:tav>
                                        <p:tav tm="50000">
                                          <p:val>
                                            <p:clrVal>
                                              <a:schemeClr val="hlink"/>
                                            </p:clrVal>
                                          </p:val>
                                        </p:tav>
                                      </p:tavLst>
                                    </p:anim>
                                    <p:set>
                                      <p:cBhvr>
                                        <p:cTn id="9" dur="500"/>
                                        <p:tgtEl>
                                          <p:spTgt spid="64534"/>
                                        </p:tgtEl>
                                        <p:attrNameLst>
                                          <p:attrName>fill.type</p:attrName>
                                        </p:attrNameLst>
                                      </p:cBhvr>
                                      <p:to>
                                        <p:strVal val="solid"/>
                                      </p:to>
                                    </p:set>
                                  </p:childTnLst>
                                </p:cTn>
                              </p:par>
                              <p:par>
                                <p:cTn id="10" presetID="8" presetClass="emph" presetSubtype="0" fill="hold" nodeType="withEffect">
                                  <p:stCondLst>
                                    <p:cond delay="0"/>
                                  </p:stCondLst>
                                  <p:childTnLst>
                                    <p:animRot by="-21600000">
                                      <p:cBhvr>
                                        <p:cTn id="11" dur="5000" fill="hold"/>
                                        <p:tgtEl>
                                          <p:spTgt spid="64546"/>
                                        </p:tgtEl>
                                        <p:attrNameLst>
                                          <p:attrName>r</p:attrName>
                                        </p:attrNameLst>
                                      </p:cBhvr>
                                    </p:animRot>
                                  </p:childTnLst>
                                </p:cTn>
                              </p:par>
                              <p:par>
                                <p:cTn id="12" presetID="2" presetClass="entr" presetSubtype="2" fill="hold" nodeType="withEffect">
                                  <p:stCondLst>
                                    <p:cond delay="0"/>
                                  </p:stCondLst>
                                  <p:childTnLst>
                                    <p:set>
                                      <p:cBhvr>
                                        <p:cTn id="13" dur="1" fill="hold">
                                          <p:stCondLst>
                                            <p:cond delay="0"/>
                                          </p:stCondLst>
                                        </p:cTn>
                                        <p:tgtEl>
                                          <p:spTgt spid="64545"/>
                                        </p:tgtEl>
                                        <p:attrNameLst>
                                          <p:attrName>style.visibility</p:attrName>
                                        </p:attrNameLst>
                                      </p:cBhvr>
                                      <p:to>
                                        <p:strVal val="visible"/>
                                      </p:to>
                                    </p:set>
                                    <p:anim calcmode="lin" valueType="num">
                                      <p:cBhvr additive="base">
                                        <p:cTn id="14" dur="500" fill="hold"/>
                                        <p:tgtEl>
                                          <p:spTgt spid="64545"/>
                                        </p:tgtEl>
                                        <p:attrNameLst>
                                          <p:attrName>ppt_x</p:attrName>
                                        </p:attrNameLst>
                                      </p:cBhvr>
                                      <p:tavLst>
                                        <p:tav tm="0">
                                          <p:val>
                                            <p:strVal val="1+#ppt_w/2"/>
                                          </p:val>
                                        </p:tav>
                                        <p:tav tm="100000">
                                          <p:val>
                                            <p:strVal val="#ppt_x"/>
                                          </p:val>
                                        </p:tav>
                                      </p:tavLst>
                                    </p:anim>
                                    <p:anim calcmode="lin" valueType="num">
                                      <p:cBhvr additive="base">
                                        <p:cTn id="15" dur="500" fill="hold"/>
                                        <p:tgtEl>
                                          <p:spTgt spid="64545"/>
                                        </p:tgtEl>
                                        <p:attrNameLst>
                                          <p:attrName>ppt_y</p:attrName>
                                        </p:attrNameLst>
                                      </p:cBhvr>
                                      <p:tavLst>
                                        <p:tav tm="0">
                                          <p:val>
                                            <p:strVal val="#ppt_y"/>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4547"/>
                                        </p:tgtEl>
                                        <p:attrNameLst>
                                          <p:attrName>style.visibility</p:attrName>
                                        </p:attrNameLst>
                                      </p:cBhvr>
                                      <p:to>
                                        <p:strVal val="visible"/>
                                      </p:to>
                                    </p:set>
                                    <p:animEffect transition="in" filter="fade">
                                      <p:cBhvr>
                                        <p:cTn id="18" dur="1000"/>
                                        <p:tgtEl>
                                          <p:spTgt spid="64547"/>
                                        </p:tgtEl>
                                      </p:cBhvr>
                                    </p:animEffect>
                                    <p:anim calcmode="lin" valueType="num">
                                      <p:cBhvr>
                                        <p:cTn id="19" dur="1000" fill="hold"/>
                                        <p:tgtEl>
                                          <p:spTgt spid="64547"/>
                                        </p:tgtEl>
                                        <p:attrNameLst>
                                          <p:attrName>ppt_x</p:attrName>
                                        </p:attrNameLst>
                                      </p:cBhvr>
                                      <p:tavLst>
                                        <p:tav tm="0">
                                          <p:val>
                                            <p:strVal val="#ppt_x"/>
                                          </p:val>
                                        </p:tav>
                                        <p:tav tm="100000">
                                          <p:val>
                                            <p:strVal val="#ppt_x"/>
                                          </p:val>
                                        </p:tav>
                                      </p:tavLst>
                                    </p:anim>
                                    <p:anim calcmode="lin" valueType="num">
                                      <p:cBhvr>
                                        <p:cTn id="20" dur="1000" fill="hold"/>
                                        <p:tgtEl>
                                          <p:spTgt spid="64547"/>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64548"/>
                                        </p:tgtEl>
                                        <p:attrNameLst>
                                          <p:attrName>style.visibility</p:attrName>
                                        </p:attrNameLst>
                                      </p:cBhvr>
                                      <p:to>
                                        <p:strVal val="visible"/>
                                      </p:to>
                                    </p:set>
                                    <p:animEffect transition="in" filter="fade">
                                      <p:cBhvr>
                                        <p:cTn id="23" dur="1000"/>
                                        <p:tgtEl>
                                          <p:spTgt spid="64548"/>
                                        </p:tgtEl>
                                      </p:cBhvr>
                                    </p:animEffect>
                                    <p:anim calcmode="lin" valueType="num">
                                      <p:cBhvr>
                                        <p:cTn id="24" dur="1000" fill="hold"/>
                                        <p:tgtEl>
                                          <p:spTgt spid="64548"/>
                                        </p:tgtEl>
                                        <p:attrNameLst>
                                          <p:attrName>ppt_x</p:attrName>
                                        </p:attrNameLst>
                                      </p:cBhvr>
                                      <p:tavLst>
                                        <p:tav tm="0">
                                          <p:val>
                                            <p:strVal val="#ppt_x"/>
                                          </p:val>
                                        </p:tav>
                                        <p:tav tm="100000">
                                          <p:val>
                                            <p:strVal val="#ppt_x"/>
                                          </p:val>
                                        </p:tav>
                                      </p:tavLst>
                                    </p:anim>
                                    <p:anim calcmode="lin" valueType="num">
                                      <p:cBhvr>
                                        <p:cTn id="25" dur="1000" fill="hold"/>
                                        <p:tgtEl>
                                          <p:spTgt spid="645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971550" y="273050"/>
            <a:ext cx="14978063" cy="9029700"/>
          </a:xfrm>
          <a:prstGeom prst="rect">
            <a:avLst/>
          </a:prstGeom>
          <a:noFill/>
          <a:ln w="9525">
            <a:noFill/>
          </a:ln>
        </p:spPr>
      </p:pic>
      <p:pic>
        <p:nvPicPr>
          <p:cNvPr id="3097" name="图片 3096" descr="18"/>
          <p:cNvPicPr>
            <a:picLocks noChangeAspect="1"/>
          </p:cNvPicPr>
          <p:nvPr/>
        </p:nvPicPr>
        <p:blipFill>
          <a:blip r:embed="rId4"/>
          <a:stretch>
            <a:fillRect/>
          </a:stretch>
        </p:blipFill>
        <p:spPr>
          <a:xfrm>
            <a:off x="2484438" y="488950"/>
            <a:ext cx="8748712" cy="8696325"/>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9324975" y="3379788"/>
            <a:ext cx="6399213" cy="60960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3097"/>
                                        </p:tgtEl>
                                        <p:attrNameLst>
                                          <p:attrName>style.visibility</p:attrName>
                                        </p:attrNameLst>
                                      </p:cBhvr>
                                      <p:to>
                                        <p:strVal val="visible"/>
                                      </p:to>
                                    </p:set>
                                    <p:anim calcmode="lin" valueType="num">
                                      <p:cBhvr>
                                        <p:cTn id="12" dur="1000" fill="hold"/>
                                        <p:tgtEl>
                                          <p:spTgt spid="3097"/>
                                        </p:tgtEl>
                                        <p:attrNameLst>
                                          <p:attrName>ppt_w</p:attrName>
                                        </p:attrNameLst>
                                      </p:cBhvr>
                                      <p:tavLst>
                                        <p:tav tm="0">
                                          <p:val>
                                            <p:fltVal val="0"/>
                                          </p:val>
                                        </p:tav>
                                        <p:tav tm="100000">
                                          <p:val>
                                            <p:strVal val="#ppt_w"/>
                                          </p:val>
                                        </p:tav>
                                      </p:tavLst>
                                    </p:anim>
                                    <p:anim calcmode="lin" valueType="num">
                                      <p:cBhvr>
                                        <p:cTn id="13" dur="1000" fill="hold"/>
                                        <p:tgtEl>
                                          <p:spTgt spid="3097"/>
                                        </p:tgtEl>
                                        <p:attrNameLst>
                                          <p:attrName>ppt_h</p:attrName>
                                        </p:attrNameLst>
                                      </p:cBhvr>
                                      <p:tavLst>
                                        <p:tav tm="0">
                                          <p:val>
                                            <p:fltVal val="0"/>
                                          </p:val>
                                        </p:tav>
                                        <p:tav tm="100000">
                                          <p:val>
                                            <p:strVal val="#ppt_h"/>
                                          </p:val>
                                        </p:tav>
                                      </p:tavLst>
                                    </p:anim>
                                    <p:anim calcmode="lin" valueType="num">
                                      <p:cBhvr>
                                        <p:cTn id="14" dur="1000" fill="hold"/>
                                        <p:tgtEl>
                                          <p:spTgt spid="30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0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093"/>
                                        </p:tgtEl>
                                        <p:attrNameLst>
                                          <p:attrName>style.visibility</p:attrName>
                                        </p:attrNameLst>
                                      </p:cBhvr>
                                      <p:to>
                                        <p:strVal val="visible"/>
                                      </p:to>
                                    </p:set>
                                    <p:anim calcmode="lin" valueType="num">
                                      <p:cBhvr>
                                        <p:cTn id="19" dur="500" fill="hold"/>
                                        <p:tgtEl>
                                          <p:spTgt spid="3093"/>
                                        </p:tgtEl>
                                        <p:attrNameLst>
                                          <p:attrName>ppt_w</p:attrName>
                                        </p:attrNameLst>
                                      </p:cBhvr>
                                      <p:tavLst>
                                        <p:tav tm="0">
                                          <p:val>
                                            <p:fltVal val="0"/>
                                          </p:val>
                                        </p:tav>
                                        <p:tav tm="100000">
                                          <p:val>
                                            <p:strVal val="#ppt_w"/>
                                          </p:val>
                                        </p:tav>
                                      </p:tavLst>
                                    </p:anim>
                                    <p:anim calcmode="lin" valueType="num">
                                      <p:cBhvr>
                                        <p:cTn id="20" dur="500" fill="hold"/>
                                        <p:tgtEl>
                                          <p:spTgt spid="3093"/>
                                        </p:tgtEl>
                                        <p:attrNameLst>
                                          <p:attrName>ppt_h</p:attrName>
                                        </p:attrNameLst>
                                      </p:cBhvr>
                                      <p:tavLst>
                                        <p:tav tm="0">
                                          <p:val>
                                            <p:fltVal val="0"/>
                                          </p:val>
                                        </p:tav>
                                        <p:tav tm="100000">
                                          <p:val>
                                            <p:strVal val="#ppt_h"/>
                                          </p:val>
                                        </p:tav>
                                      </p:tavLst>
                                    </p:anim>
                                    <p:animEffect transition="in" filter="fade">
                                      <p:cBhvr>
                                        <p:cTn id="21" dur="500"/>
                                        <p:tgtEl>
                                          <p:spTgt spid="3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1" name="图片 72710" descr="PPT素材-11"/>
          <p:cNvPicPr>
            <a:picLocks noChangeAspect="1"/>
          </p:cNvPicPr>
          <p:nvPr/>
        </p:nvPicPr>
        <p:blipFill>
          <a:blip r:embed="rId3"/>
          <a:stretch>
            <a:fillRect/>
          </a:stretch>
        </p:blipFill>
        <p:spPr>
          <a:xfrm>
            <a:off x="-1044575" y="5545138"/>
            <a:ext cx="19442113" cy="4017962"/>
          </a:xfrm>
          <a:prstGeom prst="rect">
            <a:avLst/>
          </a:prstGeom>
          <a:noFill/>
          <a:ln w="9525">
            <a:noFill/>
          </a:ln>
        </p:spPr>
      </p:pic>
      <p:pic>
        <p:nvPicPr>
          <p:cNvPr id="72708" name="图片 72707" descr="PPT素材-08"/>
          <p:cNvPicPr>
            <a:picLocks noChangeAspect="1"/>
          </p:cNvPicPr>
          <p:nvPr/>
        </p:nvPicPr>
        <p:blipFill>
          <a:blip r:embed="rId4"/>
          <a:stretch>
            <a:fillRect/>
          </a:stretch>
        </p:blipFill>
        <p:spPr>
          <a:xfrm>
            <a:off x="-468312" y="-379412"/>
            <a:ext cx="7923212" cy="5334000"/>
          </a:xfrm>
          <a:prstGeom prst="rect">
            <a:avLst/>
          </a:prstGeom>
          <a:noFill/>
          <a:ln w="9525">
            <a:noFill/>
          </a:ln>
        </p:spPr>
      </p:pic>
      <p:pic>
        <p:nvPicPr>
          <p:cNvPr id="72710" name="图片 72709" descr="PPT素材-10"/>
          <p:cNvPicPr>
            <a:picLocks noChangeAspect="1"/>
          </p:cNvPicPr>
          <p:nvPr/>
        </p:nvPicPr>
        <p:blipFill>
          <a:blip r:embed="rId5"/>
          <a:stretch>
            <a:fillRect/>
          </a:stretch>
        </p:blipFill>
        <p:spPr>
          <a:xfrm>
            <a:off x="-971550" y="-806450"/>
            <a:ext cx="17749838" cy="10714038"/>
          </a:xfrm>
          <a:prstGeom prst="rect">
            <a:avLst/>
          </a:prstGeom>
          <a:noFill/>
          <a:ln w="9525">
            <a:noFill/>
          </a:ln>
        </p:spPr>
      </p:pic>
      <p:pic>
        <p:nvPicPr>
          <p:cNvPr id="72709" name="图片 72708" descr="PPT素材-09"/>
          <p:cNvPicPr>
            <a:picLocks noChangeAspect="1"/>
          </p:cNvPicPr>
          <p:nvPr/>
        </p:nvPicPr>
        <p:blipFill>
          <a:blip r:embed="rId6"/>
          <a:stretch>
            <a:fillRect/>
          </a:stretch>
        </p:blipFill>
        <p:spPr>
          <a:xfrm>
            <a:off x="11269663" y="180975"/>
            <a:ext cx="4978400" cy="9294813"/>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2711"/>
                                        </p:tgtEl>
                                        <p:attrNameLst>
                                          <p:attrName>style.visibility</p:attrName>
                                        </p:attrNameLst>
                                      </p:cBhvr>
                                      <p:to>
                                        <p:strVal val="visible"/>
                                      </p:to>
                                    </p:set>
                                    <p:animEffect transition="in" filter="fade">
                                      <p:cBhvr>
                                        <p:cTn id="7" dur="1000"/>
                                        <p:tgtEl>
                                          <p:spTgt spid="72711"/>
                                        </p:tgtEl>
                                      </p:cBhvr>
                                    </p:animEffect>
                                    <p:anim calcmode="lin" valueType="num">
                                      <p:cBhvr>
                                        <p:cTn id="8" dur="1000" fill="hold"/>
                                        <p:tgtEl>
                                          <p:spTgt spid="72711"/>
                                        </p:tgtEl>
                                        <p:attrNameLst>
                                          <p:attrName>ppt_x</p:attrName>
                                        </p:attrNameLst>
                                      </p:cBhvr>
                                      <p:tavLst>
                                        <p:tav tm="0">
                                          <p:val>
                                            <p:strVal val="#ppt_x"/>
                                          </p:val>
                                        </p:tav>
                                        <p:tav tm="100000">
                                          <p:val>
                                            <p:strVal val="#ppt_x"/>
                                          </p:val>
                                        </p:tav>
                                      </p:tavLst>
                                    </p:anim>
                                    <p:anim calcmode="lin" valueType="num">
                                      <p:cBhvr>
                                        <p:cTn id="9" dur="1000" fill="hold"/>
                                        <p:tgtEl>
                                          <p:spTgt spid="727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72710"/>
                                        </p:tgtEl>
                                        <p:attrNameLst>
                                          <p:attrName>style.visibility</p:attrName>
                                        </p:attrNameLst>
                                      </p:cBhvr>
                                      <p:to>
                                        <p:strVal val="visible"/>
                                      </p:to>
                                    </p:set>
                                    <p:animEffect transition="in" filter="fade">
                                      <p:cBhvr>
                                        <p:cTn id="13" dur="1000"/>
                                        <p:tgtEl>
                                          <p:spTgt spid="72710"/>
                                        </p:tgtEl>
                                      </p:cBhvr>
                                    </p:animEffect>
                                    <p:anim calcmode="lin" valueType="num">
                                      <p:cBhvr>
                                        <p:cTn id="14" dur="1000" fill="hold"/>
                                        <p:tgtEl>
                                          <p:spTgt spid="72710"/>
                                        </p:tgtEl>
                                        <p:attrNameLst>
                                          <p:attrName>ppt_x</p:attrName>
                                        </p:attrNameLst>
                                      </p:cBhvr>
                                      <p:tavLst>
                                        <p:tav tm="0">
                                          <p:val>
                                            <p:strVal val="#ppt_x"/>
                                          </p:val>
                                        </p:tav>
                                        <p:tav tm="100000">
                                          <p:val>
                                            <p:strVal val="#ppt_x"/>
                                          </p:val>
                                        </p:tav>
                                      </p:tavLst>
                                    </p:anim>
                                    <p:anim calcmode="lin" valueType="num">
                                      <p:cBhvr>
                                        <p:cTn id="15" dur="1000" fill="hold"/>
                                        <p:tgtEl>
                                          <p:spTgt spid="727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1" presetClass="entr" presetSubtype="0" fill="hold" nodeType="afterEffect">
                                  <p:stCondLst>
                                    <p:cond delay="0"/>
                                  </p:stCondLst>
                                  <p:iterate type="lt">
                                    <p:tmPct val="5000"/>
                                  </p:iterate>
                                  <p:childTnLst>
                                    <p:set>
                                      <p:cBhvr>
                                        <p:cTn id="18" dur="1" fill="hold">
                                          <p:stCondLst>
                                            <p:cond delay="0"/>
                                          </p:stCondLst>
                                        </p:cTn>
                                        <p:tgtEl>
                                          <p:spTgt spid="72709"/>
                                        </p:tgtEl>
                                        <p:attrNameLst>
                                          <p:attrName>style.visibility</p:attrName>
                                        </p:attrNameLst>
                                      </p:cBhvr>
                                      <p:to>
                                        <p:strVal val="visible"/>
                                      </p:to>
                                    </p:set>
                                    <p:anim calcmode="lin" valueType="num">
                                      <p:cBhvr>
                                        <p:cTn id="19" dur="1000" fill="hold"/>
                                        <p:tgtEl>
                                          <p:spTgt spid="72709"/>
                                        </p:tgtEl>
                                        <p:attrNameLst>
                                          <p:attrName>ppt_w</p:attrName>
                                        </p:attrNameLst>
                                      </p:cBhvr>
                                      <p:tavLst>
                                        <p:tav tm="0">
                                          <p:val>
                                            <p:fltVal val="0"/>
                                          </p:val>
                                        </p:tav>
                                        <p:tav tm="100000">
                                          <p:val>
                                            <p:strVal val="#ppt_w"/>
                                          </p:val>
                                        </p:tav>
                                      </p:tavLst>
                                    </p:anim>
                                    <p:anim calcmode="lin" valueType="num">
                                      <p:cBhvr>
                                        <p:cTn id="20" dur="1000" fill="hold"/>
                                        <p:tgtEl>
                                          <p:spTgt spid="72709"/>
                                        </p:tgtEl>
                                        <p:attrNameLst>
                                          <p:attrName>ppt_h</p:attrName>
                                        </p:attrNameLst>
                                      </p:cBhvr>
                                      <p:tavLst>
                                        <p:tav tm="0">
                                          <p:val>
                                            <p:fltVal val="0"/>
                                          </p:val>
                                        </p:tav>
                                        <p:tav tm="100000">
                                          <p:val>
                                            <p:strVal val="#ppt_h"/>
                                          </p:val>
                                        </p:tav>
                                      </p:tavLst>
                                    </p:anim>
                                    <p:anim calcmode="lin" valueType="num">
                                      <p:cBhvr>
                                        <p:cTn id="21" dur="1000" fill="hold"/>
                                        <p:tgtEl>
                                          <p:spTgt spid="72709"/>
                                        </p:tgtEl>
                                        <p:attrNameLst>
                                          <p:attrName>style.rotation</p:attrName>
                                        </p:attrNameLst>
                                      </p:cBhvr>
                                      <p:tavLst>
                                        <p:tav tm="0">
                                          <p:val>
                                            <p:fltVal val="90"/>
                                          </p:val>
                                        </p:tav>
                                        <p:tav tm="100000">
                                          <p:val>
                                            <p:fltVal val="0"/>
                                          </p:val>
                                        </p:tav>
                                      </p:tavLst>
                                    </p:anim>
                                    <p:animEffect transition="in" filter="fade">
                                      <p:cBhvr>
                                        <p:cTn id="22" dur="1000"/>
                                        <p:tgtEl>
                                          <p:spTgt spid="72709"/>
                                        </p:tgtEl>
                                      </p:cBhvr>
                                    </p:animEffect>
                                  </p:childTnLst>
                                </p:cTn>
                              </p:par>
                            </p:childTnLst>
                          </p:cTn>
                        </p:par>
                        <p:par>
                          <p:cTn id="23" fill="hold">
                            <p:stCondLst>
                              <p:cond delay="2000"/>
                            </p:stCondLst>
                            <p:childTnLst>
                              <p:par>
                                <p:cTn id="24" presetID="35" presetClass="entr" presetSubtype="0" fill="hold" nodeType="afterEffect">
                                  <p:stCondLst>
                                    <p:cond delay="0"/>
                                  </p:stCondLst>
                                  <p:childTnLst>
                                    <p:set>
                                      <p:cBhvr>
                                        <p:cTn id="25" dur="1" fill="hold">
                                          <p:stCondLst>
                                            <p:cond delay="0"/>
                                          </p:stCondLst>
                                        </p:cTn>
                                        <p:tgtEl>
                                          <p:spTgt spid="72708"/>
                                        </p:tgtEl>
                                        <p:attrNameLst>
                                          <p:attrName>style.visibility</p:attrName>
                                        </p:attrNameLst>
                                      </p:cBhvr>
                                      <p:to>
                                        <p:strVal val="visible"/>
                                      </p:to>
                                    </p:set>
                                    <p:animEffect transition="in" filter="fade">
                                      <p:cBhvr>
                                        <p:cTn id="26" dur="2000"/>
                                        <p:tgtEl>
                                          <p:spTgt spid="72708"/>
                                        </p:tgtEl>
                                      </p:cBhvr>
                                    </p:animEffect>
                                    <p:anim calcmode="lin" valueType="num">
                                      <p:cBhvr>
                                        <p:cTn id="27" dur="2000" fill="hold"/>
                                        <p:tgtEl>
                                          <p:spTgt spid="72708"/>
                                        </p:tgtEl>
                                        <p:attrNameLst>
                                          <p:attrName>style.rotation</p:attrName>
                                        </p:attrNameLst>
                                      </p:cBhvr>
                                      <p:tavLst>
                                        <p:tav tm="0">
                                          <p:val>
                                            <p:fltVal val="720"/>
                                          </p:val>
                                        </p:tav>
                                        <p:tav tm="100000">
                                          <p:val>
                                            <p:fltVal val="0"/>
                                          </p:val>
                                        </p:tav>
                                      </p:tavLst>
                                    </p:anim>
                                    <p:anim calcmode="lin" valueType="num">
                                      <p:cBhvr>
                                        <p:cTn id="28" dur="2000" fill="hold"/>
                                        <p:tgtEl>
                                          <p:spTgt spid="72708"/>
                                        </p:tgtEl>
                                        <p:attrNameLst>
                                          <p:attrName>ppt_h</p:attrName>
                                        </p:attrNameLst>
                                      </p:cBhvr>
                                      <p:tavLst>
                                        <p:tav tm="0">
                                          <p:val>
                                            <p:fltVal val="0"/>
                                          </p:val>
                                        </p:tav>
                                        <p:tav tm="100000">
                                          <p:val>
                                            <p:strVal val="#ppt_h"/>
                                          </p:val>
                                        </p:tav>
                                      </p:tavLst>
                                    </p:anim>
                                    <p:anim calcmode="lin" valueType="num">
                                      <p:cBhvr>
                                        <p:cTn id="29" dur="2000" fill="hold"/>
                                        <p:tgtEl>
                                          <p:spTgt spid="7270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539750" y="-87312"/>
            <a:ext cx="15554325" cy="9950450"/>
          </a:xfrm>
          <a:prstGeom prst="rect">
            <a:avLst/>
          </a:prstGeom>
          <a:noFill/>
          <a:ln w="9525">
            <a:noFill/>
          </a:ln>
        </p:spPr>
      </p:pic>
      <p:pic>
        <p:nvPicPr>
          <p:cNvPr id="73734" name="图片 73733" descr="PPT素材-14"/>
          <p:cNvPicPr>
            <a:picLocks noChangeAspect="1"/>
          </p:cNvPicPr>
          <p:nvPr/>
        </p:nvPicPr>
        <p:blipFill>
          <a:blip r:embed="rId4"/>
          <a:stretch>
            <a:fillRect/>
          </a:stretch>
        </p:blipFill>
        <p:spPr>
          <a:xfrm>
            <a:off x="1836738" y="1700213"/>
            <a:ext cx="2879725" cy="2605087"/>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11630025" y="5276850"/>
            <a:ext cx="5148263" cy="4429125"/>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3734"/>
                                        </p:tgtEl>
                                        <p:attrNameLst>
                                          <p:attrName>style.visibility</p:attrName>
                                        </p:attrNameLst>
                                      </p:cBhvr>
                                      <p:to>
                                        <p:strVal val="visible"/>
                                      </p:to>
                                    </p:set>
                                    <p:anim calcmode="lin" valueType="num">
                                      <p:cBhvr>
                                        <p:cTn id="13" dur="500" fill="hold"/>
                                        <p:tgtEl>
                                          <p:spTgt spid="73734"/>
                                        </p:tgtEl>
                                        <p:attrNameLst>
                                          <p:attrName>ppt_w</p:attrName>
                                        </p:attrNameLst>
                                      </p:cBhvr>
                                      <p:tavLst>
                                        <p:tav tm="0">
                                          <p:val>
                                            <p:fltVal val="0"/>
                                          </p:val>
                                        </p:tav>
                                        <p:tav tm="100000">
                                          <p:val>
                                            <p:strVal val="#ppt_w"/>
                                          </p:val>
                                        </p:tav>
                                      </p:tavLst>
                                    </p:anim>
                                    <p:anim calcmode="lin" valueType="num">
                                      <p:cBhvr>
                                        <p:cTn id="14" dur="500" fill="hold"/>
                                        <p:tgtEl>
                                          <p:spTgt spid="73734"/>
                                        </p:tgtEl>
                                        <p:attrNameLst>
                                          <p:attrName>ppt_h</p:attrName>
                                        </p:attrNameLst>
                                      </p:cBhvr>
                                      <p:tavLst>
                                        <p:tav tm="0">
                                          <p:val>
                                            <p:fltVal val="0"/>
                                          </p:val>
                                        </p:tav>
                                        <p:tav tm="100000">
                                          <p:val>
                                            <p:strVal val="#ppt_h"/>
                                          </p:val>
                                        </p:tav>
                                      </p:tavLst>
                                    </p:anim>
                                    <p:animEffect transition="in" filter="fade">
                                      <p:cBhvr>
                                        <p:cTn id="15" dur="500"/>
                                        <p:tgtEl>
                                          <p:spTgt spid="73734"/>
                                        </p:tgtEl>
                                      </p:cBhvr>
                                    </p:animEffect>
                                  </p:childTnLst>
                                </p:cTn>
                              </p:par>
                            </p:childTnLst>
                          </p:cTn>
                        </p:par>
                        <p:par>
                          <p:cTn id="16" fill="hold">
                            <p:stCondLst>
                              <p:cond delay="1000"/>
                            </p:stCondLst>
                            <p:childTnLst>
                              <p:par>
                                <p:cTn id="17" presetID="35" presetClass="entr" presetSubtype="0" fill="hold" nodeType="afterEffect">
                                  <p:stCondLst>
                                    <p:cond delay="0"/>
                                  </p:stCondLst>
                                  <p:childTnLst>
                                    <p:set>
                                      <p:cBhvr>
                                        <p:cTn id="18" dur="1" fill="hold">
                                          <p:stCondLst>
                                            <p:cond delay="0"/>
                                          </p:stCondLst>
                                        </p:cTn>
                                        <p:tgtEl>
                                          <p:spTgt spid="73735"/>
                                        </p:tgtEl>
                                        <p:attrNameLst>
                                          <p:attrName>style.visibility</p:attrName>
                                        </p:attrNameLst>
                                      </p:cBhvr>
                                      <p:to>
                                        <p:strVal val="visible"/>
                                      </p:to>
                                    </p:set>
                                    <p:animEffect transition="in" filter="fade">
                                      <p:cBhvr>
                                        <p:cTn id="19" dur="2000"/>
                                        <p:tgtEl>
                                          <p:spTgt spid="73735"/>
                                        </p:tgtEl>
                                      </p:cBhvr>
                                    </p:animEffect>
                                    <p:anim calcmode="lin" valueType="num">
                                      <p:cBhvr>
                                        <p:cTn id="20" dur="2000" fill="hold"/>
                                        <p:tgtEl>
                                          <p:spTgt spid="73735"/>
                                        </p:tgtEl>
                                        <p:attrNameLst>
                                          <p:attrName>style.rotation</p:attrName>
                                        </p:attrNameLst>
                                      </p:cBhvr>
                                      <p:tavLst>
                                        <p:tav tm="0">
                                          <p:val>
                                            <p:fltVal val="720"/>
                                          </p:val>
                                        </p:tav>
                                        <p:tav tm="100000">
                                          <p:val>
                                            <p:fltVal val="0"/>
                                          </p:val>
                                        </p:tav>
                                      </p:tavLst>
                                    </p:anim>
                                    <p:anim calcmode="lin" valueType="num">
                                      <p:cBhvr>
                                        <p:cTn id="21" dur="2000" fill="hold"/>
                                        <p:tgtEl>
                                          <p:spTgt spid="73735"/>
                                        </p:tgtEl>
                                        <p:attrNameLst>
                                          <p:attrName>ppt_h</p:attrName>
                                        </p:attrNameLst>
                                      </p:cBhvr>
                                      <p:tavLst>
                                        <p:tav tm="0">
                                          <p:val>
                                            <p:fltVal val="0"/>
                                          </p:val>
                                        </p:tav>
                                        <p:tav tm="100000">
                                          <p:val>
                                            <p:strVal val="#ppt_h"/>
                                          </p:val>
                                        </p:tav>
                                      </p:tavLst>
                                    </p:anim>
                                    <p:anim calcmode="lin" valueType="num">
                                      <p:cBhvr>
                                        <p:cTn id="22"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图片 74755" descr="PPT素材-16"/>
          <p:cNvPicPr>
            <a:picLocks noChangeAspect="1"/>
          </p:cNvPicPr>
          <p:nvPr/>
        </p:nvPicPr>
        <p:blipFill>
          <a:blip r:embed="rId3"/>
          <a:stretch>
            <a:fillRect/>
          </a:stretch>
        </p:blipFill>
        <p:spPr>
          <a:xfrm>
            <a:off x="0" y="-749300"/>
            <a:ext cx="16778288" cy="10239375"/>
          </a:xfrm>
          <a:prstGeom prst="rect">
            <a:avLst/>
          </a:prstGeom>
          <a:noFill/>
          <a:ln w="9525">
            <a:noFill/>
          </a:ln>
        </p:spPr>
      </p:pic>
      <p:pic>
        <p:nvPicPr>
          <p:cNvPr id="74757" name="图片 74756" descr="PPT素材-22"/>
          <p:cNvPicPr>
            <a:picLocks noChangeAspect="1"/>
          </p:cNvPicPr>
          <p:nvPr/>
        </p:nvPicPr>
        <p:blipFill>
          <a:blip r:embed="rId4"/>
          <a:stretch>
            <a:fillRect/>
          </a:stretch>
        </p:blipFill>
        <p:spPr>
          <a:xfrm>
            <a:off x="2701925" y="920750"/>
            <a:ext cx="4103688" cy="17145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barn(outVertical)">
                                      <p:cBhvr>
                                        <p:cTn id="7" dur="500"/>
                                        <p:tgtEl>
                                          <p:spTgt spid="7475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4757"/>
                                        </p:tgtEl>
                                        <p:attrNameLst>
                                          <p:attrName>style.visibility</p:attrName>
                                        </p:attrNameLst>
                                      </p:cBhvr>
                                      <p:to>
                                        <p:strVal val="visible"/>
                                      </p:to>
                                    </p:set>
                                    <p:anim calcmode="lin" valueType="num">
                                      <p:cBhvr>
                                        <p:cTn id="11" dur="500" fill="hold"/>
                                        <p:tgtEl>
                                          <p:spTgt spid="74757"/>
                                        </p:tgtEl>
                                        <p:attrNameLst>
                                          <p:attrName>ppt_w</p:attrName>
                                        </p:attrNameLst>
                                      </p:cBhvr>
                                      <p:tavLst>
                                        <p:tav tm="0">
                                          <p:val>
                                            <p:fltVal val="0"/>
                                          </p:val>
                                        </p:tav>
                                        <p:tav tm="100000">
                                          <p:val>
                                            <p:strVal val="#ppt_w"/>
                                          </p:val>
                                        </p:tav>
                                      </p:tavLst>
                                    </p:anim>
                                    <p:anim calcmode="lin" valueType="num">
                                      <p:cBhvr>
                                        <p:cTn id="12" dur="500" fill="hold"/>
                                        <p:tgtEl>
                                          <p:spTgt spid="74757"/>
                                        </p:tgtEl>
                                        <p:attrNameLst>
                                          <p:attrName>ppt_h</p:attrName>
                                        </p:attrNameLst>
                                      </p:cBhvr>
                                      <p:tavLst>
                                        <p:tav tm="0">
                                          <p:val>
                                            <p:fltVal val="0"/>
                                          </p:val>
                                        </p:tav>
                                        <p:tav tm="100000">
                                          <p:val>
                                            <p:strVal val="#ppt_h"/>
                                          </p:val>
                                        </p:tav>
                                      </p:tavLst>
                                    </p:anim>
                                    <p:animEffect transition="in" filter="fade">
                                      <p:cBhvr>
                                        <p:cTn id="13"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图片 75779" descr="PPT素材-19"/>
          <p:cNvPicPr>
            <a:picLocks noChangeAspect="1"/>
          </p:cNvPicPr>
          <p:nvPr/>
        </p:nvPicPr>
        <p:blipFill>
          <a:blip r:embed="rId3"/>
          <a:stretch>
            <a:fillRect/>
          </a:stretch>
        </p:blipFill>
        <p:spPr>
          <a:xfrm>
            <a:off x="8869363" y="488950"/>
            <a:ext cx="7908925" cy="8697913"/>
          </a:xfrm>
          <a:prstGeom prst="rect">
            <a:avLst/>
          </a:prstGeom>
          <a:noFill/>
          <a:ln w="9525">
            <a:noFill/>
          </a:ln>
        </p:spPr>
      </p:pic>
      <p:pic>
        <p:nvPicPr>
          <p:cNvPr id="75781" name="图片 75780" descr="PPT素材-17"/>
          <p:cNvPicPr>
            <a:picLocks noChangeAspect="1"/>
          </p:cNvPicPr>
          <p:nvPr/>
        </p:nvPicPr>
        <p:blipFill>
          <a:blip r:embed="rId4"/>
          <a:stretch>
            <a:fillRect/>
          </a:stretch>
        </p:blipFill>
        <p:spPr>
          <a:xfrm>
            <a:off x="-900112" y="-533400"/>
            <a:ext cx="11088687" cy="10285413"/>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p:cTn id="7" dur="500" fill="hold"/>
                                        <p:tgtEl>
                                          <p:spTgt spid="75780"/>
                                        </p:tgtEl>
                                        <p:attrNameLst>
                                          <p:attrName>ppt_w</p:attrName>
                                        </p:attrNameLst>
                                      </p:cBhvr>
                                      <p:tavLst>
                                        <p:tav tm="0">
                                          <p:val>
                                            <p:fltVal val="0"/>
                                          </p:val>
                                        </p:tav>
                                        <p:tav tm="100000">
                                          <p:val>
                                            <p:strVal val="#ppt_w"/>
                                          </p:val>
                                        </p:tav>
                                      </p:tavLst>
                                    </p:anim>
                                    <p:anim calcmode="lin" valueType="num">
                                      <p:cBhvr>
                                        <p:cTn id="8" dur="500" fill="hold"/>
                                        <p:tgtEl>
                                          <p:spTgt spid="75780"/>
                                        </p:tgtEl>
                                        <p:attrNameLst>
                                          <p:attrName>ppt_h</p:attrName>
                                        </p:attrNameLst>
                                      </p:cBhvr>
                                      <p:tavLst>
                                        <p:tav tm="0">
                                          <p:val>
                                            <p:fltVal val="0"/>
                                          </p:val>
                                        </p:tav>
                                        <p:tav tm="100000">
                                          <p:val>
                                            <p:strVal val="#ppt_h"/>
                                          </p:val>
                                        </p:tav>
                                      </p:tavLst>
                                    </p:anim>
                                    <p:animEffect transition="in" filter="fade">
                                      <p:cBhvr>
                                        <p:cTn id="9" dur="500"/>
                                        <p:tgtEl>
                                          <p:spTgt spid="7578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5781"/>
                                        </p:tgtEl>
                                        <p:attrNameLst>
                                          <p:attrName>style.visibility</p:attrName>
                                        </p:attrNameLst>
                                      </p:cBhvr>
                                      <p:to>
                                        <p:strVal val="visible"/>
                                      </p:to>
                                    </p:set>
                                    <p:anim calcmode="lin" valueType="num">
                                      <p:cBhvr>
                                        <p:cTn id="13" dur="500" fill="hold"/>
                                        <p:tgtEl>
                                          <p:spTgt spid="75781"/>
                                        </p:tgtEl>
                                        <p:attrNameLst>
                                          <p:attrName>ppt_w</p:attrName>
                                        </p:attrNameLst>
                                      </p:cBhvr>
                                      <p:tavLst>
                                        <p:tav tm="0">
                                          <p:val>
                                            <p:fltVal val="0"/>
                                          </p:val>
                                        </p:tav>
                                        <p:tav tm="100000">
                                          <p:val>
                                            <p:strVal val="#ppt_w"/>
                                          </p:val>
                                        </p:tav>
                                      </p:tavLst>
                                    </p:anim>
                                    <p:anim calcmode="lin" valueType="num">
                                      <p:cBhvr>
                                        <p:cTn id="14" dur="500" fill="hold"/>
                                        <p:tgtEl>
                                          <p:spTgt spid="75781"/>
                                        </p:tgtEl>
                                        <p:attrNameLst>
                                          <p:attrName>ppt_h</p:attrName>
                                        </p:attrNameLst>
                                      </p:cBhvr>
                                      <p:tavLst>
                                        <p:tav tm="0">
                                          <p:val>
                                            <p:fltVal val="0"/>
                                          </p:val>
                                        </p:tav>
                                        <p:tav tm="100000">
                                          <p:val>
                                            <p:strVal val="#ppt_h"/>
                                          </p:val>
                                        </p:tav>
                                      </p:tavLst>
                                    </p:anim>
                                    <p:animEffect transition="in" filter="fade">
                                      <p:cBhvr>
                                        <p:cTn id="15" dur="500"/>
                                        <p:tgtEl>
                                          <p:spTgt spid="75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588" y="4763"/>
            <a:ext cx="16775112" cy="9466262"/>
          </a:xfrm>
          <a:prstGeom prst="rect">
            <a:avLst/>
          </a:prstGeom>
          <a:noFill/>
          <a:ln w="9525">
            <a:noFill/>
          </a:ln>
        </p:spPr>
      </p:pic>
      <p:pic>
        <p:nvPicPr>
          <p:cNvPr id="76805" name="图片 76804" descr="PPT素材-15"/>
          <p:cNvPicPr>
            <a:picLocks noChangeAspect="1"/>
          </p:cNvPicPr>
          <p:nvPr/>
        </p:nvPicPr>
        <p:blipFill>
          <a:blip r:embed="rId4"/>
          <a:stretch>
            <a:fillRect/>
          </a:stretch>
        </p:blipFill>
        <p:spPr>
          <a:xfrm>
            <a:off x="1747838" y="995363"/>
            <a:ext cx="2968625" cy="25908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6805"/>
                                        </p:tgtEl>
                                        <p:attrNameLst>
                                          <p:attrName>style.visibility</p:attrName>
                                        </p:attrNameLst>
                                      </p:cBhvr>
                                      <p:to>
                                        <p:strVal val="visible"/>
                                      </p:to>
                                    </p:set>
                                    <p:anim calcmode="lin" valueType="num">
                                      <p:cBhvr>
                                        <p:cTn id="12" dur="500" fill="hold"/>
                                        <p:tgtEl>
                                          <p:spTgt spid="76805"/>
                                        </p:tgtEl>
                                        <p:attrNameLst>
                                          <p:attrName>ppt_w</p:attrName>
                                        </p:attrNameLst>
                                      </p:cBhvr>
                                      <p:tavLst>
                                        <p:tav tm="0">
                                          <p:val>
                                            <p:fltVal val="0"/>
                                          </p:val>
                                        </p:tav>
                                        <p:tav tm="100000">
                                          <p:val>
                                            <p:strVal val="#ppt_w"/>
                                          </p:val>
                                        </p:tav>
                                      </p:tavLst>
                                    </p:anim>
                                    <p:anim calcmode="lin" valueType="num">
                                      <p:cBhvr>
                                        <p:cTn id="13" dur="500" fill="hold"/>
                                        <p:tgtEl>
                                          <p:spTgt spid="76805"/>
                                        </p:tgtEl>
                                        <p:attrNameLst>
                                          <p:attrName>ppt_h</p:attrName>
                                        </p:attrNameLst>
                                      </p:cBhvr>
                                      <p:tavLst>
                                        <p:tav tm="0">
                                          <p:val>
                                            <p:fltVal val="0"/>
                                          </p:val>
                                        </p:tav>
                                        <p:tav tm="100000">
                                          <p:val>
                                            <p:strVal val="#ppt_h"/>
                                          </p:val>
                                        </p:tav>
                                      </p:tavLst>
                                    </p:anim>
                                    <p:animEffect transition="in" filter="fade">
                                      <p:cBhvr>
                                        <p:cTn id="14" dur="500"/>
                                        <p:tgtEl>
                                          <p:spTgt spid="7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1427</Words>
  <PresentationFormat>Custom</PresentationFormat>
  <Paragraphs>132</Paragraphs>
  <Slides>37</Slides>
  <Notes>37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微软雅黑</vt:lpstr>
      <vt:lpstr>宋体</vt:lpstr>
      <vt:lpstr>.VnAvant</vt:lpstr>
      <vt:lpstr>Arial</vt:lpstr>
      <vt:lpstr>Calibri</vt:lpstr>
      <vt:lpstr>楷体_GB2312</vt:lpstr>
      <vt:lpstr>黑体</vt:lpstr>
      <vt:lpstr>Times New Roman</vt:lpstr>
      <vt:lpstr>Verdana</vt:lpstr>
      <vt:lpstr>Wingdings</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2015-09-14T06:10:05Z</dcterms:created>
  <dcterms:modified xsi:type="dcterms:W3CDTF">2020-08-17T10:22:26Z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