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5" r:id="rId4"/>
    <p:sldId id="264" r:id="rId5"/>
    <p:sldId id="270" r:id="rId6"/>
    <p:sldId id="266" r:id="rId7"/>
    <p:sldId id="271" r:id="rId8"/>
    <p:sldId id="261" r:id="rId9"/>
    <p:sldId id="259" r:id="rId10"/>
    <p:sldId id="262" r:id="rId11"/>
    <p:sldId id="260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0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8479769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481260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156448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484246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831582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530780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733200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728053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947515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12394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26D8-CB71-403A-AEB4-1C933B959D7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129529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626D8-CB71-403A-AEB4-1C933B959D76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CBA6A-7481-422B-959D-720A919170A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63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microsoft.com/office/2007/relationships/hdphoto" Target="../media/hdphoto16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microsoft.com/office/2007/relationships/hdphoto" Target="../media/hdphoto10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openxmlformats.org/officeDocument/2006/relationships/image" Target="../media/image9.png"/><Relationship Id="rId14" Type="http://schemas.microsoft.com/office/2007/relationships/hdphoto" Target="../media/hdphoto1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22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" b="96544" l="0" r="98974">
                        <a14:foregroundMark x1="27692" y1="13175" x2="47179" y2="57451"/>
                        <a14:foregroundMark x1="67436" y1="45788" x2="87436" y2="76890"/>
                        <a14:foregroundMark x1="62308" y1="42549" x2="75385" y2="44492"/>
                        <a14:foregroundMark x1="30513" y1="76890" x2="29487" y2="89417"/>
                        <a14:foregroundMark x1="23077" y1="9935" x2="45385" y2="17063"/>
                        <a14:foregroundMark x1="19487" y1="6048" x2="19487" y2="6048"/>
                        <a14:foregroundMark x1="38462" y1="6695" x2="38462" y2="6695"/>
                        <a14:foregroundMark x1="39744" y1="4104" x2="36923" y2="125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668478"/>
            <a:ext cx="2417683" cy="2139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026" l="0" r="98496">
                        <a14:foregroundMark x1="41855" y1="38158" x2="39850" y2="45833"/>
                        <a14:foregroundMark x1="67419" y1="36842" x2="80702" y2="49781"/>
                        <a14:foregroundMark x1="52381" y1="51974" x2="48872" y2="55702"/>
                        <a14:foregroundMark x1="38346" y1="37281" x2="39098" y2="462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33" y="3090753"/>
            <a:ext cx="1656183" cy="27170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6504" y="1491133"/>
            <a:ext cx="6408712" cy="3285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800" b="1" smtClean="0">
                <a:ln/>
                <a:solidFill>
                  <a:schemeClr val="accent6">
                    <a:lumMod val="75000"/>
                  </a:schemeClr>
                </a:solidFill>
              </a:rPr>
              <a:t>NÔNG TRẠI VUI VẺ</a:t>
            </a:r>
            <a:endParaRPr lang="en-US" sz="8800" b="1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89" b="89879" l="0" r="89936">
                        <a14:foregroundMark x1="21406" y1="17814" x2="26198" y2="25371"/>
                        <a14:foregroundMark x1="41693" y1="14575" x2="45048" y2="21862"/>
                        <a14:foregroundMark x1="40256" y1="19433" x2="49042" y2="27260"/>
                        <a14:backgroundMark x1="29393" y1="64912" x2="32268" y2="72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47" y="3176845"/>
            <a:ext cx="2478314" cy="2933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2" b="98123" l="0" r="100000">
                        <a14:foregroundMark x1="23482" y1="17918" x2="9904" y2="35324"/>
                        <a14:foregroundMark x1="15016" y1="18771" x2="12300" y2="31911"/>
                        <a14:foregroundMark x1="42971" y1="19966" x2="34984" y2="35154"/>
                        <a14:foregroundMark x1="39457" y1="22867" x2="28594" y2="30717"/>
                        <a14:foregroundMark x1="43930" y1="22696" x2="43131" y2="33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41" y="3500259"/>
            <a:ext cx="2442862" cy="22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8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93966" y="1268760"/>
            <a:ext cx="2650442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13854 w 2664296"/>
              <a:gd name="connsiteY0" fmla="*/ 180109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13854 w 2664296"/>
              <a:gd name="connsiteY4" fmla="*/ 180109 h 1008112"/>
              <a:gd name="connsiteX0" fmla="*/ 0 w 2650442"/>
              <a:gd name="connsiteY0" fmla="*/ 180109 h 1008112"/>
              <a:gd name="connsiteX1" fmla="*/ 2650442 w 2650442"/>
              <a:gd name="connsiteY1" fmla="*/ 0 h 1008112"/>
              <a:gd name="connsiteX2" fmla="*/ 2650442 w 2650442"/>
              <a:gd name="connsiteY2" fmla="*/ 1008112 h 1008112"/>
              <a:gd name="connsiteX3" fmla="*/ 235528 w 2650442"/>
              <a:gd name="connsiteY3" fmla="*/ 1008112 h 1008112"/>
              <a:gd name="connsiteX4" fmla="*/ 0 w 2650442"/>
              <a:gd name="connsiteY4" fmla="*/ 180109 h 1008112"/>
              <a:gd name="connsiteX0" fmla="*/ 0 w 2650442"/>
              <a:gd name="connsiteY0" fmla="*/ 180109 h 1008112"/>
              <a:gd name="connsiteX1" fmla="*/ 2650442 w 2650442"/>
              <a:gd name="connsiteY1" fmla="*/ 0 h 1008112"/>
              <a:gd name="connsiteX2" fmla="*/ 2442623 w 2650442"/>
              <a:gd name="connsiteY2" fmla="*/ 1008112 h 1008112"/>
              <a:gd name="connsiteX3" fmla="*/ 235528 w 2650442"/>
              <a:gd name="connsiteY3" fmla="*/ 1008112 h 1008112"/>
              <a:gd name="connsiteX4" fmla="*/ 0 w 2650442"/>
              <a:gd name="connsiteY4" fmla="*/ 180109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442" h="1008112">
                <a:moveTo>
                  <a:pt x="0" y="180109"/>
                </a:moveTo>
                <a:lnTo>
                  <a:pt x="2650442" y="0"/>
                </a:lnTo>
                <a:lnTo>
                  <a:pt x="2442623" y="1008112"/>
                </a:lnTo>
                <a:lnTo>
                  <a:pt x="235528" y="1008112"/>
                </a:lnTo>
                <a:lnTo>
                  <a:pt x="0" y="180109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Khỉ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593967" y="4551266"/>
            <a:ext cx="2650441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13855 w 2664296"/>
              <a:gd name="connsiteY0" fmla="*/ 166254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13855 w 2664296"/>
              <a:gd name="connsiteY4" fmla="*/ 166254 h 1008112"/>
              <a:gd name="connsiteX0" fmla="*/ 0 w 2650441"/>
              <a:gd name="connsiteY0" fmla="*/ 166254 h 1008112"/>
              <a:gd name="connsiteX1" fmla="*/ 2650441 w 2650441"/>
              <a:gd name="connsiteY1" fmla="*/ 0 h 1008112"/>
              <a:gd name="connsiteX2" fmla="*/ 2650441 w 2650441"/>
              <a:gd name="connsiteY2" fmla="*/ 1008112 h 1008112"/>
              <a:gd name="connsiteX3" fmla="*/ 249382 w 2650441"/>
              <a:gd name="connsiteY3" fmla="*/ 1008112 h 1008112"/>
              <a:gd name="connsiteX4" fmla="*/ 0 w 2650441"/>
              <a:gd name="connsiteY4" fmla="*/ 166254 h 1008112"/>
              <a:gd name="connsiteX0" fmla="*/ 0 w 2650441"/>
              <a:gd name="connsiteY0" fmla="*/ 166254 h 1008112"/>
              <a:gd name="connsiteX1" fmla="*/ 2650441 w 2650441"/>
              <a:gd name="connsiteY1" fmla="*/ 0 h 1008112"/>
              <a:gd name="connsiteX2" fmla="*/ 2470332 w 2650441"/>
              <a:gd name="connsiteY2" fmla="*/ 1008112 h 1008112"/>
              <a:gd name="connsiteX3" fmla="*/ 249382 w 2650441"/>
              <a:gd name="connsiteY3" fmla="*/ 1008112 h 1008112"/>
              <a:gd name="connsiteX4" fmla="*/ 0 w 2650441"/>
              <a:gd name="connsiteY4" fmla="*/ 166254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441" h="1008112">
                <a:moveTo>
                  <a:pt x="0" y="166254"/>
                </a:moveTo>
                <a:lnTo>
                  <a:pt x="2650441" y="0"/>
                </a:lnTo>
                <a:lnTo>
                  <a:pt x="2470332" y="1008112"/>
                </a:lnTo>
                <a:lnTo>
                  <a:pt x="249382" y="1008112"/>
                </a:lnTo>
                <a:lnTo>
                  <a:pt x="0" y="166254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Nai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580112" y="2869913"/>
            <a:ext cx="2664296" cy="1021967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20781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207818 h 1008112"/>
              <a:gd name="connsiteX0" fmla="*/ 0 w 2664296"/>
              <a:gd name="connsiteY0" fmla="*/ 20781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63236 w 2664296"/>
              <a:gd name="connsiteY3" fmla="*/ 1008112 h 1008112"/>
              <a:gd name="connsiteX4" fmla="*/ 0 w 2664296"/>
              <a:gd name="connsiteY4" fmla="*/ 207818 h 1008112"/>
              <a:gd name="connsiteX0" fmla="*/ 0 w 2664296"/>
              <a:gd name="connsiteY0" fmla="*/ 207818 h 1021967"/>
              <a:gd name="connsiteX1" fmla="*/ 2664296 w 2664296"/>
              <a:gd name="connsiteY1" fmla="*/ 0 h 1021967"/>
              <a:gd name="connsiteX2" fmla="*/ 2428768 w 2664296"/>
              <a:gd name="connsiteY2" fmla="*/ 1021967 h 1021967"/>
              <a:gd name="connsiteX3" fmla="*/ 263236 w 2664296"/>
              <a:gd name="connsiteY3" fmla="*/ 1008112 h 1021967"/>
              <a:gd name="connsiteX4" fmla="*/ 0 w 2664296"/>
              <a:gd name="connsiteY4" fmla="*/ 207818 h 102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21967">
                <a:moveTo>
                  <a:pt x="0" y="207818"/>
                </a:moveTo>
                <a:lnTo>
                  <a:pt x="2664296" y="0"/>
                </a:lnTo>
                <a:lnTo>
                  <a:pt x="2428768" y="1021967"/>
                </a:lnTo>
                <a:lnTo>
                  <a:pt x="263236" y="1008112"/>
                </a:lnTo>
                <a:lnTo>
                  <a:pt x="0" y="207818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Thỏ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250987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414908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9230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221" l="0" r="98562">
                        <a14:foregroundMark x1="40096" y1="37488" x2="36422" y2="49367"/>
                        <a14:foregroundMark x1="52077" y1="46251" x2="52556" y2="58423"/>
                        <a14:foregroundMark x1="70447" y1="36514" x2="62939" y2="48199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8421"/>
            <a:ext cx="3626010" cy="594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ES_tradnl"/>
              <a:t>9/11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972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80112" y="2852936"/>
            <a:ext cx="2664296" cy="1049676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166255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166255 h 1008112"/>
              <a:gd name="connsiteX0" fmla="*/ 0 w 2664296"/>
              <a:gd name="connsiteY0" fmla="*/ 166255 h 1049676"/>
              <a:gd name="connsiteX1" fmla="*/ 2664296 w 2664296"/>
              <a:gd name="connsiteY1" fmla="*/ 0 h 1049676"/>
              <a:gd name="connsiteX2" fmla="*/ 2664296 w 2664296"/>
              <a:gd name="connsiteY2" fmla="*/ 1008112 h 1049676"/>
              <a:gd name="connsiteX3" fmla="*/ 249382 w 2664296"/>
              <a:gd name="connsiteY3" fmla="*/ 1049676 h 1049676"/>
              <a:gd name="connsiteX4" fmla="*/ 0 w 2664296"/>
              <a:gd name="connsiteY4" fmla="*/ 166255 h 1049676"/>
              <a:gd name="connsiteX0" fmla="*/ 0 w 2664296"/>
              <a:gd name="connsiteY0" fmla="*/ 166255 h 1049676"/>
              <a:gd name="connsiteX1" fmla="*/ 2664296 w 2664296"/>
              <a:gd name="connsiteY1" fmla="*/ 0 h 1049676"/>
              <a:gd name="connsiteX2" fmla="*/ 2498042 w 2664296"/>
              <a:gd name="connsiteY2" fmla="*/ 1008112 h 1049676"/>
              <a:gd name="connsiteX3" fmla="*/ 249382 w 2664296"/>
              <a:gd name="connsiteY3" fmla="*/ 1049676 h 1049676"/>
              <a:gd name="connsiteX4" fmla="*/ 0 w 2664296"/>
              <a:gd name="connsiteY4" fmla="*/ 166255 h 104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49676">
                <a:moveTo>
                  <a:pt x="0" y="166255"/>
                </a:moveTo>
                <a:lnTo>
                  <a:pt x="2664296" y="0"/>
                </a:lnTo>
                <a:lnTo>
                  <a:pt x="2498042" y="1008112"/>
                </a:lnTo>
                <a:lnTo>
                  <a:pt x="249382" y="1049676"/>
                </a:lnTo>
                <a:lnTo>
                  <a:pt x="0" y="166255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Gà mái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580112" y="4551266"/>
            <a:ext cx="2664296" cy="103582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166255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166255 h 1008112"/>
              <a:gd name="connsiteX0" fmla="*/ 0 w 2664296"/>
              <a:gd name="connsiteY0" fmla="*/ 166255 h 1021967"/>
              <a:gd name="connsiteX1" fmla="*/ 2664296 w 2664296"/>
              <a:gd name="connsiteY1" fmla="*/ 0 h 1021967"/>
              <a:gd name="connsiteX2" fmla="*/ 2664296 w 2664296"/>
              <a:gd name="connsiteY2" fmla="*/ 1008112 h 1021967"/>
              <a:gd name="connsiteX3" fmla="*/ 249382 w 2664296"/>
              <a:gd name="connsiteY3" fmla="*/ 1021967 h 1021967"/>
              <a:gd name="connsiteX4" fmla="*/ 0 w 2664296"/>
              <a:gd name="connsiteY4" fmla="*/ 166255 h 1021967"/>
              <a:gd name="connsiteX0" fmla="*/ 0 w 2664296"/>
              <a:gd name="connsiteY0" fmla="*/ 166255 h 1035821"/>
              <a:gd name="connsiteX1" fmla="*/ 2664296 w 2664296"/>
              <a:gd name="connsiteY1" fmla="*/ 0 h 1035821"/>
              <a:gd name="connsiteX2" fmla="*/ 2470332 w 2664296"/>
              <a:gd name="connsiteY2" fmla="*/ 1035821 h 1035821"/>
              <a:gd name="connsiteX3" fmla="*/ 249382 w 2664296"/>
              <a:gd name="connsiteY3" fmla="*/ 1021967 h 1035821"/>
              <a:gd name="connsiteX4" fmla="*/ 0 w 2664296"/>
              <a:gd name="connsiteY4" fmla="*/ 166255 h 103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35821">
                <a:moveTo>
                  <a:pt x="0" y="166255"/>
                </a:moveTo>
                <a:lnTo>
                  <a:pt x="2664296" y="0"/>
                </a:lnTo>
                <a:lnTo>
                  <a:pt x="2470332" y="1035821"/>
                </a:lnTo>
                <a:lnTo>
                  <a:pt x="249382" y="1021967"/>
                </a:lnTo>
                <a:lnTo>
                  <a:pt x="0" y="166255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Ngỗng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580112" y="1268760"/>
            <a:ext cx="2664296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15240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152400 h 1008112"/>
              <a:gd name="connsiteX0" fmla="*/ 0 w 2664296"/>
              <a:gd name="connsiteY0" fmla="*/ 15240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63237 w 2664296"/>
              <a:gd name="connsiteY3" fmla="*/ 1008112 h 1008112"/>
              <a:gd name="connsiteX4" fmla="*/ 0 w 2664296"/>
              <a:gd name="connsiteY4" fmla="*/ 152400 h 1008112"/>
              <a:gd name="connsiteX0" fmla="*/ 0 w 2664296"/>
              <a:gd name="connsiteY0" fmla="*/ 152400 h 1008112"/>
              <a:gd name="connsiteX1" fmla="*/ 2664296 w 2664296"/>
              <a:gd name="connsiteY1" fmla="*/ 0 h 1008112"/>
              <a:gd name="connsiteX2" fmla="*/ 2484187 w 2664296"/>
              <a:gd name="connsiteY2" fmla="*/ 1008112 h 1008112"/>
              <a:gd name="connsiteX3" fmla="*/ 263237 w 2664296"/>
              <a:gd name="connsiteY3" fmla="*/ 1008112 h 1008112"/>
              <a:gd name="connsiteX4" fmla="*/ 0 w 2664296"/>
              <a:gd name="connsiteY4" fmla="*/ 15240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2400"/>
                </a:moveTo>
                <a:lnTo>
                  <a:pt x="2664296" y="0"/>
                </a:lnTo>
                <a:lnTo>
                  <a:pt x="2484187" y="1008112"/>
                </a:lnTo>
                <a:lnTo>
                  <a:pt x="263237" y="1008112"/>
                </a:lnTo>
                <a:lnTo>
                  <a:pt x="0" y="152400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Gà trống</a:t>
            </a:r>
            <a:endParaRPr lang="es-ES" sz="40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90872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414908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250723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1429" l="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41" y="1178960"/>
            <a:ext cx="5058212" cy="54473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ES_tradnl"/>
              <a:t>10/11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30186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80112" y="1268760"/>
            <a:ext cx="2664296" cy="1021967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138546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138546 h 1008112"/>
              <a:gd name="connsiteX0" fmla="*/ 0 w 2664296"/>
              <a:gd name="connsiteY0" fmla="*/ 138546 h 1021967"/>
              <a:gd name="connsiteX1" fmla="*/ 2664296 w 2664296"/>
              <a:gd name="connsiteY1" fmla="*/ 0 h 1021967"/>
              <a:gd name="connsiteX2" fmla="*/ 2664296 w 2664296"/>
              <a:gd name="connsiteY2" fmla="*/ 1008112 h 1021967"/>
              <a:gd name="connsiteX3" fmla="*/ 221673 w 2664296"/>
              <a:gd name="connsiteY3" fmla="*/ 1021967 h 1021967"/>
              <a:gd name="connsiteX4" fmla="*/ 0 w 2664296"/>
              <a:gd name="connsiteY4" fmla="*/ 138546 h 1021967"/>
              <a:gd name="connsiteX0" fmla="*/ 0 w 2664296"/>
              <a:gd name="connsiteY0" fmla="*/ 138546 h 1021967"/>
              <a:gd name="connsiteX1" fmla="*/ 2664296 w 2664296"/>
              <a:gd name="connsiteY1" fmla="*/ 0 h 1021967"/>
              <a:gd name="connsiteX2" fmla="*/ 2484187 w 2664296"/>
              <a:gd name="connsiteY2" fmla="*/ 1008112 h 1021967"/>
              <a:gd name="connsiteX3" fmla="*/ 221673 w 2664296"/>
              <a:gd name="connsiteY3" fmla="*/ 1021967 h 1021967"/>
              <a:gd name="connsiteX4" fmla="*/ 0 w 2664296"/>
              <a:gd name="connsiteY4" fmla="*/ 138546 h 102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21967">
                <a:moveTo>
                  <a:pt x="0" y="138546"/>
                </a:moveTo>
                <a:lnTo>
                  <a:pt x="2664296" y="0"/>
                </a:lnTo>
                <a:lnTo>
                  <a:pt x="2484187" y="1008112"/>
                </a:lnTo>
                <a:lnTo>
                  <a:pt x="221673" y="1021967"/>
                </a:lnTo>
                <a:lnTo>
                  <a:pt x="0" y="138546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Vịt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580112" y="2895082"/>
            <a:ext cx="2664296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20781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207818 h 1008112"/>
              <a:gd name="connsiteX0" fmla="*/ 0 w 2664296"/>
              <a:gd name="connsiteY0" fmla="*/ 20781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49382 w 2664296"/>
              <a:gd name="connsiteY3" fmla="*/ 994258 h 1008112"/>
              <a:gd name="connsiteX4" fmla="*/ 0 w 2664296"/>
              <a:gd name="connsiteY4" fmla="*/ 207818 h 1008112"/>
              <a:gd name="connsiteX0" fmla="*/ 0 w 2664296"/>
              <a:gd name="connsiteY0" fmla="*/ 207818 h 1008112"/>
              <a:gd name="connsiteX1" fmla="*/ 2664296 w 2664296"/>
              <a:gd name="connsiteY1" fmla="*/ 0 h 1008112"/>
              <a:gd name="connsiteX2" fmla="*/ 2442623 w 2664296"/>
              <a:gd name="connsiteY2" fmla="*/ 1008112 h 1008112"/>
              <a:gd name="connsiteX3" fmla="*/ 249382 w 2664296"/>
              <a:gd name="connsiteY3" fmla="*/ 994258 h 1008112"/>
              <a:gd name="connsiteX4" fmla="*/ 0 w 2664296"/>
              <a:gd name="connsiteY4" fmla="*/ 20781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207818"/>
                </a:moveTo>
                <a:lnTo>
                  <a:pt x="2664296" y="0"/>
                </a:lnTo>
                <a:lnTo>
                  <a:pt x="2442623" y="1008112"/>
                </a:lnTo>
                <a:lnTo>
                  <a:pt x="249382" y="994258"/>
                </a:lnTo>
                <a:lnTo>
                  <a:pt x="0" y="207818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Cừu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593967" y="4581128"/>
            <a:ext cx="2650441" cy="103582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13855 w 2664296"/>
              <a:gd name="connsiteY0" fmla="*/ 166254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13855 w 2664296"/>
              <a:gd name="connsiteY4" fmla="*/ 166254 h 1008112"/>
              <a:gd name="connsiteX0" fmla="*/ 0 w 2650441"/>
              <a:gd name="connsiteY0" fmla="*/ 166254 h 1035821"/>
              <a:gd name="connsiteX1" fmla="*/ 2650441 w 2650441"/>
              <a:gd name="connsiteY1" fmla="*/ 0 h 1035821"/>
              <a:gd name="connsiteX2" fmla="*/ 2650441 w 2650441"/>
              <a:gd name="connsiteY2" fmla="*/ 1008112 h 1035821"/>
              <a:gd name="connsiteX3" fmla="*/ 263236 w 2650441"/>
              <a:gd name="connsiteY3" fmla="*/ 1035821 h 1035821"/>
              <a:gd name="connsiteX4" fmla="*/ 0 w 2650441"/>
              <a:gd name="connsiteY4" fmla="*/ 166254 h 1035821"/>
              <a:gd name="connsiteX0" fmla="*/ 0 w 2650441"/>
              <a:gd name="connsiteY0" fmla="*/ 166254 h 1035821"/>
              <a:gd name="connsiteX1" fmla="*/ 2650441 w 2650441"/>
              <a:gd name="connsiteY1" fmla="*/ 0 h 1035821"/>
              <a:gd name="connsiteX2" fmla="*/ 2428768 w 2650441"/>
              <a:gd name="connsiteY2" fmla="*/ 1021966 h 1035821"/>
              <a:gd name="connsiteX3" fmla="*/ 263236 w 2650441"/>
              <a:gd name="connsiteY3" fmla="*/ 1035821 h 1035821"/>
              <a:gd name="connsiteX4" fmla="*/ 0 w 2650441"/>
              <a:gd name="connsiteY4" fmla="*/ 166254 h 103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441" h="1035821">
                <a:moveTo>
                  <a:pt x="0" y="166254"/>
                </a:moveTo>
                <a:lnTo>
                  <a:pt x="2650441" y="0"/>
                </a:lnTo>
                <a:lnTo>
                  <a:pt x="2428768" y="1021966"/>
                </a:lnTo>
                <a:lnTo>
                  <a:pt x="263236" y="1035821"/>
                </a:lnTo>
                <a:lnTo>
                  <a:pt x="0" y="166254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Mèo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422108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24928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9230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19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ES_tradnl"/>
              <a:t>11/11</a:t>
            </a:r>
            <a:endParaRPr lang="es-ES" dirty="0"/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25" b="89941" l="1915" r="89877">
                        <a14:foregroundMark x1="66347" y1="68945" x2="78386" y2="74902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693" y="593012"/>
            <a:ext cx="4472367" cy="6264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024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93026" y="1268760"/>
            <a:ext cx="2751382" cy="1080683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925553"/>
              <a:gd name="connsiteY0" fmla="*/ 261257 h 1008112"/>
              <a:gd name="connsiteX1" fmla="*/ 2925553 w 2925553"/>
              <a:gd name="connsiteY1" fmla="*/ 0 h 1008112"/>
              <a:gd name="connsiteX2" fmla="*/ 2925553 w 2925553"/>
              <a:gd name="connsiteY2" fmla="*/ 1008112 h 1008112"/>
              <a:gd name="connsiteX3" fmla="*/ 261257 w 2925553"/>
              <a:gd name="connsiteY3" fmla="*/ 1008112 h 1008112"/>
              <a:gd name="connsiteX4" fmla="*/ 0 w 2925553"/>
              <a:gd name="connsiteY4" fmla="*/ 261257 h 1008112"/>
              <a:gd name="connsiteX0" fmla="*/ 0 w 2794925"/>
              <a:gd name="connsiteY0" fmla="*/ 145142 h 1008112"/>
              <a:gd name="connsiteX1" fmla="*/ 2794925 w 2794925"/>
              <a:gd name="connsiteY1" fmla="*/ 0 h 1008112"/>
              <a:gd name="connsiteX2" fmla="*/ 2794925 w 2794925"/>
              <a:gd name="connsiteY2" fmla="*/ 1008112 h 1008112"/>
              <a:gd name="connsiteX3" fmla="*/ 130629 w 2794925"/>
              <a:gd name="connsiteY3" fmla="*/ 1008112 h 1008112"/>
              <a:gd name="connsiteX4" fmla="*/ 0 w 2794925"/>
              <a:gd name="connsiteY4" fmla="*/ 145142 h 1008112"/>
              <a:gd name="connsiteX0" fmla="*/ 0 w 2794925"/>
              <a:gd name="connsiteY0" fmla="*/ 145142 h 1066169"/>
              <a:gd name="connsiteX1" fmla="*/ 2794925 w 2794925"/>
              <a:gd name="connsiteY1" fmla="*/ 0 h 1066169"/>
              <a:gd name="connsiteX2" fmla="*/ 2606240 w 2794925"/>
              <a:gd name="connsiteY2" fmla="*/ 1066169 h 1066169"/>
              <a:gd name="connsiteX3" fmla="*/ 130629 w 2794925"/>
              <a:gd name="connsiteY3" fmla="*/ 1008112 h 1066169"/>
              <a:gd name="connsiteX4" fmla="*/ 0 w 2794925"/>
              <a:gd name="connsiteY4" fmla="*/ 145142 h 1066169"/>
              <a:gd name="connsiteX0" fmla="*/ 0 w 2794925"/>
              <a:gd name="connsiteY0" fmla="*/ 145142 h 1066169"/>
              <a:gd name="connsiteX1" fmla="*/ 80461 w 2794925"/>
              <a:gd name="connsiteY1" fmla="*/ 269754 h 1066169"/>
              <a:gd name="connsiteX2" fmla="*/ 2794925 w 2794925"/>
              <a:gd name="connsiteY2" fmla="*/ 0 h 1066169"/>
              <a:gd name="connsiteX3" fmla="*/ 2606240 w 2794925"/>
              <a:gd name="connsiteY3" fmla="*/ 1066169 h 1066169"/>
              <a:gd name="connsiteX4" fmla="*/ 130629 w 2794925"/>
              <a:gd name="connsiteY4" fmla="*/ 1008112 h 1066169"/>
              <a:gd name="connsiteX5" fmla="*/ 0 w 2794925"/>
              <a:gd name="connsiteY5" fmla="*/ 145142 h 1066169"/>
              <a:gd name="connsiteX0" fmla="*/ 0 w 2794925"/>
              <a:gd name="connsiteY0" fmla="*/ 145142 h 1080683"/>
              <a:gd name="connsiteX1" fmla="*/ 80461 w 2794925"/>
              <a:gd name="connsiteY1" fmla="*/ 269754 h 1080683"/>
              <a:gd name="connsiteX2" fmla="*/ 2794925 w 2794925"/>
              <a:gd name="connsiteY2" fmla="*/ 0 h 1080683"/>
              <a:gd name="connsiteX3" fmla="*/ 2606240 w 2794925"/>
              <a:gd name="connsiteY3" fmla="*/ 1066169 h 1080683"/>
              <a:gd name="connsiteX4" fmla="*/ 290286 w 2794925"/>
              <a:gd name="connsiteY4" fmla="*/ 1080683 h 1080683"/>
              <a:gd name="connsiteX5" fmla="*/ 0 w 2794925"/>
              <a:gd name="connsiteY5" fmla="*/ 145142 h 1080683"/>
              <a:gd name="connsiteX0" fmla="*/ 0 w 2751382"/>
              <a:gd name="connsiteY0" fmla="*/ 290285 h 1080683"/>
              <a:gd name="connsiteX1" fmla="*/ 36918 w 2751382"/>
              <a:gd name="connsiteY1" fmla="*/ 269754 h 1080683"/>
              <a:gd name="connsiteX2" fmla="*/ 2751382 w 2751382"/>
              <a:gd name="connsiteY2" fmla="*/ 0 h 1080683"/>
              <a:gd name="connsiteX3" fmla="*/ 2562697 w 2751382"/>
              <a:gd name="connsiteY3" fmla="*/ 1066169 h 1080683"/>
              <a:gd name="connsiteX4" fmla="*/ 246743 w 2751382"/>
              <a:gd name="connsiteY4" fmla="*/ 1080683 h 1080683"/>
              <a:gd name="connsiteX5" fmla="*/ 0 w 2751382"/>
              <a:gd name="connsiteY5" fmla="*/ 290285 h 108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1382" h="1080683">
                <a:moveTo>
                  <a:pt x="0" y="290285"/>
                </a:moveTo>
                <a:cubicBezTo>
                  <a:pt x="21982" y="288280"/>
                  <a:pt x="14936" y="271759"/>
                  <a:pt x="36918" y="269754"/>
                </a:cubicBezTo>
                <a:lnTo>
                  <a:pt x="2751382" y="0"/>
                </a:lnTo>
                <a:lnTo>
                  <a:pt x="2562697" y="1066169"/>
                </a:lnTo>
                <a:lnTo>
                  <a:pt x="246743" y="1080683"/>
                </a:lnTo>
                <a:lnTo>
                  <a:pt x="0" y="290285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Vịt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580112" y="2895082"/>
            <a:ext cx="2664296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0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  <a:gd name="connsiteX0" fmla="*/ 0 w 2664296"/>
              <a:gd name="connsiteY0" fmla="*/ 159657 h 1008112"/>
              <a:gd name="connsiteX1" fmla="*/ 2664296 w 2664296"/>
              <a:gd name="connsiteY1" fmla="*/ 0 h 1008112"/>
              <a:gd name="connsiteX2" fmla="*/ 2519153 w 2664296"/>
              <a:gd name="connsiteY2" fmla="*/ 1008112 h 1008112"/>
              <a:gd name="connsiteX3" fmla="*/ 232228 w 2664296"/>
              <a:gd name="connsiteY3" fmla="*/ 993598 h 1008112"/>
              <a:gd name="connsiteX4" fmla="*/ 0 w 2664296"/>
              <a:gd name="connsiteY4" fmla="*/ 15965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59657"/>
                </a:moveTo>
                <a:lnTo>
                  <a:pt x="2664296" y="0"/>
                </a:lnTo>
                <a:lnTo>
                  <a:pt x="2519153" y="1008112"/>
                </a:lnTo>
                <a:lnTo>
                  <a:pt x="232228" y="993598"/>
                </a:lnTo>
                <a:lnTo>
                  <a:pt x="0" y="159657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Ngỗng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609141" y="4581128"/>
            <a:ext cx="2635267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9029 w 2664296"/>
              <a:gd name="connsiteY0" fmla="*/ 13062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9029 w 2664296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635267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  <a:gd name="connsiteX0" fmla="*/ 0 w 2635267"/>
              <a:gd name="connsiteY0" fmla="*/ 130628 h 1008112"/>
              <a:gd name="connsiteX1" fmla="*/ 2635267 w 2635267"/>
              <a:gd name="connsiteY1" fmla="*/ 0 h 1008112"/>
              <a:gd name="connsiteX2" fmla="*/ 2403039 w 2635267"/>
              <a:gd name="connsiteY2" fmla="*/ 1008112 h 1008112"/>
              <a:gd name="connsiteX3" fmla="*/ 290285 w 2635267"/>
              <a:gd name="connsiteY3" fmla="*/ 979083 h 1008112"/>
              <a:gd name="connsiteX4" fmla="*/ 0 w 2635267"/>
              <a:gd name="connsiteY4" fmla="*/ 130628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267" h="1008112">
                <a:moveTo>
                  <a:pt x="0" y="130628"/>
                </a:moveTo>
                <a:lnTo>
                  <a:pt x="2635267" y="0"/>
                </a:lnTo>
                <a:lnTo>
                  <a:pt x="2403039" y="1008112"/>
                </a:lnTo>
                <a:lnTo>
                  <a:pt x="290285" y="979083"/>
                </a:lnTo>
                <a:lnTo>
                  <a:pt x="0" y="130628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Gà mái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422108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24928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90872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4" b="92500" l="0" r="100000">
                        <a14:foregroundMark x1="37017" y1="10000" x2="29834" y2="16071"/>
                        <a14:foregroundMark x1="15470" y1="82500" x2="15470" y2="82500"/>
                        <a14:foregroundMark x1="17680" y1="85714" x2="17680" y2="85714"/>
                        <a14:foregroundMark x1="25414" y1="87857" x2="25414" y2="87857"/>
                        <a14:foregroundMark x1="33149" y1="86786" x2="33149" y2="86786"/>
                        <a14:foregroundMark x1="43094" y1="90000" x2="43094" y2="90000"/>
                        <a14:foregroundMark x1="35359" y1="88929" x2="35359" y2="88929"/>
                        <a14:foregroundMark x1="59669" y1="82500" x2="64641" y2="8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9389" y="2060848"/>
            <a:ext cx="2571512" cy="39780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smtClean="0">
                <a:solidFill>
                  <a:schemeClr val="accent6">
                    <a:lumMod val="75000"/>
                  </a:schemeClr>
                </a:solidFill>
              </a:rPr>
              <a:t>1/11</a:t>
            </a:r>
            <a:endParaRPr lang="es-E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195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649385" y="1268760"/>
            <a:ext cx="2595023" cy="103582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69273 w 2664296"/>
              <a:gd name="connsiteY0" fmla="*/ 207818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69273 w 2664296"/>
              <a:gd name="connsiteY4" fmla="*/ 207818 h 1008112"/>
              <a:gd name="connsiteX0" fmla="*/ 0 w 2595023"/>
              <a:gd name="connsiteY0" fmla="*/ 207818 h 1008112"/>
              <a:gd name="connsiteX1" fmla="*/ 2595023 w 2595023"/>
              <a:gd name="connsiteY1" fmla="*/ 0 h 1008112"/>
              <a:gd name="connsiteX2" fmla="*/ 2595023 w 2595023"/>
              <a:gd name="connsiteY2" fmla="*/ 1008112 h 1008112"/>
              <a:gd name="connsiteX3" fmla="*/ 207818 w 2595023"/>
              <a:gd name="connsiteY3" fmla="*/ 994257 h 1008112"/>
              <a:gd name="connsiteX4" fmla="*/ 0 w 2595023"/>
              <a:gd name="connsiteY4" fmla="*/ 207818 h 1008112"/>
              <a:gd name="connsiteX0" fmla="*/ 0 w 2595023"/>
              <a:gd name="connsiteY0" fmla="*/ 207818 h 1035821"/>
              <a:gd name="connsiteX1" fmla="*/ 2595023 w 2595023"/>
              <a:gd name="connsiteY1" fmla="*/ 0 h 1035821"/>
              <a:gd name="connsiteX2" fmla="*/ 2373350 w 2595023"/>
              <a:gd name="connsiteY2" fmla="*/ 1035821 h 1035821"/>
              <a:gd name="connsiteX3" fmla="*/ 207818 w 2595023"/>
              <a:gd name="connsiteY3" fmla="*/ 994257 h 1035821"/>
              <a:gd name="connsiteX4" fmla="*/ 0 w 2595023"/>
              <a:gd name="connsiteY4" fmla="*/ 207818 h 103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5023" h="1035821">
                <a:moveTo>
                  <a:pt x="0" y="207818"/>
                </a:moveTo>
                <a:lnTo>
                  <a:pt x="2595023" y="0"/>
                </a:lnTo>
                <a:lnTo>
                  <a:pt x="2373350" y="1035821"/>
                </a:lnTo>
                <a:lnTo>
                  <a:pt x="207818" y="994257"/>
                </a:lnTo>
                <a:lnTo>
                  <a:pt x="0" y="207818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Cừu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649385" y="4551266"/>
            <a:ext cx="2595023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69273 w 2664296"/>
              <a:gd name="connsiteY0" fmla="*/ 124691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69273 w 2664296"/>
              <a:gd name="connsiteY4" fmla="*/ 124691 h 1008112"/>
              <a:gd name="connsiteX0" fmla="*/ 0 w 2595023"/>
              <a:gd name="connsiteY0" fmla="*/ 124691 h 1008112"/>
              <a:gd name="connsiteX1" fmla="*/ 2595023 w 2595023"/>
              <a:gd name="connsiteY1" fmla="*/ 0 h 1008112"/>
              <a:gd name="connsiteX2" fmla="*/ 2595023 w 2595023"/>
              <a:gd name="connsiteY2" fmla="*/ 1008112 h 1008112"/>
              <a:gd name="connsiteX3" fmla="*/ 221673 w 2595023"/>
              <a:gd name="connsiteY3" fmla="*/ 994258 h 1008112"/>
              <a:gd name="connsiteX4" fmla="*/ 0 w 2595023"/>
              <a:gd name="connsiteY4" fmla="*/ 124691 h 1008112"/>
              <a:gd name="connsiteX0" fmla="*/ 0 w 2595023"/>
              <a:gd name="connsiteY0" fmla="*/ 124691 h 1008112"/>
              <a:gd name="connsiteX1" fmla="*/ 2595023 w 2595023"/>
              <a:gd name="connsiteY1" fmla="*/ 0 h 1008112"/>
              <a:gd name="connsiteX2" fmla="*/ 2428768 w 2595023"/>
              <a:gd name="connsiteY2" fmla="*/ 1008112 h 1008112"/>
              <a:gd name="connsiteX3" fmla="*/ 221673 w 2595023"/>
              <a:gd name="connsiteY3" fmla="*/ 994258 h 1008112"/>
              <a:gd name="connsiteX4" fmla="*/ 0 w 2595023"/>
              <a:gd name="connsiteY4" fmla="*/ 124691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5023" h="1008112">
                <a:moveTo>
                  <a:pt x="0" y="124691"/>
                </a:moveTo>
                <a:lnTo>
                  <a:pt x="2595023" y="0"/>
                </a:lnTo>
                <a:lnTo>
                  <a:pt x="2428768" y="1008112"/>
                </a:lnTo>
                <a:lnTo>
                  <a:pt x="221673" y="994258"/>
                </a:lnTo>
                <a:lnTo>
                  <a:pt x="0" y="124691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Nai 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649385" y="2869913"/>
            <a:ext cx="2595023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69273 w 2664296"/>
              <a:gd name="connsiteY0" fmla="*/ 124691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69273 w 2664296"/>
              <a:gd name="connsiteY4" fmla="*/ 124691 h 1008112"/>
              <a:gd name="connsiteX0" fmla="*/ 0 w 2595023"/>
              <a:gd name="connsiteY0" fmla="*/ 124691 h 1008112"/>
              <a:gd name="connsiteX1" fmla="*/ 2595023 w 2595023"/>
              <a:gd name="connsiteY1" fmla="*/ 0 h 1008112"/>
              <a:gd name="connsiteX2" fmla="*/ 2595023 w 2595023"/>
              <a:gd name="connsiteY2" fmla="*/ 1008112 h 1008112"/>
              <a:gd name="connsiteX3" fmla="*/ 235527 w 2595023"/>
              <a:gd name="connsiteY3" fmla="*/ 980403 h 1008112"/>
              <a:gd name="connsiteX4" fmla="*/ 0 w 2595023"/>
              <a:gd name="connsiteY4" fmla="*/ 124691 h 1008112"/>
              <a:gd name="connsiteX0" fmla="*/ 0 w 2595023"/>
              <a:gd name="connsiteY0" fmla="*/ 124691 h 1008112"/>
              <a:gd name="connsiteX1" fmla="*/ 2595023 w 2595023"/>
              <a:gd name="connsiteY1" fmla="*/ 0 h 1008112"/>
              <a:gd name="connsiteX2" fmla="*/ 2414914 w 2595023"/>
              <a:gd name="connsiteY2" fmla="*/ 1008112 h 1008112"/>
              <a:gd name="connsiteX3" fmla="*/ 235527 w 2595023"/>
              <a:gd name="connsiteY3" fmla="*/ 980403 h 1008112"/>
              <a:gd name="connsiteX4" fmla="*/ 0 w 2595023"/>
              <a:gd name="connsiteY4" fmla="*/ 124691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5023" h="1008112">
                <a:moveTo>
                  <a:pt x="0" y="124691"/>
                </a:moveTo>
                <a:lnTo>
                  <a:pt x="2595023" y="0"/>
                </a:lnTo>
                <a:lnTo>
                  <a:pt x="2414914" y="1008112"/>
                </a:lnTo>
                <a:lnTo>
                  <a:pt x="235527" y="980403"/>
                </a:lnTo>
                <a:lnTo>
                  <a:pt x="0" y="124691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Dê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250987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414908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9230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1788" l="0" r="99175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900312"/>
            <a:ext cx="3885718" cy="4426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smtClean="0">
                <a:solidFill>
                  <a:schemeClr val="accent6">
                    <a:lumMod val="75000"/>
                  </a:schemeClr>
                </a:solidFill>
              </a:rPr>
              <a:t>2/11</a:t>
            </a:r>
            <a:endParaRPr lang="es-E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51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80112" y="1268760"/>
            <a:ext cx="2664296" cy="103582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166255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166255 h 1008112"/>
              <a:gd name="connsiteX0" fmla="*/ 0 w 2664296"/>
              <a:gd name="connsiteY0" fmla="*/ 166255 h 1035821"/>
              <a:gd name="connsiteX1" fmla="*/ 2664296 w 2664296"/>
              <a:gd name="connsiteY1" fmla="*/ 0 h 1035821"/>
              <a:gd name="connsiteX2" fmla="*/ 2664296 w 2664296"/>
              <a:gd name="connsiteY2" fmla="*/ 1008112 h 1035821"/>
              <a:gd name="connsiteX3" fmla="*/ 263236 w 2664296"/>
              <a:gd name="connsiteY3" fmla="*/ 1035821 h 1035821"/>
              <a:gd name="connsiteX4" fmla="*/ 0 w 2664296"/>
              <a:gd name="connsiteY4" fmla="*/ 166255 h 1035821"/>
              <a:gd name="connsiteX0" fmla="*/ 0 w 2664296"/>
              <a:gd name="connsiteY0" fmla="*/ 166255 h 1035821"/>
              <a:gd name="connsiteX1" fmla="*/ 2664296 w 2664296"/>
              <a:gd name="connsiteY1" fmla="*/ 0 h 1035821"/>
              <a:gd name="connsiteX2" fmla="*/ 2456477 w 2664296"/>
              <a:gd name="connsiteY2" fmla="*/ 1035821 h 1035821"/>
              <a:gd name="connsiteX3" fmla="*/ 263236 w 2664296"/>
              <a:gd name="connsiteY3" fmla="*/ 1035821 h 1035821"/>
              <a:gd name="connsiteX4" fmla="*/ 0 w 2664296"/>
              <a:gd name="connsiteY4" fmla="*/ 166255 h 103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35821">
                <a:moveTo>
                  <a:pt x="0" y="166255"/>
                </a:moveTo>
                <a:lnTo>
                  <a:pt x="2664296" y="0"/>
                </a:lnTo>
                <a:lnTo>
                  <a:pt x="2456477" y="1035821"/>
                </a:lnTo>
                <a:lnTo>
                  <a:pt x="263236" y="1035821"/>
                </a:lnTo>
                <a:lnTo>
                  <a:pt x="0" y="166255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Bò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607821" y="2895082"/>
            <a:ext cx="2636587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7709 w 2664296"/>
              <a:gd name="connsiteY0" fmla="*/ 138546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7709 w 2664296"/>
              <a:gd name="connsiteY4" fmla="*/ 138546 h 1008112"/>
              <a:gd name="connsiteX0" fmla="*/ 0 w 2636587"/>
              <a:gd name="connsiteY0" fmla="*/ 138546 h 1008112"/>
              <a:gd name="connsiteX1" fmla="*/ 2636587 w 2636587"/>
              <a:gd name="connsiteY1" fmla="*/ 0 h 1008112"/>
              <a:gd name="connsiteX2" fmla="*/ 2636587 w 2636587"/>
              <a:gd name="connsiteY2" fmla="*/ 1008112 h 1008112"/>
              <a:gd name="connsiteX3" fmla="*/ 207818 w 2636587"/>
              <a:gd name="connsiteY3" fmla="*/ 980403 h 1008112"/>
              <a:gd name="connsiteX4" fmla="*/ 0 w 2636587"/>
              <a:gd name="connsiteY4" fmla="*/ 138546 h 1008112"/>
              <a:gd name="connsiteX0" fmla="*/ 0 w 2636587"/>
              <a:gd name="connsiteY0" fmla="*/ 138546 h 1008112"/>
              <a:gd name="connsiteX1" fmla="*/ 2636587 w 2636587"/>
              <a:gd name="connsiteY1" fmla="*/ 0 h 1008112"/>
              <a:gd name="connsiteX2" fmla="*/ 2456477 w 2636587"/>
              <a:gd name="connsiteY2" fmla="*/ 1008112 h 1008112"/>
              <a:gd name="connsiteX3" fmla="*/ 207818 w 2636587"/>
              <a:gd name="connsiteY3" fmla="*/ 980403 h 1008112"/>
              <a:gd name="connsiteX4" fmla="*/ 0 w 2636587"/>
              <a:gd name="connsiteY4" fmla="*/ 138546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6587" h="1008112">
                <a:moveTo>
                  <a:pt x="0" y="138546"/>
                </a:moveTo>
                <a:lnTo>
                  <a:pt x="2636587" y="0"/>
                </a:lnTo>
                <a:lnTo>
                  <a:pt x="2456477" y="1008112"/>
                </a:lnTo>
                <a:lnTo>
                  <a:pt x="207818" y="980403"/>
                </a:lnTo>
                <a:lnTo>
                  <a:pt x="0" y="138546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Vịt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621676" y="4581128"/>
            <a:ext cx="2622732" cy="103582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41564 w 2664296"/>
              <a:gd name="connsiteY0" fmla="*/ 166255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41564 w 2664296"/>
              <a:gd name="connsiteY4" fmla="*/ 166255 h 1008112"/>
              <a:gd name="connsiteX0" fmla="*/ 0 w 2622732"/>
              <a:gd name="connsiteY0" fmla="*/ 166255 h 1035821"/>
              <a:gd name="connsiteX1" fmla="*/ 2622732 w 2622732"/>
              <a:gd name="connsiteY1" fmla="*/ 0 h 1035821"/>
              <a:gd name="connsiteX2" fmla="*/ 2622732 w 2622732"/>
              <a:gd name="connsiteY2" fmla="*/ 1008112 h 1035821"/>
              <a:gd name="connsiteX3" fmla="*/ 249381 w 2622732"/>
              <a:gd name="connsiteY3" fmla="*/ 1035821 h 1035821"/>
              <a:gd name="connsiteX4" fmla="*/ 0 w 2622732"/>
              <a:gd name="connsiteY4" fmla="*/ 166255 h 1035821"/>
              <a:gd name="connsiteX0" fmla="*/ 0 w 2622732"/>
              <a:gd name="connsiteY0" fmla="*/ 166255 h 1035821"/>
              <a:gd name="connsiteX1" fmla="*/ 2622732 w 2622732"/>
              <a:gd name="connsiteY1" fmla="*/ 0 h 1035821"/>
              <a:gd name="connsiteX2" fmla="*/ 2442623 w 2622732"/>
              <a:gd name="connsiteY2" fmla="*/ 1008112 h 1035821"/>
              <a:gd name="connsiteX3" fmla="*/ 249381 w 2622732"/>
              <a:gd name="connsiteY3" fmla="*/ 1035821 h 1035821"/>
              <a:gd name="connsiteX4" fmla="*/ 0 w 2622732"/>
              <a:gd name="connsiteY4" fmla="*/ 166255 h 103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732" h="1035821">
                <a:moveTo>
                  <a:pt x="0" y="166255"/>
                </a:moveTo>
                <a:lnTo>
                  <a:pt x="2622732" y="0"/>
                </a:lnTo>
                <a:lnTo>
                  <a:pt x="2442623" y="1008112"/>
                </a:lnTo>
                <a:lnTo>
                  <a:pt x="249381" y="1035821"/>
                </a:lnTo>
                <a:lnTo>
                  <a:pt x="0" y="166255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Heo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422108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24928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9230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6511" y="2132856"/>
            <a:ext cx="4069185" cy="40691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ES_tradnl"/>
              <a:t>3/11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93646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80112" y="1268760"/>
            <a:ext cx="2664296" cy="1021966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0 h 1021966"/>
              <a:gd name="connsiteX1" fmla="*/ 2664296 w 2664296"/>
              <a:gd name="connsiteY1" fmla="*/ 0 h 1021966"/>
              <a:gd name="connsiteX2" fmla="*/ 2664296 w 2664296"/>
              <a:gd name="connsiteY2" fmla="*/ 1008112 h 1021966"/>
              <a:gd name="connsiteX3" fmla="*/ 180109 w 2664296"/>
              <a:gd name="connsiteY3" fmla="*/ 1021966 h 1021966"/>
              <a:gd name="connsiteX4" fmla="*/ 0 w 2664296"/>
              <a:gd name="connsiteY4" fmla="*/ 0 h 1021966"/>
              <a:gd name="connsiteX0" fmla="*/ 0 w 2664296"/>
              <a:gd name="connsiteY0" fmla="*/ 124691 h 1021966"/>
              <a:gd name="connsiteX1" fmla="*/ 2664296 w 2664296"/>
              <a:gd name="connsiteY1" fmla="*/ 0 h 1021966"/>
              <a:gd name="connsiteX2" fmla="*/ 2664296 w 2664296"/>
              <a:gd name="connsiteY2" fmla="*/ 1008112 h 1021966"/>
              <a:gd name="connsiteX3" fmla="*/ 180109 w 2664296"/>
              <a:gd name="connsiteY3" fmla="*/ 1021966 h 1021966"/>
              <a:gd name="connsiteX4" fmla="*/ 0 w 2664296"/>
              <a:gd name="connsiteY4" fmla="*/ 124691 h 1021966"/>
              <a:gd name="connsiteX0" fmla="*/ 0 w 2664296"/>
              <a:gd name="connsiteY0" fmla="*/ 124691 h 1021966"/>
              <a:gd name="connsiteX1" fmla="*/ 2664296 w 2664296"/>
              <a:gd name="connsiteY1" fmla="*/ 0 h 1021966"/>
              <a:gd name="connsiteX2" fmla="*/ 2470332 w 2664296"/>
              <a:gd name="connsiteY2" fmla="*/ 1008112 h 1021966"/>
              <a:gd name="connsiteX3" fmla="*/ 180109 w 2664296"/>
              <a:gd name="connsiteY3" fmla="*/ 1021966 h 1021966"/>
              <a:gd name="connsiteX4" fmla="*/ 0 w 2664296"/>
              <a:gd name="connsiteY4" fmla="*/ 124691 h 10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21966">
                <a:moveTo>
                  <a:pt x="0" y="124691"/>
                </a:moveTo>
                <a:lnTo>
                  <a:pt x="2664296" y="0"/>
                </a:lnTo>
                <a:lnTo>
                  <a:pt x="2470332" y="1008112"/>
                </a:lnTo>
                <a:lnTo>
                  <a:pt x="180109" y="1021966"/>
                </a:lnTo>
                <a:lnTo>
                  <a:pt x="0" y="124691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Trâu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593966" y="4551266"/>
            <a:ext cx="2650442" cy="1021966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13854 w 2664296"/>
              <a:gd name="connsiteY0" fmla="*/ 15240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13854 w 2664296"/>
              <a:gd name="connsiteY4" fmla="*/ 152400 h 1008112"/>
              <a:gd name="connsiteX0" fmla="*/ 0 w 2650442"/>
              <a:gd name="connsiteY0" fmla="*/ 152400 h 1008112"/>
              <a:gd name="connsiteX1" fmla="*/ 2650442 w 2650442"/>
              <a:gd name="connsiteY1" fmla="*/ 0 h 1008112"/>
              <a:gd name="connsiteX2" fmla="*/ 2650442 w 2650442"/>
              <a:gd name="connsiteY2" fmla="*/ 1008112 h 1008112"/>
              <a:gd name="connsiteX3" fmla="*/ 249383 w 2650442"/>
              <a:gd name="connsiteY3" fmla="*/ 1008112 h 1008112"/>
              <a:gd name="connsiteX4" fmla="*/ 0 w 2650442"/>
              <a:gd name="connsiteY4" fmla="*/ 152400 h 1008112"/>
              <a:gd name="connsiteX0" fmla="*/ 0 w 2650442"/>
              <a:gd name="connsiteY0" fmla="*/ 152400 h 1021966"/>
              <a:gd name="connsiteX1" fmla="*/ 2650442 w 2650442"/>
              <a:gd name="connsiteY1" fmla="*/ 0 h 1021966"/>
              <a:gd name="connsiteX2" fmla="*/ 2484187 w 2650442"/>
              <a:gd name="connsiteY2" fmla="*/ 1021966 h 1021966"/>
              <a:gd name="connsiteX3" fmla="*/ 249383 w 2650442"/>
              <a:gd name="connsiteY3" fmla="*/ 1008112 h 1021966"/>
              <a:gd name="connsiteX4" fmla="*/ 0 w 2650442"/>
              <a:gd name="connsiteY4" fmla="*/ 152400 h 10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442" h="1021966">
                <a:moveTo>
                  <a:pt x="0" y="152400"/>
                </a:moveTo>
                <a:lnTo>
                  <a:pt x="2650442" y="0"/>
                </a:lnTo>
                <a:lnTo>
                  <a:pt x="2484187" y="1021966"/>
                </a:lnTo>
                <a:lnTo>
                  <a:pt x="249383" y="1008112"/>
                </a:lnTo>
                <a:lnTo>
                  <a:pt x="0" y="152400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Nai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635530" y="2869913"/>
            <a:ext cx="2608878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55418 w 2664296"/>
              <a:gd name="connsiteY0" fmla="*/ 138545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55418 w 2664296"/>
              <a:gd name="connsiteY4" fmla="*/ 138545 h 1008112"/>
              <a:gd name="connsiteX0" fmla="*/ 0 w 2608878"/>
              <a:gd name="connsiteY0" fmla="*/ 138545 h 1008112"/>
              <a:gd name="connsiteX1" fmla="*/ 2608878 w 2608878"/>
              <a:gd name="connsiteY1" fmla="*/ 0 h 1008112"/>
              <a:gd name="connsiteX2" fmla="*/ 2608878 w 2608878"/>
              <a:gd name="connsiteY2" fmla="*/ 1008112 h 1008112"/>
              <a:gd name="connsiteX3" fmla="*/ 235527 w 2608878"/>
              <a:gd name="connsiteY3" fmla="*/ 1008112 h 1008112"/>
              <a:gd name="connsiteX4" fmla="*/ 0 w 2608878"/>
              <a:gd name="connsiteY4" fmla="*/ 138545 h 1008112"/>
              <a:gd name="connsiteX0" fmla="*/ 0 w 2608878"/>
              <a:gd name="connsiteY0" fmla="*/ 138545 h 1008112"/>
              <a:gd name="connsiteX1" fmla="*/ 2608878 w 2608878"/>
              <a:gd name="connsiteY1" fmla="*/ 0 h 1008112"/>
              <a:gd name="connsiteX2" fmla="*/ 2414914 w 2608878"/>
              <a:gd name="connsiteY2" fmla="*/ 1008112 h 1008112"/>
              <a:gd name="connsiteX3" fmla="*/ 235527 w 2608878"/>
              <a:gd name="connsiteY3" fmla="*/ 1008112 h 1008112"/>
              <a:gd name="connsiteX4" fmla="*/ 0 w 2608878"/>
              <a:gd name="connsiteY4" fmla="*/ 138545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878" h="1008112">
                <a:moveTo>
                  <a:pt x="0" y="138545"/>
                </a:moveTo>
                <a:lnTo>
                  <a:pt x="2608878" y="0"/>
                </a:lnTo>
                <a:lnTo>
                  <a:pt x="2414914" y="1008112"/>
                </a:lnTo>
                <a:lnTo>
                  <a:pt x="235527" y="1008112"/>
                </a:lnTo>
                <a:lnTo>
                  <a:pt x="0" y="138545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Cừu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250987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414908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9230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905" l="0" r="100000">
                        <a14:foregroundMark x1="9425" y1="2095" x2="63259" y2="48190"/>
                        <a14:foregroundMark x1="7508" y1="16381" x2="19489" y2="28000"/>
                        <a14:foregroundMark x1="18690" y1="18857" x2="20288" y2="18476"/>
                        <a14:foregroundMark x1="5431" y1="3429" x2="6869" y2="14667"/>
                        <a14:foregroundMark x1="10383" y1="38286" x2="14377" y2="31429"/>
                        <a14:foregroundMark x1="53834" y1="28762" x2="84185" y2="43429"/>
                        <a14:foregroundMark x1="80351" y1="72762" x2="81310" y2="90857"/>
                        <a14:foregroundMark x1="69808" y1="71619" x2="70447" y2="86667"/>
                        <a14:foregroundMark x1="42971" y1="76190" x2="41853" y2="93905"/>
                        <a14:foregroundMark x1="32907" y1="74476" x2="31789" y2="88381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918207"/>
            <a:ext cx="4890043" cy="41010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ES_tradnl"/>
              <a:t>4/11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05113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621676" y="2852936"/>
            <a:ext cx="2622732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41564 w 2664296"/>
              <a:gd name="connsiteY0" fmla="*/ 138545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41564 w 2664296"/>
              <a:gd name="connsiteY4" fmla="*/ 138545 h 1008112"/>
              <a:gd name="connsiteX0" fmla="*/ 0 w 2622732"/>
              <a:gd name="connsiteY0" fmla="*/ 138545 h 1008112"/>
              <a:gd name="connsiteX1" fmla="*/ 2622732 w 2622732"/>
              <a:gd name="connsiteY1" fmla="*/ 0 h 1008112"/>
              <a:gd name="connsiteX2" fmla="*/ 2622732 w 2622732"/>
              <a:gd name="connsiteY2" fmla="*/ 1008112 h 1008112"/>
              <a:gd name="connsiteX3" fmla="*/ 180109 w 2622732"/>
              <a:gd name="connsiteY3" fmla="*/ 1008112 h 1008112"/>
              <a:gd name="connsiteX4" fmla="*/ 0 w 2622732"/>
              <a:gd name="connsiteY4" fmla="*/ 138545 h 1008112"/>
              <a:gd name="connsiteX0" fmla="*/ 0 w 2622732"/>
              <a:gd name="connsiteY0" fmla="*/ 138545 h 1008112"/>
              <a:gd name="connsiteX1" fmla="*/ 2622732 w 2622732"/>
              <a:gd name="connsiteY1" fmla="*/ 0 h 1008112"/>
              <a:gd name="connsiteX2" fmla="*/ 2414913 w 2622732"/>
              <a:gd name="connsiteY2" fmla="*/ 1008112 h 1008112"/>
              <a:gd name="connsiteX3" fmla="*/ 180109 w 2622732"/>
              <a:gd name="connsiteY3" fmla="*/ 1008112 h 1008112"/>
              <a:gd name="connsiteX4" fmla="*/ 0 w 2622732"/>
              <a:gd name="connsiteY4" fmla="*/ 138545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732" h="1008112">
                <a:moveTo>
                  <a:pt x="0" y="138545"/>
                </a:moveTo>
                <a:lnTo>
                  <a:pt x="2622732" y="0"/>
                </a:lnTo>
                <a:lnTo>
                  <a:pt x="2414913" y="1008112"/>
                </a:lnTo>
                <a:lnTo>
                  <a:pt x="180109" y="1008112"/>
                </a:lnTo>
                <a:lnTo>
                  <a:pt x="0" y="138545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Chuột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635530" y="4551266"/>
            <a:ext cx="2608878" cy="1021967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55418 w 2664296"/>
              <a:gd name="connsiteY0" fmla="*/ 110836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55418 w 2664296"/>
              <a:gd name="connsiteY4" fmla="*/ 110836 h 1008112"/>
              <a:gd name="connsiteX0" fmla="*/ 0 w 2608878"/>
              <a:gd name="connsiteY0" fmla="*/ 110836 h 1008112"/>
              <a:gd name="connsiteX1" fmla="*/ 2608878 w 2608878"/>
              <a:gd name="connsiteY1" fmla="*/ 0 h 1008112"/>
              <a:gd name="connsiteX2" fmla="*/ 2608878 w 2608878"/>
              <a:gd name="connsiteY2" fmla="*/ 1008112 h 1008112"/>
              <a:gd name="connsiteX3" fmla="*/ 152401 w 2608878"/>
              <a:gd name="connsiteY3" fmla="*/ 994258 h 1008112"/>
              <a:gd name="connsiteX4" fmla="*/ 0 w 2608878"/>
              <a:gd name="connsiteY4" fmla="*/ 110836 h 1008112"/>
              <a:gd name="connsiteX0" fmla="*/ 0 w 2608878"/>
              <a:gd name="connsiteY0" fmla="*/ 110836 h 1021967"/>
              <a:gd name="connsiteX1" fmla="*/ 2608878 w 2608878"/>
              <a:gd name="connsiteY1" fmla="*/ 0 h 1021967"/>
              <a:gd name="connsiteX2" fmla="*/ 2484187 w 2608878"/>
              <a:gd name="connsiteY2" fmla="*/ 1021967 h 1021967"/>
              <a:gd name="connsiteX3" fmla="*/ 152401 w 2608878"/>
              <a:gd name="connsiteY3" fmla="*/ 994258 h 1021967"/>
              <a:gd name="connsiteX4" fmla="*/ 0 w 2608878"/>
              <a:gd name="connsiteY4" fmla="*/ 110836 h 102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878" h="1021967">
                <a:moveTo>
                  <a:pt x="0" y="110836"/>
                </a:moveTo>
                <a:lnTo>
                  <a:pt x="2608878" y="0"/>
                </a:lnTo>
                <a:lnTo>
                  <a:pt x="2484187" y="1021967"/>
                </a:lnTo>
                <a:lnTo>
                  <a:pt x="152401" y="994258"/>
                </a:lnTo>
                <a:lnTo>
                  <a:pt x="0" y="110836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Khỉ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621676" y="1268760"/>
            <a:ext cx="2622732" cy="1021967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41564 w 2664296"/>
              <a:gd name="connsiteY0" fmla="*/ 138546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41564 w 2664296"/>
              <a:gd name="connsiteY4" fmla="*/ 138546 h 1008112"/>
              <a:gd name="connsiteX0" fmla="*/ 0 w 2622732"/>
              <a:gd name="connsiteY0" fmla="*/ 138546 h 1021967"/>
              <a:gd name="connsiteX1" fmla="*/ 2622732 w 2622732"/>
              <a:gd name="connsiteY1" fmla="*/ 0 h 1021967"/>
              <a:gd name="connsiteX2" fmla="*/ 2622732 w 2622732"/>
              <a:gd name="connsiteY2" fmla="*/ 1008112 h 1021967"/>
              <a:gd name="connsiteX3" fmla="*/ 207818 w 2622732"/>
              <a:gd name="connsiteY3" fmla="*/ 1021967 h 1021967"/>
              <a:gd name="connsiteX4" fmla="*/ 0 w 2622732"/>
              <a:gd name="connsiteY4" fmla="*/ 138546 h 1021967"/>
              <a:gd name="connsiteX0" fmla="*/ 0 w 2622732"/>
              <a:gd name="connsiteY0" fmla="*/ 138546 h 1021967"/>
              <a:gd name="connsiteX1" fmla="*/ 2622732 w 2622732"/>
              <a:gd name="connsiteY1" fmla="*/ 0 h 1021967"/>
              <a:gd name="connsiteX2" fmla="*/ 2401059 w 2622732"/>
              <a:gd name="connsiteY2" fmla="*/ 1008112 h 1021967"/>
              <a:gd name="connsiteX3" fmla="*/ 207818 w 2622732"/>
              <a:gd name="connsiteY3" fmla="*/ 1021967 h 1021967"/>
              <a:gd name="connsiteX4" fmla="*/ 0 w 2622732"/>
              <a:gd name="connsiteY4" fmla="*/ 138546 h 102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732" h="1021967">
                <a:moveTo>
                  <a:pt x="0" y="138546"/>
                </a:moveTo>
                <a:lnTo>
                  <a:pt x="2622732" y="0"/>
                </a:lnTo>
                <a:lnTo>
                  <a:pt x="2401059" y="1008112"/>
                </a:lnTo>
                <a:lnTo>
                  <a:pt x="207818" y="1021967"/>
                </a:lnTo>
                <a:lnTo>
                  <a:pt x="0" y="138546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Chó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90872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414908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250723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8 Grupo"/>
          <p:cNvGrpSpPr/>
          <p:nvPr/>
        </p:nvGrpSpPr>
        <p:grpSpPr>
          <a:xfrm>
            <a:off x="656391" y="1839566"/>
            <a:ext cx="4505627" cy="4217727"/>
            <a:chOff x="341761" y="1701603"/>
            <a:chExt cx="4844779" cy="4493752"/>
          </a:xfrm>
        </p:grpSpPr>
        <p:sp>
          <p:nvSpPr>
            <p:cNvPr id="8" name="7 Forma libre"/>
            <p:cNvSpPr/>
            <p:nvPr/>
          </p:nvSpPr>
          <p:spPr>
            <a:xfrm rot="602707">
              <a:off x="1354080" y="2920520"/>
              <a:ext cx="703362" cy="1422894"/>
            </a:xfrm>
            <a:custGeom>
              <a:avLst/>
              <a:gdLst>
                <a:gd name="connsiteX0" fmla="*/ 703362 w 703362"/>
                <a:gd name="connsiteY0" fmla="*/ 292100 h 1422410"/>
                <a:gd name="connsiteX1" fmla="*/ 589062 w 703362"/>
                <a:gd name="connsiteY1" fmla="*/ 266700 h 1422410"/>
                <a:gd name="connsiteX2" fmla="*/ 512862 w 703362"/>
                <a:gd name="connsiteY2" fmla="*/ 127000 h 1422410"/>
                <a:gd name="connsiteX3" fmla="*/ 360462 w 703362"/>
                <a:gd name="connsiteY3" fmla="*/ 0 h 1422410"/>
                <a:gd name="connsiteX4" fmla="*/ 131862 w 703362"/>
                <a:gd name="connsiteY4" fmla="*/ 76200 h 1422410"/>
                <a:gd name="connsiteX5" fmla="*/ 4862 w 703362"/>
                <a:gd name="connsiteY5" fmla="*/ 355600 h 1422410"/>
                <a:gd name="connsiteX6" fmla="*/ 55662 w 703362"/>
                <a:gd name="connsiteY6" fmla="*/ 673100 h 1422410"/>
                <a:gd name="connsiteX7" fmla="*/ 322362 w 703362"/>
                <a:gd name="connsiteY7" fmla="*/ 1016000 h 1422410"/>
                <a:gd name="connsiteX8" fmla="*/ 335062 w 703362"/>
                <a:gd name="connsiteY8" fmla="*/ 1193800 h 1422410"/>
                <a:gd name="connsiteX9" fmla="*/ 258862 w 703362"/>
                <a:gd name="connsiteY9" fmla="*/ 1219200 h 1422410"/>
                <a:gd name="connsiteX10" fmla="*/ 169962 w 703362"/>
                <a:gd name="connsiteY10" fmla="*/ 1193800 h 1422410"/>
                <a:gd name="connsiteX11" fmla="*/ 246162 w 703362"/>
                <a:gd name="connsiteY11" fmla="*/ 1384300 h 1422410"/>
                <a:gd name="connsiteX12" fmla="*/ 487462 w 703362"/>
                <a:gd name="connsiteY12" fmla="*/ 1409700 h 1422410"/>
                <a:gd name="connsiteX13" fmla="*/ 665262 w 703362"/>
                <a:gd name="connsiteY13" fmla="*/ 1231900 h 1422410"/>
                <a:gd name="connsiteX14" fmla="*/ 665262 w 703362"/>
                <a:gd name="connsiteY14" fmla="*/ 850900 h 1422410"/>
                <a:gd name="connsiteX15" fmla="*/ 398562 w 703362"/>
                <a:gd name="connsiteY15" fmla="*/ 520700 h 1422410"/>
                <a:gd name="connsiteX16" fmla="*/ 309662 w 703362"/>
                <a:gd name="connsiteY16" fmla="*/ 368300 h 1422410"/>
                <a:gd name="connsiteX17" fmla="*/ 335062 w 703362"/>
                <a:gd name="connsiteY17" fmla="*/ 241300 h 1422410"/>
                <a:gd name="connsiteX18" fmla="*/ 411262 w 703362"/>
                <a:gd name="connsiteY18" fmla="*/ 241300 h 1422410"/>
                <a:gd name="connsiteX19" fmla="*/ 487462 w 703362"/>
                <a:gd name="connsiteY19" fmla="*/ 317500 h 1422410"/>
                <a:gd name="connsiteX20" fmla="*/ 576362 w 703362"/>
                <a:gd name="connsiteY20" fmla="*/ 368300 h 1422410"/>
                <a:gd name="connsiteX21" fmla="*/ 665262 w 703362"/>
                <a:gd name="connsiteY21" fmla="*/ 355600 h 1422410"/>
                <a:gd name="connsiteX0" fmla="*/ 703362 w 703362"/>
                <a:gd name="connsiteY0" fmla="*/ 292584 h 1422894"/>
                <a:gd name="connsiteX1" fmla="*/ 589062 w 703362"/>
                <a:gd name="connsiteY1" fmla="*/ 267184 h 1422894"/>
                <a:gd name="connsiteX2" fmla="*/ 531384 w 703362"/>
                <a:gd name="connsiteY2" fmla="*/ 100987 h 1422894"/>
                <a:gd name="connsiteX3" fmla="*/ 360462 w 703362"/>
                <a:gd name="connsiteY3" fmla="*/ 484 h 1422894"/>
                <a:gd name="connsiteX4" fmla="*/ 131862 w 703362"/>
                <a:gd name="connsiteY4" fmla="*/ 76684 h 1422894"/>
                <a:gd name="connsiteX5" fmla="*/ 4862 w 703362"/>
                <a:gd name="connsiteY5" fmla="*/ 356084 h 1422894"/>
                <a:gd name="connsiteX6" fmla="*/ 55662 w 703362"/>
                <a:gd name="connsiteY6" fmla="*/ 673584 h 1422894"/>
                <a:gd name="connsiteX7" fmla="*/ 322362 w 703362"/>
                <a:gd name="connsiteY7" fmla="*/ 1016484 h 1422894"/>
                <a:gd name="connsiteX8" fmla="*/ 335062 w 703362"/>
                <a:gd name="connsiteY8" fmla="*/ 1194284 h 1422894"/>
                <a:gd name="connsiteX9" fmla="*/ 258862 w 703362"/>
                <a:gd name="connsiteY9" fmla="*/ 1219684 h 1422894"/>
                <a:gd name="connsiteX10" fmla="*/ 169962 w 703362"/>
                <a:gd name="connsiteY10" fmla="*/ 1194284 h 1422894"/>
                <a:gd name="connsiteX11" fmla="*/ 246162 w 703362"/>
                <a:gd name="connsiteY11" fmla="*/ 1384784 h 1422894"/>
                <a:gd name="connsiteX12" fmla="*/ 487462 w 703362"/>
                <a:gd name="connsiteY12" fmla="*/ 1410184 h 1422894"/>
                <a:gd name="connsiteX13" fmla="*/ 665262 w 703362"/>
                <a:gd name="connsiteY13" fmla="*/ 1232384 h 1422894"/>
                <a:gd name="connsiteX14" fmla="*/ 665262 w 703362"/>
                <a:gd name="connsiteY14" fmla="*/ 851384 h 1422894"/>
                <a:gd name="connsiteX15" fmla="*/ 398562 w 703362"/>
                <a:gd name="connsiteY15" fmla="*/ 521184 h 1422894"/>
                <a:gd name="connsiteX16" fmla="*/ 309662 w 703362"/>
                <a:gd name="connsiteY16" fmla="*/ 368784 h 1422894"/>
                <a:gd name="connsiteX17" fmla="*/ 335062 w 703362"/>
                <a:gd name="connsiteY17" fmla="*/ 241784 h 1422894"/>
                <a:gd name="connsiteX18" fmla="*/ 411262 w 703362"/>
                <a:gd name="connsiteY18" fmla="*/ 241784 h 1422894"/>
                <a:gd name="connsiteX19" fmla="*/ 487462 w 703362"/>
                <a:gd name="connsiteY19" fmla="*/ 317984 h 1422894"/>
                <a:gd name="connsiteX20" fmla="*/ 576362 w 703362"/>
                <a:gd name="connsiteY20" fmla="*/ 368784 h 1422894"/>
                <a:gd name="connsiteX21" fmla="*/ 665262 w 703362"/>
                <a:gd name="connsiteY21" fmla="*/ 356084 h 142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3362" h="1422894">
                  <a:moveTo>
                    <a:pt x="703362" y="292584"/>
                  </a:moveTo>
                  <a:cubicBezTo>
                    <a:pt x="662087" y="293642"/>
                    <a:pt x="617725" y="299117"/>
                    <a:pt x="589062" y="267184"/>
                  </a:cubicBezTo>
                  <a:cubicBezTo>
                    <a:pt x="560399" y="235251"/>
                    <a:pt x="569484" y="145437"/>
                    <a:pt x="531384" y="100987"/>
                  </a:cubicBezTo>
                  <a:cubicBezTo>
                    <a:pt x="493284" y="56537"/>
                    <a:pt x="427049" y="4535"/>
                    <a:pt x="360462" y="484"/>
                  </a:cubicBezTo>
                  <a:cubicBezTo>
                    <a:pt x="293875" y="-3567"/>
                    <a:pt x="191129" y="17417"/>
                    <a:pt x="131862" y="76684"/>
                  </a:cubicBezTo>
                  <a:cubicBezTo>
                    <a:pt x="72595" y="135951"/>
                    <a:pt x="17562" y="256601"/>
                    <a:pt x="4862" y="356084"/>
                  </a:cubicBezTo>
                  <a:cubicBezTo>
                    <a:pt x="-7838" y="455567"/>
                    <a:pt x="2745" y="563517"/>
                    <a:pt x="55662" y="673584"/>
                  </a:cubicBezTo>
                  <a:cubicBezTo>
                    <a:pt x="108579" y="783651"/>
                    <a:pt x="275795" y="929701"/>
                    <a:pt x="322362" y="1016484"/>
                  </a:cubicBezTo>
                  <a:cubicBezTo>
                    <a:pt x="368929" y="1103267"/>
                    <a:pt x="345645" y="1160417"/>
                    <a:pt x="335062" y="1194284"/>
                  </a:cubicBezTo>
                  <a:cubicBezTo>
                    <a:pt x="324479" y="1228151"/>
                    <a:pt x="286379" y="1219684"/>
                    <a:pt x="258862" y="1219684"/>
                  </a:cubicBezTo>
                  <a:cubicBezTo>
                    <a:pt x="231345" y="1219684"/>
                    <a:pt x="172079" y="1166767"/>
                    <a:pt x="169962" y="1194284"/>
                  </a:cubicBezTo>
                  <a:cubicBezTo>
                    <a:pt x="167845" y="1221801"/>
                    <a:pt x="193245" y="1348801"/>
                    <a:pt x="246162" y="1384784"/>
                  </a:cubicBezTo>
                  <a:cubicBezTo>
                    <a:pt x="299079" y="1420767"/>
                    <a:pt x="417612" y="1435584"/>
                    <a:pt x="487462" y="1410184"/>
                  </a:cubicBezTo>
                  <a:cubicBezTo>
                    <a:pt x="557312" y="1384784"/>
                    <a:pt x="635629" y="1325517"/>
                    <a:pt x="665262" y="1232384"/>
                  </a:cubicBezTo>
                  <a:cubicBezTo>
                    <a:pt x="694895" y="1139251"/>
                    <a:pt x="709712" y="969917"/>
                    <a:pt x="665262" y="851384"/>
                  </a:cubicBezTo>
                  <a:cubicBezTo>
                    <a:pt x="620812" y="732851"/>
                    <a:pt x="457829" y="601617"/>
                    <a:pt x="398562" y="521184"/>
                  </a:cubicBezTo>
                  <a:cubicBezTo>
                    <a:pt x="339295" y="440751"/>
                    <a:pt x="320245" y="415351"/>
                    <a:pt x="309662" y="368784"/>
                  </a:cubicBezTo>
                  <a:cubicBezTo>
                    <a:pt x="299079" y="322217"/>
                    <a:pt x="318129" y="262951"/>
                    <a:pt x="335062" y="241784"/>
                  </a:cubicBezTo>
                  <a:cubicBezTo>
                    <a:pt x="351995" y="220617"/>
                    <a:pt x="385862" y="229084"/>
                    <a:pt x="411262" y="241784"/>
                  </a:cubicBezTo>
                  <a:cubicBezTo>
                    <a:pt x="436662" y="254484"/>
                    <a:pt x="459945" y="296817"/>
                    <a:pt x="487462" y="317984"/>
                  </a:cubicBezTo>
                  <a:cubicBezTo>
                    <a:pt x="514979" y="339151"/>
                    <a:pt x="546729" y="362434"/>
                    <a:pt x="576362" y="368784"/>
                  </a:cubicBezTo>
                  <a:cubicBezTo>
                    <a:pt x="605995" y="375134"/>
                    <a:pt x="635628" y="365609"/>
                    <a:pt x="665262" y="356084"/>
                  </a:cubicBezTo>
                </a:path>
              </a:pathLst>
            </a:custGeom>
            <a:solidFill>
              <a:srgbClr val="66330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635" l="0" r="100000">
                          <a14:foregroundMark x1="12460" y1="21843" x2="28435" y2="29693"/>
                          <a14:foregroundMark x1="32748" y1="23891" x2="46645" y2="30546"/>
                        </a14:backgroundRemoval>
                      </a14:imgEffect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1761" y="1701603"/>
              <a:ext cx="4844779" cy="44937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16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ES_tradnl"/>
              <a:t>5/11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66093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607821" y="2852936"/>
            <a:ext cx="2636587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7709 w 2664296"/>
              <a:gd name="connsiteY0" fmla="*/ 110837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7709 w 2664296"/>
              <a:gd name="connsiteY4" fmla="*/ 110837 h 1008112"/>
              <a:gd name="connsiteX0" fmla="*/ 0 w 2636587"/>
              <a:gd name="connsiteY0" fmla="*/ 110837 h 1008112"/>
              <a:gd name="connsiteX1" fmla="*/ 2636587 w 2636587"/>
              <a:gd name="connsiteY1" fmla="*/ 0 h 1008112"/>
              <a:gd name="connsiteX2" fmla="*/ 2636587 w 2636587"/>
              <a:gd name="connsiteY2" fmla="*/ 1008112 h 1008112"/>
              <a:gd name="connsiteX3" fmla="*/ 249382 w 2636587"/>
              <a:gd name="connsiteY3" fmla="*/ 1008112 h 1008112"/>
              <a:gd name="connsiteX4" fmla="*/ 0 w 2636587"/>
              <a:gd name="connsiteY4" fmla="*/ 110837 h 1008112"/>
              <a:gd name="connsiteX0" fmla="*/ 0 w 2636587"/>
              <a:gd name="connsiteY0" fmla="*/ 110837 h 1008112"/>
              <a:gd name="connsiteX1" fmla="*/ 2636587 w 2636587"/>
              <a:gd name="connsiteY1" fmla="*/ 0 h 1008112"/>
              <a:gd name="connsiteX2" fmla="*/ 2456477 w 2636587"/>
              <a:gd name="connsiteY2" fmla="*/ 1008112 h 1008112"/>
              <a:gd name="connsiteX3" fmla="*/ 249382 w 2636587"/>
              <a:gd name="connsiteY3" fmla="*/ 1008112 h 1008112"/>
              <a:gd name="connsiteX4" fmla="*/ 0 w 2636587"/>
              <a:gd name="connsiteY4" fmla="*/ 110837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6587" h="1008112">
                <a:moveTo>
                  <a:pt x="0" y="110837"/>
                </a:moveTo>
                <a:lnTo>
                  <a:pt x="2636587" y="0"/>
                </a:lnTo>
                <a:lnTo>
                  <a:pt x="2456477" y="1008112"/>
                </a:lnTo>
                <a:lnTo>
                  <a:pt x="249382" y="1008112"/>
                </a:lnTo>
                <a:lnTo>
                  <a:pt x="0" y="110837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Mèo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593967" y="4551266"/>
            <a:ext cx="2650441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13855 w 2664296"/>
              <a:gd name="connsiteY0" fmla="*/ 138545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13855 w 2664296"/>
              <a:gd name="connsiteY4" fmla="*/ 138545 h 1008112"/>
              <a:gd name="connsiteX0" fmla="*/ 0 w 2650441"/>
              <a:gd name="connsiteY0" fmla="*/ 138545 h 1008112"/>
              <a:gd name="connsiteX1" fmla="*/ 2650441 w 2650441"/>
              <a:gd name="connsiteY1" fmla="*/ 0 h 1008112"/>
              <a:gd name="connsiteX2" fmla="*/ 2650441 w 2650441"/>
              <a:gd name="connsiteY2" fmla="*/ 1008112 h 1008112"/>
              <a:gd name="connsiteX3" fmla="*/ 193963 w 2650441"/>
              <a:gd name="connsiteY3" fmla="*/ 1008112 h 1008112"/>
              <a:gd name="connsiteX4" fmla="*/ 0 w 2650441"/>
              <a:gd name="connsiteY4" fmla="*/ 138545 h 1008112"/>
              <a:gd name="connsiteX0" fmla="*/ 0 w 2650441"/>
              <a:gd name="connsiteY0" fmla="*/ 138545 h 1008112"/>
              <a:gd name="connsiteX1" fmla="*/ 2650441 w 2650441"/>
              <a:gd name="connsiteY1" fmla="*/ 0 h 1008112"/>
              <a:gd name="connsiteX2" fmla="*/ 2456477 w 2650441"/>
              <a:gd name="connsiteY2" fmla="*/ 1008112 h 1008112"/>
              <a:gd name="connsiteX3" fmla="*/ 193963 w 2650441"/>
              <a:gd name="connsiteY3" fmla="*/ 1008112 h 1008112"/>
              <a:gd name="connsiteX4" fmla="*/ 0 w 2650441"/>
              <a:gd name="connsiteY4" fmla="*/ 138545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441" h="1008112">
                <a:moveTo>
                  <a:pt x="0" y="138545"/>
                </a:moveTo>
                <a:lnTo>
                  <a:pt x="2650441" y="0"/>
                </a:lnTo>
                <a:lnTo>
                  <a:pt x="2456477" y="1008112"/>
                </a:lnTo>
                <a:lnTo>
                  <a:pt x="193963" y="1008112"/>
                </a:lnTo>
                <a:lnTo>
                  <a:pt x="0" y="138545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Ngỗng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635530" y="1268760"/>
            <a:ext cx="2608878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55418 w 2664296"/>
              <a:gd name="connsiteY0" fmla="*/ 124691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55418 w 2664296"/>
              <a:gd name="connsiteY4" fmla="*/ 124691 h 1008112"/>
              <a:gd name="connsiteX0" fmla="*/ 0 w 2608878"/>
              <a:gd name="connsiteY0" fmla="*/ 124691 h 1008112"/>
              <a:gd name="connsiteX1" fmla="*/ 2608878 w 2608878"/>
              <a:gd name="connsiteY1" fmla="*/ 0 h 1008112"/>
              <a:gd name="connsiteX2" fmla="*/ 2608878 w 2608878"/>
              <a:gd name="connsiteY2" fmla="*/ 1008112 h 1008112"/>
              <a:gd name="connsiteX3" fmla="*/ 166255 w 2608878"/>
              <a:gd name="connsiteY3" fmla="*/ 994258 h 1008112"/>
              <a:gd name="connsiteX4" fmla="*/ 0 w 2608878"/>
              <a:gd name="connsiteY4" fmla="*/ 124691 h 1008112"/>
              <a:gd name="connsiteX0" fmla="*/ 0 w 2608878"/>
              <a:gd name="connsiteY0" fmla="*/ 124691 h 1008112"/>
              <a:gd name="connsiteX1" fmla="*/ 2608878 w 2608878"/>
              <a:gd name="connsiteY1" fmla="*/ 0 h 1008112"/>
              <a:gd name="connsiteX2" fmla="*/ 2456478 w 2608878"/>
              <a:gd name="connsiteY2" fmla="*/ 1008112 h 1008112"/>
              <a:gd name="connsiteX3" fmla="*/ 166255 w 2608878"/>
              <a:gd name="connsiteY3" fmla="*/ 994258 h 1008112"/>
              <a:gd name="connsiteX4" fmla="*/ 0 w 2608878"/>
              <a:gd name="connsiteY4" fmla="*/ 124691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878" h="1008112">
                <a:moveTo>
                  <a:pt x="0" y="124691"/>
                </a:moveTo>
                <a:lnTo>
                  <a:pt x="2608878" y="0"/>
                </a:lnTo>
                <a:lnTo>
                  <a:pt x="2456478" y="1008112"/>
                </a:lnTo>
                <a:lnTo>
                  <a:pt x="166255" y="994258"/>
                </a:lnTo>
                <a:lnTo>
                  <a:pt x="0" y="124691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Ngựa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908720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414908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2507233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ES_tradnl"/>
              <a:t>6/11</a:t>
            </a:r>
            <a:endParaRPr lang="es-ES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1304" l="0" r="100000">
                        <a14:foregroundMark x1="19889" y1="18219" x2="19889" y2="23602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438" y="1401639"/>
            <a:ext cx="5050092" cy="50096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759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607821" y="1268760"/>
            <a:ext cx="2636587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27709 w 2664296"/>
              <a:gd name="connsiteY0" fmla="*/ 166255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27709 w 2664296"/>
              <a:gd name="connsiteY4" fmla="*/ 166255 h 1008112"/>
              <a:gd name="connsiteX0" fmla="*/ 0 w 2636587"/>
              <a:gd name="connsiteY0" fmla="*/ 166255 h 1008112"/>
              <a:gd name="connsiteX1" fmla="*/ 2636587 w 2636587"/>
              <a:gd name="connsiteY1" fmla="*/ 0 h 1008112"/>
              <a:gd name="connsiteX2" fmla="*/ 2636587 w 2636587"/>
              <a:gd name="connsiteY2" fmla="*/ 1008112 h 1008112"/>
              <a:gd name="connsiteX3" fmla="*/ 180109 w 2636587"/>
              <a:gd name="connsiteY3" fmla="*/ 1008112 h 1008112"/>
              <a:gd name="connsiteX4" fmla="*/ 0 w 2636587"/>
              <a:gd name="connsiteY4" fmla="*/ 166255 h 1008112"/>
              <a:gd name="connsiteX0" fmla="*/ 0 w 2636587"/>
              <a:gd name="connsiteY0" fmla="*/ 166255 h 1008112"/>
              <a:gd name="connsiteX1" fmla="*/ 2636587 w 2636587"/>
              <a:gd name="connsiteY1" fmla="*/ 0 h 1008112"/>
              <a:gd name="connsiteX2" fmla="*/ 2442624 w 2636587"/>
              <a:gd name="connsiteY2" fmla="*/ 1008112 h 1008112"/>
              <a:gd name="connsiteX3" fmla="*/ 180109 w 2636587"/>
              <a:gd name="connsiteY3" fmla="*/ 1008112 h 1008112"/>
              <a:gd name="connsiteX4" fmla="*/ 0 w 2636587"/>
              <a:gd name="connsiteY4" fmla="*/ 166255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6587" h="1008112">
                <a:moveTo>
                  <a:pt x="0" y="166255"/>
                </a:moveTo>
                <a:lnTo>
                  <a:pt x="2636587" y="0"/>
                </a:lnTo>
                <a:lnTo>
                  <a:pt x="2442624" y="1008112"/>
                </a:lnTo>
                <a:lnTo>
                  <a:pt x="180109" y="1008112"/>
                </a:lnTo>
                <a:lnTo>
                  <a:pt x="0" y="166255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Gà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593967" y="2895082"/>
            <a:ext cx="2650441" cy="1021967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13855 w 2664296"/>
              <a:gd name="connsiteY0" fmla="*/ 15240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13855 w 2664296"/>
              <a:gd name="connsiteY4" fmla="*/ 152400 h 1008112"/>
              <a:gd name="connsiteX0" fmla="*/ 0 w 2650441"/>
              <a:gd name="connsiteY0" fmla="*/ 152400 h 1008112"/>
              <a:gd name="connsiteX1" fmla="*/ 2650441 w 2650441"/>
              <a:gd name="connsiteY1" fmla="*/ 0 h 1008112"/>
              <a:gd name="connsiteX2" fmla="*/ 2650441 w 2650441"/>
              <a:gd name="connsiteY2" fmla="*/ 1008112 h 1008112"/>
              <a:gd name="connsiteX3" fmla="*/ 235527 w 2650441"/>
              <a:gd name="connsiteY3" fmla="*/ 1008112 h 1008112"/>
              <a:gd name="connsiteX4" fmla="*/ 0 w 2650441"/>
              <a:gd name="connsiteY4" fmla="*/ 152400 h 1008112"/>
              <a:gd name="connsiteX0" fmla="*/ 0 w 2650441"/>
              <a:gd name="connsiteY0" fmla="*/ 152400 h 1021967"/>
              <a:gd name="connsiteX1" fmla="*/ 2650441 w 2650441"/>
              <a:gd name="connsiteY1" fmla="*/ 0 h 1021967"/>
              <a:gd name="connsiteX2" fmla="*/ 2498041 w 2650441"/>
              <a:gd name="connsiteY2" fmla="*/ 1021967 h 1021967"/>
              <a:gd name="connsiteX3" fmla="*/ 235527 w 2650441"/>
              <a:gd name="connsiteY3" fmla="*/ 1008112 h 1021967"/>
              <a:gd name="connsiteX4" fmla="*/ 0 w 2650441"/>
              <a:gd name="connsiteY4" fmla="*/ 152400 h 102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441" h="1021967">
                <a:moveTo>
                  <a:pt x="0" y="152400"/>
                </a:moveTo>
                <a:lnTo>
                  <a:pt x="2650441" y="0"/>
                </a:lnTo>
                <a:lnTo>
                  <a:pt x="2498041" y="1021967"/>
                </a:lnTo>
                <a:lnTo>
                  <a:pt x="235527" y="1008112"/>
                </a:lnTo>
                <a:lnTo>
                  <a:pt x="0" y="152400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Ngỗng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621675" y="4581128"/>
            <a:ext cx="2622733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41563 w 2664296"/>
              <a:gd name="connsiteY0" fmla="*/ 12469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41563 w 2664296"/>
              <a:gd name="connsiteY4" fmla="*/ 124690 h 1008112"/>
              <a:gd name="connsiteX0" fmla="*/ 0 w 2622733"/>
              <a:gd name="connsiteY0" fmla="*/ 124690 h 1008112"/>
              <a:gd name="connsiteX1" fmla="*/ 2622733 w 2622733"/>
              <a:gd name="connsiteY1" fmla="*/ 0 h 1008112"/>
              <a:gd name="connsiteX2" fmla="*/ 2622733 w 2622733"/>
              <a:gd name="connsiteY2" fmla="*/ 1008112 h 1008112"/>
              <a:gd name="connsiteX3" fmla="*/ 193964 w 2622733"/>
              <a:gd name="connsiteY3" fmla="*/ 994257 h 1008112"/>
              <a:gd name="connsiteX4" fmla="*/ 0 w 2622733"/>
              <a:gd name="connsiteY4" fmla="*/ 124690 h 1008112"/>
              <a:gd name="connsiteX0" fmla="*/ 0 w 2622733"/>
              <a:gd name="connsiteY0" fmla="*/ 124690 h 1008112"/>
              <a:gd name="connsiteX1" fmla="*/ 2622733 w 2622733"/>
              <a:gd name="connsiteY1" fmla="*/ 0 h 1008112"/>
              <a:gd name="connsiteX2" fmla="*/ 2442624 w 2622733"/>
              <a:gd name="connsiteY2" fmla="*/ 1008112 h 1008112"/>
              <a:gd name="connsiteX3" fmla="*/ 193964 w 2622733"/>
              <a:gd name="connsiteY3" fmla="*/ 994257 h 1008112"/>
              <a:gd name="connsiteX4" fmla="*/ 0 w 2622733"/>
              <a:gd name="connsiteY4" fmla="*/ 124690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733" h="1008112">
                <a:moveTo>
                  <a:pt x="0" y="124690"/>
                </a:moveTo>
                <a:lnTo>
                  <a:pt x="2622733" y="0"/>
                </a:lnTo>
                <a:lnTo>
                  <a:pt x="2442624" y="1008112"/>
                </a:lnTo>
                <a:lnTo>
                  <a:pt x="193964" y="994257"/>
                </a:lnTo>
                <a:lnTo>
                  <a:pt x="0" y="124690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Vịt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4221088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2492896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9230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5399" y1="19973" x2="24601" y2="26991"/>
                        <a14:foregroundMark x1="43450" y1="17679" x2="43131" y2="30364"/>
                        <a14:foregroundMark x1="39617" y1="33603" x2="34026" y2="40351"/>
                        <a14:foregroundMark x1="30831" y1="79352" x2="56869" y2="89609"/>
                        <a14:foregroundMark x1="86422" y1="69636" x2="85304" y2="82591"/>
                        <a14:foregroundMark x1="86102" y1="83266" x2="73802" y2="90013"/>
                        <a14:foregroundMark x1="72684" y1="81646" x2="71406" y2="82321"/>
                        <a14:foregroundMark x1="22524" y1="83671" x2="66773" y2="92308"/>
                        <a14:foregroundMark x1="15815" y1="84345" x2="40415" y2="90958"/>
                        <a14:foregroundMark x1="11502" y1="89609" x2="35144" y2="94602"/>
                        <a14:foregroundMark x1="7188" y1="90013" x2="14377" y2="83671"/>
                        <a14:foregroundMark x1="76677" y1="85290" x2="54153" y2="92982"/>
                        <a14:foregroundMark x1="48243" y1="92982" x2="65974" y2="97301"/>
                        <a14:foregroundMark x1="89297" y1="85290" x2="76198" y2="92982"/>
                        <a14:foregroundMark x1="95208" y1="85560" x2="81789" y2="93657"/>
                        <a14:foregroundMark x1="46645" y1="17004" x2="37540" y2="18354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561" y="1268760"/>
            <a:ext cx="4104456" cy="48584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7/11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6140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580112" y="1268760"/>
            <a:ext cx="2664296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138545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138545 h 1008112"/>
              <a:gd name="connsiteX0" fmla="*/ 0 w 2664296"/>
              <a:gd name="connsiteY0" fmla="*/ 138545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207818 w 2664296"/>
              <a:gd name="connsiteY3" fmla="*/ 1008112 h 1008112"/>
              <a:gd name="connsiteX4" fmla="*/ 0 w 2664296"/>
              <a:gd name="connsiteY4" fmla="*/ 138545 h 1008112"/>
              <a:gd name="connsiteX0" fmla="*/ 0 w 2664296"/>
              <a:gd name="connsiteY0" fmla="*/ 138545 h 1008112"/>
              <a:gd name="connsiteX1" fmla="*/ 2664296 w 2664296"/>
              <a:gd name="connsiteY1" fmla="*/ 0 h 1008112"/>
              <a:gd name="connsiteX2" fmla="*/ 2484187 w 2664296"/>
              <a:gd name="connsiteY2" fmla="*/ 1008112 h 1008112"/>
              <a:gd name="connsiteX3" fmla="*/ 207818 w 2664296"/>
              <a:gd name="connsiteY3" fmla="*/ 1008112 h 1008112"/>
              <a:gd name="connsiteX4" fmla="*/ 0 w 2664296"/>
              <a:gd name="connsiteY4" fmla="*/ 138545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08112">
                <a:moveTo>
                  <a:pt x="0" y="138545"/>
                </a:moveTo>
                <a:lnTo>
                  <a:pt x="2664296" y="0"/>
                </a:lnTo>
                <a:lnTo>
                  <a:pt x="2484187" y="1008112"/>
                </a:lnTo>
                <a:lnTo>
                  <a:pt x="207818" y="1008112"/>
                </a:lnTo>
                <a:lnTo>
                  <a:pt x="0" y="138545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Trâu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593967" y="4551266"/>
            <a:ext cx="2650441" cy="1008112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13855 w 2664296"/>
              <a:gd name="connsiteY0" fmla="*/ 166254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13855 w 2664296"/>
              <a:gd name="connsiteY4" fmla="*/ 166254 h 1008112"/>
              <a:gd name="connsiteX0" fmla="*/ 0 w 2650441"/>
              <a:gd name="connsiteY0" fmla="*/ 166254 h 1008112"/>
              <a:gd name="connsiteX1" fmla="*/ 2650441 w 2650441"/>
              <a:gd name="connsiteY1" fmla="*/ 0 h 1008112"/>
              <a:gd name="connsiteX2" fmla="*/ 2650441 w 2650441"/>
              <a:gd name="connsiteY2" fmla="*/ 1008112 h 1008112"/>
              <a:gd name="connsiteX3" fmla="*/ 193964 w 2650441"/>
              <a:gd name="connsiteY3" fmla="*/ 1008112 h 1008112"/>
              <a:gd name="connsiteX4" fmla="*/ 0 w 2650441"/>
              <a:gd name="connsiteY4" fmla="*/ 166254 h 1008112"/>
              <a:gd name="connsiteX0" fmla="*/ 0 w 2650441"/>
              <a:gd name="connsiteY0" fmla="*/ 166254 h 1008112"/>
              <a:gd name="connsiteX1" fmla="*/ 2650441 w 2650441"/>
              <a:gd name="connsiteY1" fmla="*/ 0 h 1008112"/>
              <a:gd name="connsiteX2" fmla="*/ 2484186 w 2650441"/>
              <a:gd name="connsiteY2" fmla="*/ 1008112 h 1008112"/>
              <a:gd name="connsiteX3" fmla="*/ 193964 w 2650441"/>
              <a:gd name="connsiteY3" fmla="*/ 1008112 h 1008112"/>
              <a:gd name="connsiteX4" fmla="*/ 0 w 2650441"/>
              <a:gd name="connsiteY4" fmla="*/ 166254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441" h="1008112">
                <a:moveTo>
                  <a:pt x="0" y="166254"/>
                </a:moveTo>
                <a:lnTo>
                  <a:pt x="2650441" y="0"/>
                </a:lnTo>
                <a:lnTo>
                  <a:pt x="2484186" y="1008112"/>
                </a:lnTo>
                <a:lnTo>
                  <a:pt x="193964" y="1008112"/>
                </a:lnTo>
                <a:lnTo>
                  <a:pt x="0" y="166254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Cừu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580112" y="2869913"/>
            <a:ext cx="2664296" cy="1035821"/>
          </a:xfrm>
          <a:custGeom>
            <a:avLst/>
            <a:gdLst>
              <a:gd name="connsiteX0" fmla="*/ 0 w 2664296"/>
              <a:gd name="connsiteY0" fmla="*/ 0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0 h 1008112"/>
              <a:gd name="connsiteX0" fmla="*/ 0 w 2664296"/>
              <a:gd name="connsiteY0" fmla="*/ 124691 h 1008112"/>
              <a:gd name="connsiteX1" fmla="*/ 2664296 w 2664296"/>
              <a:gd name="connsiteY1" fmla="*/ 0 h 1008112"/>
              <a:gd name="connsiteX2" fmla="*/ 2664296 w 2664296"/>
              <a:gd name="connsiteY2" fmla="*/ 1008112 h 1008112"/>
              <a:gd name="connsiteX3" fmla="*/ 0 w 2664296"/>
              <a:gd name="connsiteY3" fmla="*/ 1008112 h 1008112"/>
              <a:gd name="connsiteX4" fmla="*/ 0 w 2664296"/>
              <a:gd name="connsiteY4" fmla="*/ 124691 h 1008112"/>
              <a:gd name="connsiteX0" fmla="*/ 0 w 2664296"/>
              <a:gd name="connsiteY0" fmla="*/ 124691 h 1035821"/>
              <a:gd name="connsiteX1" fmla="*/ 2664296 w 2664296"/>
              <a:gd name="connsiteY1" fmla="*/ 0 h 1035821"/>
              <a:gd name="connsiteX2" fmla="*/ 2664296 w 2664296"/>
              <a:gd name="connsiteY2" fmla="*/ 1008112 h 1035821"/>
              <a:gd name="connsiteX3" fmla="*/ 152400 w 2664296"/>
              <a:gd name="connsiteY3" fmla="*/ 1035821 h 1035821"/>
              <a:gd name="connsiteX4" fmla="*/ 0 w 2664296"/>
              <a:gd name="connsiteY4" fmla="*/ 124691 h 1035821"/>
              <a:gd name="connsiteX0" fmla="*/ 0 w 2664296"/>
              <a:gd name="connsiteY0" fmla="*/ 124691 h 1035821"/>
              <a:gd name="connsiteX1" fmla="*/ 2664296 w 2664296"/>
              <a:gd name="connsiteY1" fmla="*/ 0 h 1035821"/>
              <a:gd name="connsiteX2" fmla="*/ 2525751 w 2664296"/>
              <a:gd name="connsiteY2" fmla="*/ 1008112 h 1035821"/>
              <a:gd name="connsiteX3" fmla="*/ 152400 w 2664296"/>
              <a:gd name="connsiteY3" fmla="*/ 1035821 h 1035821"/>
              <a:gd name="connsiteX4" fmla="*/ 0 w 2664296"/>
              <a:gd name="connsiteY4" fmla="*/ 124691 h 103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4296" h="1035821">
                <a:moveTo>
                  <a:pt x="0" y="124691"/>
                </a:moveTo>
                <a:lnTo>
                  <a:pt x="2664296" y="0"/>
                </a:lnTo>
                <a:lnTo>
                  <a:pt x="2525751" y="1008112"/>
                </a:lnTo>
                <a:lnTo>
                  <a:pt x="152400" y="1035821"/>
                </a:lnTo>
                <a:lnTo>
                  <a:pt x="0" y="124691"/>
                </a:lnTo>
                <a:close/>
              </a:path>
            </a:pathLst>
          </a:cu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 w="76200">
            <a:noFill/>
          </a:ln>
          <a:effectLst>
            <a:outerShdw dist="101600" dir="2700000" algn="tl" rotWithShape="0">
              <a:prstClr val="black"/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400" b="1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haroni" panose="02010803020104030203" pitchFamily="2" charset="-79"/>
              </a:rPr>
              <a:t>Bò sữa</a:t>
            </a:r>
            <a:endParaRPr lang="es-ES" sz="4400" b="1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16" y="2509873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8" y="414908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57" y="92305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661248"/>
            <a:ext cx="1048159" cy="994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69" b="100000" l="0" r="100000">
                        <a14:foregroundMark x1="27955" y1="10289" x2="64217" y2="72563"/>
                        <a14:foregroundMark x1="19169" y1="9928" x2="48722" y2="67329"/>
                        <a14:foregroundMark x1="18051" y1="5596" x2="15974" y2="9567"/>
                        <a14:foregroundMark x1="62780" y1="43502" x2="87859" y2="83755"/>
                        <a14:foregroundMark x1="84345" y1="48556" x2="87859" y2="63357"/>
                        <a14:foregroundMark x1="27636" y1="73646" x2="25399" y2="86823"/>
                        <a14:foregroundMark x1="31789" y1="15523" x2="31789" y2="26354"/>
                      </a14:backgroundRemoval>
                    </a14:imgEffect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977214"/>
            <a:ext cx="4358316" cy="38570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7812360" y="244616"/>
            <a:ext cx="98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s-ES_tradnl"/>
              <a:t>8/11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90579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52</Words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Aharoni</vt:lpstr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2014-01-17T00:16:38Z</dcterms:created>
  <dcterms:modified xsi:type="dcterms:W3CDTF">2021-06-11T17:06:10Z</dcterms:modified>
</cp:coreProperties>
</file>