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82550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717175"/>
        </a:solidFill>
        <a:effectLst/>
        <a:uFillTx/>
        <a:latin typeface="Avenir Book"/>
        <a:ea typeface="Avenir Book"/>
        <a:cs typeface="Avenir Book"/>
        <a:sym typeface="Avenir Book"/>
      </a:defRPr>
    </a:lvl1pPr>
    <a:lvl2pPr marL="0" marR="0" indent="228600" algn="l" defTabSz="82550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717175"/>
        </a:solidFill>
        <a:effectLst/>
        <a:uFillTx/>
        <a:latin typeface="Avenir Book"/>
        <a:ea typeface="Avenir Book"/>
        <a:cs typeface="Avenir Book"/>
        <a:sym typeface="Avenir Book"/>
      </a:defRPr>
    </a:lvl2pPr>
    <a:lvl3pPr marL="0" marR="0" indent="457200" algn="l" defTabSz="82550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717175"/>
        </a:solidFill>
        <a:effectLst/>
        <a:uFillTx/>
        <a:latin typeface="Avenir Book"/>
        <a:ea typeface="Avenir Book"/>
        <a:cs typeface="Avenir Book"/>
        <a:sym typeface="Avenir Book"/>
      </a:defRPr>
    </a:lvl3pPr>
    <a:lvl4pPr marL="0" marR="0" indent="685800" algn="l" defTabSz="82550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717175"/>
        </a:solidFill>
        <a:effectLst/>
        <a:uFillTx/>
        <a:latin typeface="Avenir Book"/>
        <a:ea typeface="Avenir Book"/>
        <a:cs typeface="Avenir Book"/>
        <a:sym typeface="Avenir Book"/>
      </a:defRPr>
    </a:lvl4pPr>
    <a:lvl5pPr marL="0" marR="0" indent="914400" algn="l" defTabSz="82550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717175"/>
        </a:solidFill>
        <a:effectLst/>
        <a:uFillTx/>
        <a:latin typeface="Avenir Book"/>
        <a:ea typeface="Avenir Book"/>
        <a:cs typeface="Avenir Book"/>
        <a:sym typeface="Avenir Book"/>
      </a:defRPr>
    </a:lvl5pPr>
    <a:lvl6pPr marL="0" marR="0" indent="1143000" algn="l" defTabSz="82550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717175"/>
        </a:solidFill>
        <a:effectLst/>
        <a:uFillTx/>
        <a:latin typeface="Avenir Book"/>
        <a:ea typeface="Avenir Book"/>
        <a:cs typeface="Avenir Book"/>
        <a:sym typeface="Avenir Book"/>
      </a:defRPr>
    </a:lvl6pPr>
    <a:lvl7pPr marL="0" marR="0" indent="1371600" algn="l" defTabSz="82550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717175"/>
        </a:solidFill>
        <a:effectLst/>
        <a:uFillTx/>
        <a:latin typeface="Avenir Book"/>
        <a:ea typeface="Avenir Book"/>
        <a:cs typeface="Avenir Book"/>
        <a:sym typeface="Avenir Book"/>
      </a:defRPr>
    </a:lvl7pPr>
    <a:lvl8pPr marL="0" marR="0" indent="1600200" algn="l" defTabSz="82550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717175"/>
        </a:solidFill>
        <a:effectLst/>
        <a:uFillTx/>
        <a:latin typeface="Avenir Book"/>
        <a:ea typeface="Avenir Book"/>
        <a:cs typeface="Avenir Book"/>
        <a:sym typeface="Avenir Book"/>
      </a:defRPr>
    </a:lvl8pPr>
    <a:lvl9pPr marL="0" marR="0" indent="1828800" algn="l" defTabSz="82550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717175"/>
        </a:solidFill>
        <a:effectLst/>
        <a:uFillTx/>
        <a:latin typeface="Avenir Book"/>
        <a:ea typeface="Avenir Book"/>
        <a:cs typeface="Avenir Book"/>
        <a:sym typeface="Avenir Book"/>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3175" cap="flat">
              <a:noFill/>
              <a:miter lim="400000"/>
            </a:ln>
          </a:right>
          <a:top>
            <a:ln w="12700" cap="flat">
              <a:noFill/>
              <a:miter lim="400000"/>
            </a:ln>
          </a:top>
          <a:bottom>
            <a:ln w="12700" cap="flat">
              <a:noFill/>
              <a:miter lim="400000"/>
            </a:ln>
          </a:bottom>
          <a:insideH>
            <a:ln w="12700" cap="flat">
              <a:noFill/>
              <a:miter lim="400000"/>
            </a:ln>
          </a:insideH>
          <a:insideV>
            <a:ln w="3175" cap="flat">
              <a:noFill/>
              <a:miter lim="400000"/>
            </a:ln>
          </a:insideV>
        </a:tcBdr>
        <a:fill>
          <a:solidFill>
            <a:srgbClr val="398CCE"/>
          </a:solidFill>
        </a:fill>
      </a:tcStyle>
    </a:firstCol>
    <a:lastRow>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3175" cap="flat">
              <a:solidFill>
                <a:srgbClr val="3797C6"/>
              </a:solidFill>
              <a:prstDash val="solid"/>
              <a:miter lim="400000"/>
            </a:ln>
          </a:top>
          <a:bottom>
            <a:ln w="12700" cap="flat">
              <a:noFill/>
              <a:miter lim="400000"/>
            </a:ln>
          </a:bottom>
          <a:insideH>
            <a:ln w="3175"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3175"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000000"/>
      </a:tcTxStyle>
      <a:tcStyle>
        <a:tcBdr>
          <a:left>
            <a:ln w="3175" cap="flat">
              <a:solidFill>
                <a:srgbClr val="B8B8B8"/>
              </a:solidFill>
              <a:prstDash val="solid"/>
              <a:miter lim="400000"/>
            </a:ln>
          </a:left>
          <a:right>
            <a:ln w="3175" cap="flat">
              <a:solidFill>
                <a:srgbClr val="B8B8B8"/>
              </a:solidFill>
              <a:prstDash val="solid"/>
              <a:miter lim="400000"/>
            </a:ln>
          </a:right>
          <a:top>
            <a:ln w="3175" cap="flat">
              <a:solidFill>
                <a:srgbClr val="B8B8B8"/>
              </a:solidFill>
              <a:prstDash val="solid"/>
              <a:miter lim="400000"/>
            </a:ln>
          </a:top>
          <a:bottom>
            <a:ln w="3175" cap="flat">
              <a:solidFill>
                <a:srgbClr val="B8B8B8"/>
              </a:solidFill>
              <a:prstDash val="solid"/>
              <a:miter lim="400000"/>
            </a:ln>
          </a:bottom>
          <a:insideH>
            <a:ln w="3175" cap="flat">
              <a:solidFill>
                <a:srgbClr val="B8B8B8"/>
              </a:solidFill>
              <a:prstDash val="solid"/>
              <a:miter lim="400000"/>
            </a:ln>
          </a:insideH>
          <a:insideV>
            <a:ln w="3175"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rgbClr val="5AC831"/>
          </a:solidFill>
        </a:fill>
      </a:tcStyle>
    </a:firstCol>
    <a:lastRow>
      <a:tcTxStyle b="off" i="off">
        <a:font>
          <a:latin typeface="Helvetica Light"/>
          <a:ea typeface="Helvetica Light"/>
          <a:cs typeface="Helvetica Light"/>
        </a:font>
        <a:srgbClr val="000000"/>
      </a:tcTxStyle>
      <a:tcStyle>
        <a:tcBdr>
          <a:left>
            <a:ln w="3175" cap="flat">
              <a:solidFill>
                <a:srgbClr val="B8B8B8"/>
              </a:solidFill>
              <a:prstDash val="solid"/>
              <a:miter lim="400000"/>
            </a:ln>
          </a:left>
          <a:right>
            <a:ln w="3175" cap="flat">
              <a:solidFill>
                <a:srgbClr val="B8B8B8"/>
              </a:solidFill>
              <a:prstDash val="solid"/>
              <a:miter lim="400000"/>
            </a:ln>
          </a:right>
          <a:top>
            <a:ln w="12700" cap="flat">
              <a:solidFill>
                <a:srgbClr val="606060"/>
              </a:solidFill>
              <a:prstDash val="solid"/>
              <a:miter lim="400000"/>
            </a:ln>
          </a:top>
          <a:bottom>
            <a:ln w="3175" cap="flat">
              <a:solidFill>
                <a:srgbClr val="606060"/>
              </a:solidFill>
              <a:prstDash val="solid"/>
              <a:miter lim="400000"/>
            </a:ln>
          </a:bottom>
          <a:insideH>
            <a:ln w="3175" cap="flat">
              <a:solidFill>
                <a:srgbClr val="B8B8B8"/>
              </a:solidFill>
              <a:prstDash val="solid"/>
              <a:miter lim="400000"/>
            </a:ln>
          </a:insideH>
          <a:insideV>
            <a:ln w="3175"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
          <a:latin typeface="Helvetica Light"/>
          <a:ea typeface="Helvetica Light"/>
          <a:cs typeface="Helvetica Light"/>
        </a:font>
        <a:srgbClr val="000000"/>
      </a:tcTxStyle>
      <a:tcStyle>
        <a:tcBdr>
          <a:left>
            <a:ln w="3175" cap="flat">
              <a:solidFill>
                <a:srgbClr val="5D5D5D"/>
              </a:solidFill>
              <a:custDash>
                <a:ds d="200000" sp="200000"/>
              </a:custDash>
              <a:miter lim="400000"/>
            </a:ln>
          </a:left>
          <a:right>
            <a:ln w="3175" cap="flat">
              <a:solidFill>
                <a:srgbClr val="5D5D5D"/>
              </a:solidFill>
              <a:custDash>
                <a:ds d="200000" sp="200000"/>
              </a:custDash>
              <a:miter lim="400000"/>
            </a:ln>
          </a:right>
          <a:top>
            <a:ln w="3175" cap="flat">
              <a:solidFill>
                <a:srgbClr val="5D5D5D"/>
              </a:solidFill>
              <a:custDash>
                <a:ds d="200000" sp="200000"/>
              </a:custDash>
              <a:miter lim="400000"/>
            </a:ln>
          </a:top>
          <a:bottom>
            <a:ln w="3175" cap="flat">
              <a:solidFill>
                <a:srgbClr val="5D5D5D"/>
              </a:solidFill>
              <a:custDash>
                <a:ds d="200000" sp="200000"/>
              </a:custDash>
              <a:miter lim="400000"/>
            </a:ln>
          </a:bottom>
          <a:insideH>
            <a:ln w="3175" cap="flat">
              <a:solidFill>
                <a:srgbClr val="5D5D5D"/>
              </a:solidFill>
              <a:custDash>
                <a:ds d="200000" sp="200000"/>
              </a:custDash>
              <a:miter lim="400000"/>
            </a:ln>
          </a:insideH>
          <a:insideV>
            <a:ln w="3175" cap="flat">
              <a:solidFill>
                <a:srgbClr val="5D5D5D"/>
              </a:solidFill>
              <a:custDash>
                <a:ds d="200000" sp="200000"/>
              </a:custDash>
              <a:miter lim="400000"/>
            </a:ln>
          </a:insideV>
        </a:tcBdr>
        <a:fill>
          <a:solidFill>
            <a:srgbClr val="E6E4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
          <a:latin typeface="Helvetica Light"/>
          <a:ea typeface="Helvetica Light"/>
          <a:cs typeface="Helvetica Light"/>
        </a:font>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
          <a:latin typeface="Helvetica Light"/>
          <a:ea typeface="Helvetica Light"/>
          <a:cs typeface="Helvetica Light"/>
        </a:font>
        <a:srgbClr val="000000"/>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
          <a:latin typeface="Helvetica Light"/>
          <a:ea typeface="Helvetica Light"/>
          <a:cs typeface="Helvetica Light"/>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prstDash val="solid"/>
              <a:miter lim="400000"/>
            </a:ln>
          </a:top>
          <a:bottom>
            <a:ln w="12700" cap="flat">
              <a:noFill/>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12700" cap="flat">
              <a:noFill/>
              <a:miter lim="400000"/>
            </a:ln>
          </a:top>
          <a:bottom>
            <a:ln w="3175" cap="flat">
              <a:solidFill>
                <a:srgbClr val="000000"/>
              </a:solidFill>
              <a:prstDash val="solid"/>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0" d="100"/>
          <a:sy n="30" d="100"/>
        </p:scale>
        <p:origin x="1152" y="276"/>
      </p:cViewPr>
      <p:guideLst/>
    </p:cSldViewPr>
  </p:slideViewPr>
  <p:notesTextViewPr>
    <p:cViewPr>
      <p:scale>
        <a:sx n="1" d="1"/>
        <a:sy n="1" d="1"/>
      </p:scale>
      <p:origin x="0" y="0"/>
    </p:cViewPr>
  </p:notesTextViewPr>
  <p:notesViewPr>
    <p:cSldViewPr snapToGrid="0">
      <p:cViewPr varScale="1">
        <p:scale>
          <a:sx n="55" d="100"/>
          <a:sy n="55" d="100"/>
        </p:scale>
        <p:origin x="288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ru-RU"/>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rgbClr val="C7A57F"/>
            </a:solidFill>
            <a:ln w="12700" cap="flat">
              <a:noFill/>
              <a:miter lim="400000"/>
            </a:ln>
            <a:effectLst/>
          </c:spPr>
          <c:dPt>
            <c:idx val="0"/>
            <c:bubble3D val="0"/>
            <c:spPr>
              <a:solidFill>
                <a:srgbClr val="C7A57F"/>
              </a:solidFill>
              <a:ln w="12700" cap="flat">
                <a:noFill/>
                <a:miter lim="400000"/>
              </a:ln>
              <a:effectLst/>
            </c:spPr>
            <c:extLst>
              <c:ext xmlns:c16="http://schemas.microsoft.com/office/drawing/2014/chart" uri="{C3380CC4-5D6E-409C-BE32-E72D297353CC}">
                <c16:uniqueId val="{00000001-B850-4C19-B7E6-08F14A2B6FB8}"/>
              </c:ext>
            </c:extLst>
          </c:dPt>
          <c:dPt>
            <c:idx val="1"/>
            <c:bubble3D val="0"/>
            <c:spPr>
              <a:solidFill>
                <a:srgbClr val="C1C0BE"/>
              </a:solidFill>
              <a:ln w="12700" cap="flat">
                <a:noFill/>
                <a:miter lim="400000"/>
              </a:ln>
              <a:effectLst/>
            </c:spPr>
            <c:extLst>
              <c:ext xmlns:c16="http://schemas.microsoft.com/office/drawing/2014/chart" uri="{C3380CC4-5D6E-409C-BE32-E72D297353CC}">
                <c16:uniqueId val="{00000003-B850-4C19-B7E6-08F14A2B6FB8}"/>
              </c:ext>
            </c:extLst>
          </c:dPt>
          <c:dPt>
            <c:idx val="2"/>
            <c:bubble3D val="0"/>
            <c:spPr>
              <a:solidFill>
                <a:srgbClr val="3A3B39"/>
              </a:solidFill>
              <a:ln w="12700" cap="flat">
                <a:noFill/>
                <a:miter lim="400000"/>
              </a:ln>
              <a:effectLst/>
            </c:spPr>
            <c:extLst>
              <c:ext xmlns:c16="http://schemas.microsoft.com/office/drawing/2014/chart" uri="{C3380CC4-5D6E-409C-BE32-E72D297353CC}">
                <c16:uniqueId val="{00000005-B850-4C19-B7E6-08F14A2B6FB8}"/>
              </c:ext>
            </c:extLst>
          </c:dPt>
          <c:cat>
            <c:strRef>
              <c:f>Sheet1!$B$1:$D$1</c:f>
              <c:strCache>
                <c:ptCount val="3"/>
                <c:pt idx="0">
                  <c:v>April</c:v>
                </c:pt>
                <c:pt idx="1">
                  <c:v>May</c:v>
                </c:pt>
                <c:pt idx="2">
                  <c:v>June</c:v>
                </c:pt>
              </c:strCache>
            </c:strRef>
          </c:cat>
          <c:val>
            <c:numRef>
              <c:f>Sheet1!$B$2:$D$2</c:f>
              <c:numCache>
                <c:formatCode>General</c:formatCode>
                <c:ptCount val="3"/>
                <c:pt idx="0">
                  <c:v>91</c:v>
                </c:pt>
                <c:pt idx="1">
                  <c:v>76</c:v>
                </c:pt>
                <c:pt idx="2">
                  <c:v>28</c:v>
                </c:pt>
              </c:numCache>
            </c:numRef>
          </c:val>
          <c:extLst>
            <c:ext xmlns:c16="http://schemas.microsoft.com/office/drawing/2014/chart" uri="{C3380CC4-5D6E-409C-BE32-E72D297353CC}">
              <c16:uniqueId val="{00000006-B850-4C19-B7E6-08F14A2B6FB8}"/>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ru-RU"/>
  <c:roundedCorners val="0"/>
  <c:style val="2"/>
  <c:chart>
    <c:autoTitleDeleted val="1"/>
    <c:plotArea>
      <c:layout>
        <c:manualLayout>
          <c:layoutTarget val="inner"/>
          <c:xMode val="edge"/>
          <c:yMode val="edge"/>
          <c:x val="8.8259099999999993E-2"/>
          <c:y val="6.8091899999999997E-2"/>
          <c:w val="0.90674100000000002"/>
          <c:h val="0.82012399999999996"/>
        </c:manualLayout>
      </c:layout>
      <c:barChart>
        <c:barDir val="col"/>
        <c:grouping val="stacked"/>
        <c:varyColors val="0"/>
        <c:ser>
          <c:idx val="0"/>
          <c:order val="0"/>
          <c:tx>
            <c:strRef>
              <c:f>Sheet1!$A$2</c:f>
              <c:strCache>
                <c:ptCount val="1"/>
                <c:pt idx="0">
                  <c:v>Region 1</c:v>
                </c:pt>
              </c:strCache>
            </c:strRef>
          </c:tx>
          <c:spPr>
            <a:solidFill>
              <a:srgbClr val="3A3B39"/>
            </a:solidFill>
            <a:ln w="12700" cap="flat">
              <a:noFill/>
              <a:miter lim="400000"/>
            </a:ln>
            <a:effectLst/>
          </c:spPr>
          <c:invertIfNegative val="0"/>
          <c:cat>
            <c:strRef>
              <c:f>Sheet1!$B$1:$E$1</c:f>
              <c:strCache>
                <c:ptCount val="4"/>
                <c:pt idx="0">
                  <c:v>April</c:v>
                </c:pt>
                <c:pt idx="1">
                  <c:v>May</c:v>
                </c:pt>
                <c:pt idx="2">
                  <c:v>June</c:v>
                </c:pt>
                <c:pt idx="3">
                  <c:v>July</c:v>
                </c:pt>
              </c:strCache>
            </c:strRef>
          </c:cat>
          <c:val>
            <c:numRef>
              <c:f>Sheet1!$B$2:$E$2</c:f>
              <c:numCache>
                <c:formatCode>General</c:formatCode>
                <c:ptCount val="4"/>
                <c:pt idx="0">
                  <c:v>27</c:v>
                </c:pt>
                <c:pt idx="1">
                  <c:v>36</c:v>
                </c:pt>
                <c:pt idx="2">
                  <c:v>63</c:v>
                </c:pt>
                <c:pt idx="3">
                  <c:v>143</c:v>
                </c:pt>
              </c:numCache>
            </c:numRef>
          </c:val>
          <c:extLst>
            <c:ext xmlns:c16="http://schemas.microsoft.com/office/drawing/2014/chart" uri="{C3380CC4-5D6E-409C-BE32-E72D297353CC}">
              <c16:uniqueId val="{00000000-A397-458E-A6A7-E951587B0A7E}"/>
            </c:ext>
          </c:extLst>
        </c:ser>
        <c:ser>
          <c:idx val="1"/>
          <c:order val="1"/>
          <c:tx>
            <c:strRef>
              <c:f>Sheet1!$A$3</c:f>
              <c:strCache>
                <c:ptCount val="1"/>
                <c:pt idx="0">
                  <c:v>Untitled 1</c:v>
                </c:pt>
              </c:strCache>
            </c:strRef>
          </c:tx>
          <c:spPr>
            <a:solidFill>
              <a:srgbClr val="C1C0BE"/>
            </a:solidFill>
            <a:ln w="12700" cap="flat">
              <a:noFill/>
              <a:miter lim="400000"/>
            </a:ln>
            <a:effectLst/>
          </c:spPr>
          <c:invertIfNegative val="0"/>
          <c:cat>
            <c:strRef>
              <c:f>Sheet1!$B$1:$E$1</c:f>
              <c:strCache>
                <c:ptCount val="4"/>
                <c:pt idx="0">
                  <c:v>April</c:v>
                </c:pt>
                <c:pt idx="1">
                  <c:v>May</c:v>
                </c:pt>
                <c:pt idx="2">
                  <c:v>June</c:v>
                </c:pt>
                <c:pt idx="3">
                  <c:v>July</c:v>
                </c:pt>
              </c:strCache>
            </c:strRef>
          </c:cat>
          <c:val>
            <c:numRef>
              <c:f>Sheet1!$B$3:$E$3</c:f>
              <c:numCache>
                <c:formatCode>General</c:formatCode>
                <c:ptCount val="4"/>
                <c:pt idx="0">
                  <c:v>13</c:v>
                </c:pt>
                <c:pt idx="1">
                  <c:v>14</c:v>
                </c:pt>
                <c:pt idx="2">
                  <c:v>15</c:v>
                </c:pt>
                <c:pt idx="3">
                  <c:v>26</c:v>
                </c:pt>
              </c:numCache>
            </c:numRef>
          </c:val>
          <c:extLst>
            <c:ext xmlns:c16="http://schemas.microsoft.com/office/drawing/2014/chart" uri="{C3380CC4-5D6E-409C-BE32-E72D297353CC}">
              <c16:uniqueId val="{00000001-A397-458E-A6A7-E951587B0A7E}"/>
            </c:ext>
          </c:extLst>
        </c:ser>
        <c:ser>
          <c:idx val="2"/>
          <c:order val="2"/>
          <c:tx>
            <c:strRef>
              <c:f>Sheet1!$A$4</c:f>
              <c:strCache>
                <c:ptCount val="1"/>
                <c:pt idx="0">
                  <c:v>Region 2</c:v>
                </c:pt>
              </c:strCache>
            </c:strRef>
          </c:tx>
          <c:spPr>
            <a:solidFill>
              <a:srgbClr val="C7A57F"/>
            </a:solidFill>
            <a:ln w="12700" cap="flat">
              <a:noFill/>
              <a:miter lim="400000"/>
            </a:ln>
            <a:effectLst/>
          </c:spPr>
          <c:invertIfNegative val="0"/>
          <c:cat>
            <c:strRef>
              <c:f>Sheet1!$B$1:$E$1</c:f>
              <c:strCache>
                <c:ptCount val="4"/>
                <c:pt idx="0">
                  <c:v>April</c:v>
                </c:pt>
                <c:pt idx="1">
                  <c:v>May</c:v>
                </c:pt>
                <c:pt idx="2">
                  <c:v>June</c:v>
                </c:pt>
                <c:pt idx="3">
                  <c:v>July</c:v>
                </c:pt>
              </c:strCache>
            </c:strRef>
          </c:cat>
          <c:val>
            <c:numRef>
              <c:f>Sheet1!$B$4:$E$4</c:f>
              <c:numCache>
                <c:formatCode>General</c:formatCode>
                <c:ptCount val="4"/>
                <c:pt idx="0">
                  <c:v>55</c:v>
                </c:pt>
                <c:pt idx="1">
                  <c:v>43</c:v>
                </c:pt>
                <c:pt idx="2">
                  <c:v>80</c:v>
                </c:pt>
                <c:pt idx="3">
                  <c:v>48</c:v>
                </c:pt>
              </c:numCache>
            </c:numRef>
          </c:val>
          <c:extLst>
            <c:ext xmlns:c16="http://schemas.microsoft.com/office/drawing/2014/chart" uri="{C3380CC4-5D6E-409C-BE32-E72D297353CC}">
              <c16:uniqueId val="{00000002-A397-458E-A6A7-E951587B0A7E}"/>
            </c:ext>
          </c:extLst>
        </c:ser>
        <c:dLbls>
          <c:showLegendKey val="0"/>
          <c:showVal val="0"/>
          <c:showCatName val="0"/>
          <c:showSerName val="0"/>
          <c:showPercent val="0"/>
          <c:showBubbleSize val="0"/>
        </c:dLbls>
        <c:gapWidth val="200"/>
        <c:overlap val="100"/>
        <c:axId val="2094734552"/>
        <c:axId val="2094734553"/>
      </c:barChart>
      <c:catAx>
        <c:axId val="2094734552"/>
        <c:scaling>
          <c:orientation val="minMax"/>
        </c:scaling>
        <c:delete val="0"/>
        <c:axPos val="b"/>
        <c:numFmt formatCode="General" sourceLinked="0"/>
        <c:majorTickMark val="none"/>
        <c:minorTickMark val="none"/>
        <c:tickLblPos val="low"/>
        <c:spPr>
          <a:ln w="12700" cap="flat">
            <a:solidFill>
              <a:srgbClr val="000000"/>
            </a:solidFill>
            <a:prstDash val="solid"/>
            <a:miter lim="400000"/>
          </a:ln>
        </c:spPr>
        <c:txPr>
          <a:bodyPr rot="0"/>
          <a:lstStyle/>
          <a:p>
            <a:pPr>
              <a:defRPr sz="2500" b="0" i="0" u="none" strike="noStrike">
                <a:solidFill>
                  <a:srgbClr val="6E706C"/>
                </a:solidFill>
                <a:latin typeface="Avenir Book"/>
              </a:defRPr>
            </a:pPr>
            <a:endParaRPr lang="en-US"/>
          </a:p>
        </c:txPr>
        <c:crossAx val="2094734553"/>
        <c:crosses val="autoZero"/>
        <c:auto val="1"/>
        <c:lblAlgn val="ctr"/>
        <c:lblOffset val="100"/>
        <c:noMultiLvlLbl val="1"/>
      </c:catAx>
      <c:valAx>
        <c:axId val="2094734553"/>
        <c:scaling>
          <c:orientation val="minMax"/>
        </c:scaling>
        <c:delete val="0"/>
        <c:axPos val="l"/>
        <c:majorGridlines>
          <c:spPr>
            <a:ln w="12700" cap="flat">
              <a:solidFill>
                <a:srgbClr val="929292"/>
              </a:solidFill>
              <a:custDash>
                <a:ds d="200000" sp="200000"/>
              </a:custDash>
              <a:miter lim="400000"/>
            </a:ln>
          </c:spPr>
        </c:majorGridlines>
        <c:numFmt formatCode="General" sourceLinked="0"/>
        <c:majorTickMark val="none"/>
        <c:minorTickMark val="none"/>
        <c:tickLblPos val="nextTo"/>
        <c:spPr>
          <a:ln w="12700" cap="flat">
            <a:noFill/>
            <a:prstDash val="solid"/>
            <a:miter lim="400000"/>
          </a:ln>
        </c:spPr>
        <c:txPr>
          <a:bodyPr rot="0"/>
          <a:lstStyle/>
          <a:p>
            <a:pPr>
              <a:defRPr sz="2500" b="0" i="0" u="none" strike="noStrike">
                <a:solidFill>
                  <a:srgbClr val="727470"/>
                </a:solidFill>
                <a:latin typeface="Avenir Book"/>
              </a:defRPr>
            </a:pPr>
            <a:endParaRPr lang="en-US"/>
          </a:p>
        </c:txPr>
        <c:crossAx val="2094734552"/>
        <c:crosses val="autoZero"/>
        <c:crossBetween val="between"/>
        <c:majorUnit val="75"/>
        <c:minorUnit val="37.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ru-RU"/>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rgbClr val="C7A57F"/>
            </a:solidFill>
            <a:ln w="12700" cap="flat">
              <a:noFill/>
              <a:miter lim="400000"/>
            </a:ln>
            <a:effectLst/>
          </c:spPr>
          <c:dPt>
            <c:idx val="0"/>
            <c:bubble3D val="0"/>
            <c:extLst>
              <c:ext xmlns:c16="http://schemas.microsoft.com/office/drawing/2014/chart" uri="{C3380CC4-5D6E-409C-BE32-E72D297353CC}">
                <c16:uniqueId val="{00000001-1A6D-48C6-A9F0-B300FD18A516}"/>
              </c:ext>
            </c:extLst>
          </c:dPt>
          <c:dPt>
            <c:idx val="1"/>
            <c:bubble3D val="0"/>
            <c:spPr>
              <a:solidFill>
                <a:srgbClr val="C1C0BE"/>
              </a:solidFill>
              <a:ln w="12700" cap="flat">
                <a:noFill/>
                <a:miter lim="400000"/>
              </a:ln>
              <a:effectLst/>
            </c:spPr>
            <c:extLst>
              <c:ext xmlns:c16="http://schemas.microsoft.com/office/drawing/2014/chart" uri="{C3380CC4-5D6E-409C-BE32-E72D297353CC}">
                <c16:uniqueId val="{00000003-1A6D-48C6-A9F0-B300FD18A516}"/>
              </c:ext>
            </c:extLst>
          </c:dPt>
          <c:dPt>
            <c:idx val="2"/>
            <c:bubble3D val="0"/>
            <c:spPr>
              <a:solidFill>
                <a:srgbClr val="3A3B39"/>
              </a:solidFill>
              <a:ln w="12700" cap="flat">
                <a:noFill/>
                <a:miter lim="400000"/>
              </a:ln>
              <a:effectLst/>
            </c:spPr>
            <c:extLst>
              <c:ext xmlns:c16="http://schemas.microsoft.com/office/drawing/2014/chart" uri="{C3380CC4-5D6E-409C-BE32-E72D297353CC}">
                <c16:uniqueId val="{00000005-1A6D-48C6-A9F0-B300FD18A516}"/>
              </c:ext>
            </c:extLst>
          </c:dPt>
          <c:cat>
            <c:strRef>
              <c:f>Sheet1!$B$1:$D$1</c:f>
              <c:strCache>
                <c:ptCount val="3"/>
                <c:pt idx="0">
                  <c:v>April</c:v>
                </c:pt>
                <c:pt idx="1">
                  <c:v>May</c:v>
                </c:pt>
                <c:pt idx="2">
                  <c:v>June</c:v>
                </c:pt>
              </c:strCache>
            </c:strRef>
          </c:cat>
          <c:val>
            <c:numRef>
              <c:f>Sheet1!$B$2:$D$2</c:f>
              <c:numCache>
                <c:formatCode>General</c:formatCode>
                <c:ptCount val="3"/>
                <c:pt idx="0">
                  <c:v>91</c:v>
                </c:pt>
                <c:pt idx="1">
                  <c:v>76</c:v>
                </c:pt>
                <c:pt idx="2">
                  <c:v>28</c:v>
                </c:pt>
              </c:numCache>
            </c:numRef>
          </c:val>
          <c:extLst>
            <c:ext xmlns:c16="http://schemas.microsoft.com/office/drawing/2014/chart" uri="{C3380CC4-5D6E-409C-BE32-E72D297353CC}">
              <c16:uniqueId val="{00000006-1A6D-48C6-A9F0-B300FD18A516}"/>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ru-RU"/>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rgbClr val="C7A57F"/>
            </a:solidFill>
            <a:ln w="12700" cap="flat">
              <a:noFill/>
              <a:miter lim="400000"/>
            </a:ln>
            <a:effectLst/>
          </c:spPr>
          <c:dPt>
            <c:idx val="0"/>
            <c:bubble3D val="0"/>
            <c:extLst>
              <c:ext xmlns:c16="http://schemas.microsoft.com/office/drawing/2014/chart" uri="{C3380CC4-5D6E-409C-BE32-E72D297353CC}">
                <c16:uniqueId val="{00000001-DD7E-4232-AFA2-43B1F05BD748}"/>
              </c:ext>
            </c:extLst>
          </c:dPt>
          <c:dPt>
            <c:idx val="1"/>
            <c:bubble3D val="0"/>
            <c:spPr>
              <a:solidFill>
                <a:srgbClr val="C1C0BE"/>
              </a:solidFill>
              <a:ln w="12700" cap="flat">
                <a:noFill/>
                <a:miter lim="400000"/>
              </a:ln>
              <a:effectLst/>
            </c:spPr>
            <c:extLst>
              <c:ext xmlns:c16="http://schemas.microsoft.com/office/drawing/2014/chart" uri="{C3380CC4-5D6E-409C-BE32-E72D297353CC}">
                <c16:uniqueId val="{00000003-DD7E-4232-AFA2-43B1F05BD748}"/>
              </c:ext>
            </c:extLst>
          </c:dPt>
          <c:dPt>
            <c:idx val="2"/>
            <c:bubble3D val="0"/>
            <c:spPr>
              <a:solidFill>
                <a:srgbClr val="3A3B39"/>
              </a:solidFill>
              <a:ln w="12700" cap="flat">
                <a:noFill/>
                <a:miter lim="400000"/>
              </a:ln>
              <a:effectLst/>
            </c:spPr>
            <c:extLst>
              <c:ext xmlns:c16="http://schemas.microsoft.com/office/drawing/2014/chart" uri="{C3380CC4-5D6E-409C-BE32-E72D297353CC}">
                <c16:uniqueId val="{00000005-DD7E-4232-AFA2-43B1F05BD748}"/>
              </c:ext>
            </c:extLst>
          </c:dPt>
          <c:cat>
            <c:strRef>
              <c:f>Sheet1!$B$1:$D$1</c:f>
              <c:strCache>
                <c:ptCount val="3"/>
                <c:pt idx="0">
                  <c:v>April</c:v>
                </c:pt>
                <c:pt idx="1">
                  <c:v>May</c:v>
                </c:pt>
                <c:pt idx="2">
                  <c:v>June</c:v>
                </c:pt>
              </c:strCache>
            </c:strRef>
          </c:cat>
          <c:val>
            <c:numRef>
              <c:f>Sheet1!$B$2:$D$2</c:f>
              <c:numCache>
                <c:formatCode>General</c:formatCode>
                <c:ptCount val="3"/>
                <c:pt idx="0">
                  <c:v>91</c:v>
                </c:pt>
                <c:pt idx="1">
                  <c:v>76</c:v>
                </c:pt>
                <c:pt idx="2">
                  <c:v>28</c:v>
                </c:pt>
              </c:numCache>
            </c:numRef>
          </c:val>
          <c:extLst>
            <c:ext xmlns:c16="http://schemas.microsoft.com/office/drawing/2014/chart" uri="{C3380CC4-5D6E-409C-BE32-E72D297353CC}">
              <c16:uniqueId val="{00000006-DD7E-4232-AFA2-43B1F05BD748}"/>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ru-RU"/>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rgbClr val="C7A57F"/>
            </a:solidFill>
            <a:ln w="12700" cap="flat">
              <a:noFill/>
              <a:miter lim="400000"/>
            </a:ln>
            <a:effectLst/>
          </c:spPr>
          <c:dPt>
            <c:idx val="0"/>
            <c:bubble3D val="0"/>
            <c:extLst>
              <c:ext xmlns:c16="http://schemas.microsoft.com/office/drawing/2014/chart" uri="{C3380CC4-5D6E-409C-BE32-E72D297353CC}">
                <c16:uniqueId val="{00000001-51D7-4167-83FE-6B458061B9B6}"/>
              </c:ext>
            </c:extLst>
          </c:dPt>
          <c:dPt>
            <c:idx val="1"/>
            <c:bubble3D val="0"/>
            <c:spPr>
              <a:solidFill>
                <a:srgbClr val="C1C0BE"/>
              </a:solidFill>
              <a:ln w="12700" cap="flat">
                <a:noFill/>
                <a:miter lim="400000"/>
              </a:ln>
              <a:effectLst/>
            </c:spPr>
            <c:extLst>
              <c:ext xmlns:c16="http://schemas.microsoft.com/office/drawing/2014/chart" uri="{C3380CC4-5D6E-409C-BE32-E72D297353CC}">
                <c16:uniqueId val="{00000003-51D7-4167-83FE-6B458061B9B6}"/>
              </c:ext>
            </c:extLst>
          </c:dPt>
          <c:dPt>
            <c:idx val="2"/>
            <c:bubble3D val="0"/>
            <c:spPr>
              <a:solidFill>
                <a:srgbClr val="3A3B39"/>
              </a:solidFill>
              <a:ln w="12700" cap="flat">
                <a:noFill/>
                <a:miter lim="400000"/>
              </a:ln>
              <a:effectLst/>
            </c:spPr>
            <c:extLst>
              <c:ext xmlns:c16="http://schemas.microsoft.com/office/drawing/2014/chart" uri="{C3380CC4-5D6E-409C-BE32-E72D297353CC}">
                <c16:uniqueId val="{00000005-51D7-4167-83FE-6B458061B9B6}"/>
              </c:ext>
            </c:extLst>
          </c:dPt>
          <c:cat>
            <c:strRef>
              <c:f>Sheet1!$B$1:$D$1</c:f>
              <c:strCache>
                <c:ptCount val="3"/>
                <c:pt idx="0">
                  <c:v>April</c:v>
                </c:pt>
                <c:pt idx="1">
                  <c:v>May</c:v>
                </c:pt>
                <c:pt idx="2">
                  <c:v>June</c:v>
                </c:pt>
              </c:strCache>
            </c:strRef>
          </c:cat>
          <c:val>
            <c:numRef>
              <c:f>Sheet1!$B$2:$D$2</c:f>
              <c:numCache>
                <c:formatCode>General</c:formatCode>
                <c:ptCount val="3"/>
                <c:pt idx="0">
                  <c:v>91</c:v>
                </c:pt>
                <c:pt idx="1">
                  <c:v>76</c:v>
                </c:pt>
                <c:pt idx="2">
                  <c:v>28</c:v>
                </c:pt>
              </c:numCache>
            </c:numRef>
          </c:val>
          <c:extLst>
            <c:ext xmlns:c16="http://schemas.microsoft.com/office/drawing/2014/chart" uri="{C3380CC4-5D6E-409C-BE32-E72D297353CC}">
              <c16:uniqueId val="{00000006-51D7-4167-83FE-6B458061B9B6}"/>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4" name="Shape 84"/>
          <p:cNvSpPr>
            <a:spLocks noGrp="1" noRot="1" noChangeAspect="1"/>
          </p:cNvSpPr>
          <p:nvPr>
            <p:ph type="sldImg"/>
          </p:nvPr>
        </p:nvSpPr>
        <p:spPr>
          <a:xfrm>
            <a:off x="1143000" y="685800"/>
            <a:ext cx="4572000" cy="3429000"/>
          </a:xfrm>
          <a:prstGeom prst="rect">
            <a:avLst/>
          </a:prstGeom>
        </p:spPr>
        <p:txBody>
          <a:bodyPr/>
          <a:lstStyle/>
          <a:p>
            <a:endParaRPr/>
          </a:p>
        </p:txBody>
      </p:sp>
      <p:sp>
        <p:nvSpPr>
          <p:cNvPr id="85" name="Shape 85"/>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381000" y="685800"/>
            <a:ext cx="6096000" cy="3429000"/>
          </a:xfrm>
        </p:spPr>
      </p:sp>
      <p:sp>
        <p:nvSpPr>
          <p:cNvPr id="3" name="Заметки 2"/>
          <p:cNvSpPr>
            <a:spLocks noGrp="1"/>
          </p:cNvSpPr>
          <p:nvPr>
            <p:ph type="body" idx="1"/>
          </p:nvPr>
        </p:nvSpPr>
        <p:spPr/>
        <p:txBody>
          <a:bodyPr/>
          <a:lstStyle/>
          <a:p>
            <a:endParaRPr lang="en-US"/>
          </a:p>
        </p:txBody>
      </p:sp>
    </p:spTree>
    <p:extLst>
      <p:ext uri="{BB962C8B-B14F-4D97-AF65-F5344CB8AC3E}">
        <p14:creationId xmlns:p14="http://schemas.microsoft.com/office/powerpoint/2010/main" val="3842823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
        <p:nvSpPr>
          <p:cNvPr id="17" name="Shape 17"/>
          <p:cNvSpPr>
            <a:spLocks noGrp="1"/>
          </p:cNvSpPr>
          <p:nvPr>
            <p:ph type="sldNum" sz="quarter" idx="2"/>
          </p:nvPr>
        </p:nvSpPr>
        <p:spPr>
          <a:xfrm>
            <a:off x="11971114" y="11525250"/>
            <a:ext cx="432247" cy="482601"/>
          </a:xfrm>
          <a:prstGeom prst="rect">
            <a:avLst/>
          </a:prstGeom>
        </p:spPr>
        <p:txBody>
          <a:bodyPr wrap="none"/>
          <a:lstStyle>
            <a:lvl1pPr>
              <a:defRPr sz="2400" cap="none" spc="0">
                <a:solidFill>
                  <a:srgbClr val="FFFFFF"/>
                </a:solidFill>
                <a:latin typeface="Roboto Regular"/>
                <a:ea typeface="Roboto Regular"/>
                <a:cs typeface="Roboto Regular"/>
                <a:sym typeface="Roboto Regular"/>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Dark with photo_no number">
    <p:bg>
      <p:bgPr>
        <a:solidFill>
          <a:srgbClr val="272727"/>
        </a:solidFill>
        <a:effectLst/>
      </p:bgPr>
    </p:bg>
    <p:spTree>
      <p:nvGrpSpPr>
        <p:cNvPr id="1" name=""/>
        <p:cNvGrpSpPr/>
        <p:nvPr/>
      </p:nvGrpSpPr>
      <p:grpSpPr>
        <a:xfrm>
          <a:off x="0" y="0"/>
          <a:ext cx="0" cy="0"/>
          <a:chOff x="0" y="0"/>
          <a:chExt cx="0" cy="0"/>
        </a:xfrm>
      </p:grpSpPr>
      <p:sp>
        <p:nvSpPr>
          <p:cNvPr id="57" name="Shape 57"/>
          <p:cNvSpPr/>
          <p:nvPr/>
        </p:nvSpPr>
        <p:spPr>
          <a:xfrm>
            <a:off x="732314" y="7352837"/>
            <a:ext cx="271268" cy="216228"/>
          </a:xfrm>
          <a:custGeom>
            <a:avLst/>
            <a:gdLst/>
            <a:ahLst/>
            <a:cxnLst>
              <a:cxn ang="0">
                <a:pos x="wd2" y="hd2"/>
              </a:cxn>
              <a:cxn ang="5400000">
                <a:pos x="wd2" y="hd2"/>
              </a:cxn>
              <a:cxn ang="10800000">
                <a:pos x="wd2" y="hd2"/>
              </a:cxn>
              <a:cxn ang="16200000">
                <a:pos x="wd2" y="hd2"/>
              </a:cxn>
            </a:cxnLst>
            <a:rect l="0" t="0" r="r" b="b"/>
            <a:pathLst>
              <a:path w="21600" h="21600" extrusionOk="0">
                <a:moveTo>
                  <a:pt x="19237" y="5082"/>
                </a:moveTo>
                <a:cubicBezTo>
                  <a:pt x="19237" y="5506"/>
                  <a:pt x="19237" y="5929"/>
                  <a:pt x="19237" y="5929"/>
                </a:cubicBezTo>
                <a:cubicBezTo>
                  <a:pt x="19237" y="13129"/>
                  <a:pt x="14850" y="21600"/>
                  <a:pt x="6750" y="21600"/>
                </a:cubicBezTo>
                <a:cubicBezTo>
                  <a:pt x="4388" y="21600"/>
                  <a:pt x="2025" y="20753"/>
                  <a:pt x="0" y="19059"/>
                </a:cubicBezTo>
                <a:cubicBezTo>
                  <a:pt x="338" y="19059"/>
                  <a:pt x="675" y="19059"/>
                  <a:pt x="1013" y="19059"/>
                </a:cubicBezTo>
                <a:cubicBezTo>
                  <a:pt x="3038" y="19059"/>
                  <a:pt x="5063" y="18212"/>
                  <a:pt x="6413" y="16941"/>
                </a:cubicBezTo>
                <a:cubicBezTo>
                  <a:pt x="4725" y="16941"/>
                  <a:pt x="3038" y="15247"/>
                  <a:pt x="2363" y="13129"/>
                </a:cubicBezTo>
                <a:cubicBezTo>
                  <a:pt x="2700" y="13129"/>
                  <a:pt x="3038" y="13129"/>
                  <a:pt x="3375" y="13129"/>
                </a:cubicBezTo>
                <a:cubicBezTo>
                  <a:pt x="3713" y="13129"/>
                  <a:pt x="4050" y="13129"/>
                  <a:pt x="4388" y="13129"/>
                </a:cubicBezTo>
                <a:cubicBezTo>
                  <a:pt x="2363" y="12282"/>
                  <a:pt x="1013" y="10165"/>
                  <a:pt x="1013" y="7624"/>
                </a:cubicBezTo>
                <a:cubicBezTo>
                  <a:pt x="1013" y="7624"/>
                  <a:pt x="1013" y="7624"/>
                  <a:pt x="1013" y="7624"/>
                </a:cubicBezTo>
                <a:cubicBezTo>
                  <a:pt x="1688" y="8047"/>
                  <a:pt x="2363" y="8047"/>
                  <a:pt x="3038" y="8047"/>
                </a:cubicBezTo>
                <a:cubicBezTo>
                  <a:pt x="1688" y="7200"/>
                  <a:pt x="1013" y="5506"/>
                  <a:pt x="1013" y="3812"/>
                </a:cubicBezTo>
                <a:cubicBezTo>
                  <a:pt x="1013" y="2541"/>
                  <a:pt x="1350" y="1694"/>
                  <a:pt x="1688" y="847"/>
                </a:cubicBezTo>
                <a:cubicBezTo>
                  <a:pt x="3713" y="4235"/>
                  <a:pt x="7088" y="6353"/>
                  <a:pt x="10463" y="6776"/>
                </a:cubicBezTo>
                <a:cubicBezTo>
                  <a:pt x="10463" y="6353"/>
                  <a:pt x="10463" y="5929"/>
                  <a:pt x="10463" y="5506"/>
                </a:cubicBezTo>
                <a:cubicBezTo>
                  <a:pt x="10463" y="2118"/>
                  <a:pt x="12487" y="0"/>
                  <a:pt x="14850" y="0"/>
                </a:cubicBezTo>
                <a:cubicBezTo>
                  <a:pt x="16200" y="0"/>
                  <a:pt x="17212" y="424"/>
                  <a:pt x="18225" y="1694"/>
                </a:cubicBezTo>
                <a:cubicBezTo>
                  <a:pt x="18900" y="1271"/>
                  <a:pt x="19912" y="847"/>
                  <a:pt x="20925" y="424"/>
                </a:cubicBezTo>
                <a:cubicBezTo>
                  <a:pt x="20587" y="1694"/>
                  <a:pt x="19912" y="2541"/>
                  <a:pt x="18900" y="3388"/>
                </a:cubicBezTo>
                <a:cubicBezTo>
                  <a:pt x="19912" y="2965"/>
                  <a:pt x="20587" y="2965"/>
                  <a:pt x="21600" y="2541"/>
                </a:cubicBezTo>
                <a:cubicBezTo>
                  <a:pt x="20925" y="3388"/>
                  <a:pt x="20250" y="4659"/>
                  <a:pt x="19237" y="5082"/>
                </a:cubicBezTo>
                <a:close/>
              </a:path>
            </a:pathLst>
          </a:custGeom>
          <a:solidFill>
            <a:srgbClr val="555555"/>
          </a:solidFill>
          <a:ln w="3175">
            <a:miter lim="400000"/>
          </a:ln>
        </p:spPr>
        <p:txBody>
          <a:bodyPr lIns="45719" rIns="45719"/>
          <a:lstStyle/>
          <a:p>
            <a:pPr defTabSz="457200">
              <a:defRPr sz="2400">
                <a:solidFill>
                  <a:srgbClr val="2C2C2C"/>
                </a:solidFill>
                <a:latin typeface="Calibri"/>
                <a:ea typeface="Calibri"/>
                <a:cs typeface="Calibri"/>
                <a:sym typeface="Calibri"/>
              </a:defRPr>
            </a:pPr>
            <a:endParaRPr/>
          </a:p>
        </p:txBody>
      </p:sp>
      <p:sp>
        <p:nvSpPr>
          <p:cNvPr id="58" name="Shape 58"/>
          <p:cNvSpPr/>
          <p:nvPr/>
        </p:nvSpPr>
        <p:spPr>
          <a:xfrm>
            <a:off x="793251" y="8157735"/>
            <a:ext cx="149394" cy="285027"/>
          </a:xfrm>
          <a:custGeom>
            <a:avLst/>
            <a:gdLst/>
            <a:ahLst/>
            <a:cxnLst>
              <a:cxn ang="0">
                <a:pos x="wd2" y="hd2"/>
              </a:cxn>
              <a:cxn ang="5400000">
                <a:pos x="wd2" y="hd2"/>
              </a:cxn>
              <a:cxn ang="10800000">
                <a:pos x="wd2" y="hd2"/>
              </a:cxn>
              <a:cxn ang="16200000">
                <a:pos x="wd2" y="hd2"/>
              </a:cxn>
            </a:cxnLst>
            <a:rect l="0" t="0" r="r" b="b"/>
            <a:pathLst>
              <a:path w="21600" h="21600" extrusionOk="0">
                <a:moveTo>
                  <a:pt x="21600" y="3546"/>
                </a:moveTo>
                <a:cubicBezTo>
                  <a:pt x="17897" y="3546"/>
                  <a:pt x="17897" y="3546"/>
                  <a:pt x="17897" y="3546"/>
                </a:cubicBezTo>
                <a:cubicBezTo>
                  <a:pt x="14811" y="3546"/>
                  <a:pt x="14194" y="4513"/>
                  <a:pt x="14194" y="5481"/>
                </a:cubicBezTo>
                <a:cubicBezTo>
                  <a:pt x="14194" y="8060"/>
                  <a:pt x="14194" y="8060"/>
                  <a:pt x="14194" y="8060"/>
                </a:cubicBezTo>
                <a:cubicBezTo>
                  <a:pt x="21600" y="8060"/>
                  <a:pt x="21600" y="8060"/>
                  <a:pt x="21600" y="8060"/>
                </a:cubicBezTo>
                <a:cubicBezTo>
                  <a:pt x="20366" y="11928"/>
                  <a:pt x="20366" y="11928"/>
                  <a:pt x="20366" y="11928"/>
                </a:cubicBezTo>
                <a:cubicBezTo>
                  <a:pt x="14194" y="11928"/>
                  <a:pt x="14194" y="11928"/>
                  <a:pt x="14194" y="11928"/>
                </a:cubicBezTo>
                <a:cubicBezTo>
                  <a:pt x="14194" y="21600"/>
                  <a:pt x="14194" y="21600"/>
                  <a:pt x="14194" y="21600"/>
                </a:cubicBezTo>
                <a:cubicBezTo>
                  <a:pt x="6789" y="21600"/>
                  <a:pt x="6789" y="21600"/>
                  <a:pt x="6789" y="21600"/>
                </a:cubicBezTo>
                <a:cubicBezTo>
                  <a:pt x="6789" y="11928"/>
                  <a:pt x="6789" y="11928"/>
                  <a:pt x="6789" y="11928"/>
                </a:cubicBezTo>
                <a:cubicBezTo>
                  <a:pt x="0" y="11928"/>
                  <a:pt x="0" y="11928"/>
                  <a:pt x="0" y="11928"/>
                </a:cubicBezTo>
                <a:cubicBezTo>
                  <a:pt x="0" y="8060"/>
                  <a:pt x="0" y="8060"/>
                  <a:pt x="0" y="8060"/>
                </a:cubicBezTo>
                <a:cubicBezTo>
                  <a:pt x="6789" y="8060"/>
                  <a:pt x="6789" y="8060"/>
                  <a:pt x="6789" y="8060"/>
                </a:cubicBezTo>
                <a:cubicBezTo>
                  <a:pt x="6789" y="5158"/>
                  <a:pt x="6789" y="5158"/>
                  <a:pt x="6789" y="5158"/>
                </a:cubicBezTo>
                <a:cubicBezTo>
                  <a:pt x="6789" y="1934"/>
                  <a:pt x="10491" y="0"/>
                  <a:pt x="16046" y="0"/>
                </a:cubicBezTo>
                <a:cubicBezTo>
                  <a:pt x="18514" y="0"/>
                  <a:pt x="20983" y="322"/>
                  <a:pt x="21600" y="322"/>
                </a:cubicBezTo>
                <a:lnTo>
                  <a:pt x="21600" y="3546"/>
                </a:lnTo>
                <a:close/>
              </a:path>
            </a:pathLst>
          </a:custGeom>
          <a:solidFill>
            <a:srgbClr val="555555"/>
          </a:solidFill>
          <a:ln w="3175">
            <a:miter lim="400000"/>
          </a:ln>
        </p:spPr>
        <p:txBody>
          <a:bodyPr lIns="45719" rIns="45719"/>
          <a:lstStyle/>
          <a:p>
            <a:pPr defTabSz="457200">
              <a:defRPr sz="2400">
                <a:solidFill>
                  <a:srgbClr val="2C2C2C"/>
                </a:solidFill>
                <a:latin typeface="Calibri"/>
                <a:ea typeface="Calibri"/>
                <a:cs typeface="Calibri"/>
                <a:sym typeface="Calibri"/>
              </a:defRPr>
            </a:pPr>
            <a:endParaRPr/>
          </a:p>
        </p:txBody>
      </p:sp>
      <p:sp>
        <p:nvSpPr>
          <p:cNvPr id="59" name="Shape 59"/>
          <p:cNvSpPr/>
          <p:nvPr/>
        </p:nvSpPr>
        <p:spPr>
          <a:xfrm>
            <a:off x="783552" y="6488190"/>
            <a:ext cx="168792" cy="26692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8900" y="1029"/>
                  <a:pt x="18900" y="1029"/>
                  <a:pt x="18900" y="1029"/>
                </a:cubicBezTo>
                <a:cubicBezTo>
                  <a:pt x="16200" y="1029"/>
                  <a:pt x="16200" y="1029"/>
                  <a:pt x="16200" y="1029"/>
                </a:cubicBezTo>
                <a:cubicBezTo>
                  <a:pt x="17820" y="2057"/>
                  <a:pt x="19440" y="3086"/>
                  <a:pt x="19440" y="4800"/>
                </a:cubicBezTo>
                <a:cubicBezTo>
                  <a:pt x="19440" y="8229"/>
                  <a:pt x="14580" y="8571"/>
                  <a:pt x="14580" y="10286"/>
                </a:cubicBezTo>
                <a:cubicBezTo>
                  <a:pt x="14580" y="12000"/>
                  <a:pt x="20520" y="12686"/>
                  <a:pt x="20520" y="16114"/>
                </a:cubicBezTo>
                <a:cubicBezTo>
                  <a:pt x="20520" y="17143"/>
                  <a:pt x="20520" y="17829"/>
                  <a:pt x="19980" y="18514"/>
                </a:cubicBezTo>
                <a:cubicBezTo>
                  <a:pt x="17820" y="20914"/>
                  <a:pt x="12960" y="21600"/>
                  <a:pt x="9180" y="21600"/>
                </a:cubicBezTo>
                <a:cubicBezTo>
                  <a:pt x="6480" y="21600"/>
                  <a:pt x="2700" y="20914"/>
                  <a:pt x="540" y="19200"/>
                </a:cubicBezTo>
                <a:cubicBezTo>
                  <a:pt x="0" y="18857"/>
                  <a:pt x="0" y="18171"/>
                  <a:pt x="0" y="17486"/>
                </a:cubicBezTo>
                <a:cubicBezTo>
                  <a:pt x="0" y="16114"/>
                  <a:pt x="1620" y="14743"/>
                  <a:pt x="3240" y="14057"/>
                </a:cubicBezTo>
                <a:cubicBezTo>
                  <a:pt x="5940" y="13029"/>
                  <a:pt x="8640" y="13029"/>
                  <a:pt x="11340" y="12686"/>
                </a:cubicBezTo>
                <a:cubicBezTo>
                  <a:pt x="10800" y="12000"/>
                  <a:pt x="10260" y="11657"/>
                  <a:pt x="10260" y="10971"/>
                </a:cubicBezTo>
                <a:cubicBezTo>
                  <a:pt x="10260" y="10286"/>
                  <a:pt x="10260" y="9943"/>
                  <a:pt x="10800" y="9600"/>
                </a:cubicBezTo>
                <a:cubicBezTo>
                  <a:pt x="10260" y="9943"/>
                  <a:pt x="9720" y="9943"/>
                  <a:pt x="9180" y="9943"/>
                </a:cubicBezTo>
                <a:cubicBezTo>
                  <a:pt x="5400" y="9943"/>
                  <a:pt x="2160" y="7886"/>
                  <a:pt x="2160" y="5486"/>
                </a:cubicBezTo>
                <a:cubicBezTo>
                  <a:pt x="2160" y="3771"/>
                  <a:pt x="3240" y="2400"/>
                  <a:pt x="4860" y="1714"/>
                </a:cubicBezTo>
                <a:cubicBezTo>
                  <a:pt x="7020" y="343"/>
                  <a:pt x="10260" y="0"/>
                  <a:pt x="12960" y="0"/>
                </a:cubicBezTo>
                <a:lnTo>
                  <a:pt x="21600" y="0"/>
                </a:lnTo>
                <a:close/>
                <a:moveTo>
                  <a:pt x="12960" y="13714"/>
                </a:moveTo>
                <a:cubicBezTo>
                  <a:pt x="12960" y="13714"/>
                  <a:pt x="12420" y="13714"/>
                  <a:pt x="11880" y="13714"/>
                </a:cubicBezTo>
                <a:cubicBezTo>
                  <a:pt x="8640" y="13714"/>
                  <a:pt x="3780" y="14400"/>
                  <a:pt x="3780" y="16800"/>
                </a:cubicBezTo>
                <a:cubicBezTo>
                  <a:pt x="3780" y="19543"/>
                  <a:pt x="8100" y="20229"/>
                  <a:pt x="11340" y="20229"/>
                </a:cubicBezTo>
                <a:cubicBezTo>
                  <a:pt x="14580" y="20229"/>
                  <a:pt x="17820" y="19543"/>
                  <a:pt x="17820" y="17486"/>
                </a:cubicBezTo>
                <a:cubicBezTo>
                  <a:pt x="17820" y="15429"/>
                  <a:pt x="15120" y="14400"/>
                  <a:pt x="12960" y="13714"/>
                </a:cubicBezTo>
                <a:close/>
                <a:moveTo>
                  <a:pt x="9720" y="1029"/>
                </a:moveTo>
                <a:cubicBezTo>
                  <a:pt x="8640" y="1029"/>
                  <a:pt x="7560" y="1371"/>
                  <a:pt x="7020" y="2057"/>
                </a:cubicBezTo>
                <a:cubicBezTo>
                  <a:pt x="5940" y="2400"/>
                  <a:pt x="5940" y="3086"/>
                  <a:pt x="5940" y="4114"/>
                </a:cubicBezTo>
                <a:cubicBezTo>
                  <a:pt x="5940" y="5829"/>
                  <a:pt x="7560" y="8914"/>
                  <a:pt x="11340" y="8914"/>
                </a:cubicBezTo>
                <a:cubicBezTo>
                  <a:pt x="12420" y="8914"/>
                  <a:pt x="13500" y="8571"/>
                  <a:pt x="14580" y="8229"/>
                </a:cubicBezTo>
                <a:cubicBezTo>
                  <a:pt x="15120" y="7543"/>
                  <a:pt x="15660" y="6857"/>
                  <a:pt x="15660" y="6171"/>
                </a:cubicBezTo>
                <a:cubicBezTo>
                  <a:pt x="15660" y="4114"/>
                  <a:pt x="13500" y="1029"/>
                  <a:pt x="9720" y="1029"/>
                </a:cubicBezTo>
                <a:close/>
              </a:path>
            </a:pathLst>
          </a:custGeom>
          <a:solidFill>
            <a:srgbClr val="555555"/>
          </a:solidFill>
          <a:ln w="3175">
            <a:miter lim="400000"/>
          </a:ln>
        </p:spPr>
        <p:txBody>
          <a:bodyPr lIns="45719" rIns="45719"/>
          <a:lstStyle/>
          <a:p>
            <a:pPr defTabSz="457200">
              <a:defRPr sz="2400">
                <a:solidFill>
                  <a:srgbClr val="2C2C2C"/>
                </a:solidFill>
                <a:latin typeface="Calibri"/>
                <a:ea typeface="Calibri"/>
                <a:cs typeface="Calibri"/>
                <a:sym typeface="Calibri"/>
              </a:defRPr>
            </a:pPr>
            <a:endParaRPr/>
          </a:p>
        </p:txBody>
      </p:sp>
      <p:sp>
        <p:nvSpPr>
          <p:cNvPr id="60" name="Shape 60"/>
          <p:cNvSpPr/>
          <p:nvPr/>
        </p:nvSpPr>
        <p:spPr>
          <a:xfrm>
            <a:off x="723691" y="5678332"/>
            <a:ext cx="288514" cy="208045"/>
          </a:xfrm>
          <a:custGeom>
            <a:avLst/>
            <a:gdLst/>
            <a:ahLst/>
            <a:cxnLst>
              <a:cxn ang="0">
                <a:pos x="wd2" y="hd2"/>
              </a:cxn>
              <a:cxn ang="5400000">
                <a:pos x="wd2" y="hd2"/>
              </a:cxn>
              <a:cxn ang="10800000">
                <a:pos x="wd2" y="hd2"/>
              </a:cxn>
              <a:cxn ang="16200000">
                <a:pos x="wd2" y="hd2"/>
              </a:cxn>
            </a:cxnLst>
            <a:rect l="0" t="0" r="r" b="b"/>
            <a:pathLst>
              <a:path w="21600" h="21600" extrusionOk="0">
                <a:moveTo>
                  <a:pt x="21282" y="18073"/>
                </a:moveTo>
                <a:cubicBezTo>
                  <a:pt x="20965" y="19837"/>
                  <a:pt x="20012" y="21159"/>
                  <a:pt x="18741" y="21159"/>
                </a:cubicBezTo>
                <a:cubicBezTo>
                  <a:pt x="16200" y="21600"/>
                  <a:pt x="13341" y="21600"/>
                  <a:pt x="10800" y="21600"/>
                </a:cubicBezTo>
                <a:cubicBezTo>
                  <a:pt x="7941" y="21600"/>
                  <a:pt x="5400" y="21600"/>
                  <a:pt x="2541" y="21159"/>
                </a:cubicBezTo>
                <a:cubicBezTo>
                  <a:pt x="1588" y="21159"/>
                  <a:pt x="635" y="19837"/>
                  <a:pt x="318" y="18073"/>
                </a:cubicBezTo>
                <a:cubicBezTo>
                  <a:pt x="0" y="15869"/>
                  <a:pt x="0" y="13224"/>
                  <a:pt x="0" y="11020"/>
                </a:cubicBezTo>
                <a:cubicBezTo>
                  <a:pt x="0" y="8376"/>
                  <a:pt x="0" y="6171"/>
                  <a:pt x="318" y="3527"/>
                </a:cubicBezTo>
                <a:cubicBezTo>
                  <a:pt x="635" y="2204"/>
                  <a:pt x="1588" y="882"/>
                  <a:pt x="2541" y="441"/>
                </a:cubicBezTo>
                <a:cubicBezTo>
                  <a:pt x="5400" y="0"/>
                  <a:pt x="7941" y="0"/>
                  <a:pt x="10800" y="0"/>
                </a:cubicBezTo>
                <a:cubicBezTo>
                  <a:pt x="13341" y="0"/>
                  <a:pt x="16200" y="0"/>
                  <a:pt x="18741" y="441"/>
                </a:cubicBezTo>
                <a:cubicBezTo>
                  <a:pt x="20012" y="882"/>
                  <a:pt x="20965" y="2204"/>
                  <a:pt x="21282" y="3527"/>
                </a:cubicBezTo>
                <a:cubicBezTo>
                  <a:pt x="21600" y="6171"/>
                  <a:pt x="21600" y="8376"/>
                  <a:pt x="21600" y="11020"/>
                </a:cubicBezTo>
                <a:cubicBezTo>
                  <a:pt x="21600" y="13224"/>
                  <a:pt x="21600" y="15869"/>
                  <a:pt x="21282" y="18073"/>
                </a:cubicBezTo>
                <a:close/>
                <a:moveTo>
                  <a:pt x="14929" y="10139"/>
                </a:moveTo>
                <a:cubicBezTo>
                  <a:pt x="8894" y="4849"/>
                  <a:pt x="8894" y="4849"/>
                  <a:pt x="8894" y="4849"/>
                </a:cubicBezTo>
                <a:cubicBezTo>
                  <a:pt x="8576" y="4408"/>
                  <a:pt x="8259" y="4408"/>
                  <a:pt x="7941" y="4408"/>
                </a:cubicBezTo>
                <a:cubicBezTo>
                  <a:pt x="7941" y="4849"/>
                  <a:pt x="7624" y="5290"/>
                  <a:pt x="7624" y="5731"/>
                </a:cubicBezTo>
                <a:cubicBezTo>
                  <a:pt x="7624" y="16310"/>
                  <a:pt x="7624" y="16310"/>
                  <a:pt x="7624" y="16310"/>
                </a:cubicBezTo>
                <a:cubicBezTo>
                  <a:pt x="7624" y="16751"/>
                  <a:pt x="7941" y="17192"/>
                  <a:pt x="7941" y="17192"/>
                </a:cubicBezTo>
                <a:cubicBezTo>
                  <a:pt x="8259" y="17192"/>
                  <a:pt x="8259" y="17192"/>
                  <a:pt x="8259" y="17192"/>
                </a:cubicBezTo>
                <a:cubicBezTo>
                  <a:pt x="8576" y="17192"/>
                  <a:pt x="8576" y="17192"/>
                  <a:pt x="8894" y="17192"/>
                </a:cubicBezTo>
                <a:cubicBezTo>
                  <a:pt x="14929" y="11902"/>
                  <a:pt x="14929" y="11902"/>
                  <a:pt x="14929" y="11902"/>
                </a:cubicBezTo>
                <a:cubicBezTo>
                  <a:pt x="15247" y="11461"/>
                  <a:pt x="15247" y="11461"/>
                  <a:pt x="15247" y="11020"/>
                </a:cubicBezTo>
                <a:cubicBezTo>
                  <a:pt x="15247" y="10580"/>
                  <a:pt x="15247" y="10139"/>
                  <a:pt x="14929" y="10139"/>
                </a:cubicBezTo>
                <a:close/>
              </a:path>
            </a:pathLst>
          </a:custGeom>
          <a:solidFill>
            <a:srgbClr val="555555"/>
          </a:solidFill>
          <a:ln w="3175">
            <a:miter lim="400000"/>
          </a:ln>
        </p:spPr>
        <p:txBody>
          <a:bodyPr lIns="45719" rIns="45719"/>
          <a:lstStyle/>
          <a:p>
            <a:pPr defTabSz="457200">
              <a:defRPr sz="2400">
                <a:solidFill>
                  <a:srgbClr val="2C2C2C"/>
                </a:solidFill>
                <a:latin typeface="Calibri"/>
                <a:ea typeface="Calibri"/>
                <a:cs typeface="Calibri"/>
                <a:sym typeface="Calibri"/>
              </a:defRPr>
            </a:pPr>
            <a:endParaRPr/>
          </a:p>
        </p:txBody>
      </p:sp>
      <p:sp>
        <p:nvSpPr>
          <p:cNvPr id="61" name="Shape 61"/>
          <p:cNvSpPr/>
          <p:nvPr/>
        </p:nvSpPr>
        <p:spPr>
          <a:xfrm rot="16200000">
            <a:off x="-908727" y="10932570"/>
            <a:ext cx="3553350" cy="571501"/>
          </a:xfrm>
          <a:prstGeom prst="rect">
            <a:avLst/>
          </a:prstGeom>
          <a:ln w="3175">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p>
            <a:pPr>
              <a:defRPr sz="3000">
                <a:solidFill>
                  <a:srgbClr val="3A3B39"/>
                </a:solidFill>
                <a:latin typeface="Bebas"/>
                <a:ea typeface="Bebas"/>
                <a:cs typeface="Bebas"/>
                <a:sym typeface="Bebas"/>
              </a:defRPr>
            </a:pPr>
            <a:r>
              <a:rPr>
                <a:solidFill>
                  <a:srgbClr val="C1C0BE"/>
                </a:solidFill>
              </a:rPr>
              <a:t>Marketing</a:t>
            </a:r>
            <a:r>
              <a:t>   </a:t>
            </a:r>
            <a:r>
              <a:rPr>
                <a:solidFill>
                  <a:srgbClr val="C7A57F"/>
                </a:solidFill>
              </a:rPr>
              <a:t>/</a:t>
            </a:r>
            <a:r>
              <a:t>  </a:t>
            </a:r>
            <a:r>
              <a:rPr>
                <a:solidFill>
                  <a:srgbClr val="C1C0BE"/>
                </a:solidFill>
              </a:rPr>
              <a:t> Report</a:t>
            </a:r>
          </a:p>
        </p:txBody>
      </p:sp>
      <p:sp>
        <p:nvSpPr>
          <p:cNvPr id="62" name="Shape 62"/>
          <p:cNvSpPr/>
          <p:nvPr/>
        </p:nvSpPr>
        <p:spPr>
          <a:xfrm flipV="1">
            <a:off x="867947" y="703000"/>
            <a:ext cx="1" cy="4377610"/>
          </a:xfrm>
          <a:prstGeom prst="line">
            <a:avLst/>
          </a:prstGeom>
          <a:ln w="127000">
            <a:solidFill>
              <a:srgbClr val="2C2C2C"/>
            </a:solidFill>
            <a:miter lim="400000"/>
          </a:ln>
        </p:spPr>
        <p:txBody>
          <a:bodyPr lIns="38100" tIns="38100" rIns="38100" bIns="38100" anchor="ctr"/>
          <a:lstStyle/>
          <a:p>
            <a:pPr algn="ctr">
              <a:defRPr sz="3000">
                <a:solidFill>
                  <a:srgbClr val="000000"/>
                </a:solidFill>
                <a:latin typeface="Helvetica Light"/>
                <a:ea typeface="Helvetica Light"/>
                <a:cs typeface="Helvetica Light"/>
                <a:sym typeface="Helvetica Light"/>
              </a:defRPr>
            </a:pPr>
            <a:endParaRPr/>
          </a:p>
        </p:txBody>
      </p:sp>
      <p:sp>
        <p:nvSpPr>
          <p:cNvPr id="3" name="Рисунок 2"/>
          <p:cNvSpPr>
            <a:spLocks noGrp="1"/>
          </p:cNvSpPr>
          <p:nvPr>
            <p:ph type="pic" sz="quarter" idx="10"/>
          </p:nvPr>
        </p:nvSpPr>
        <p:spPr>
          <a:xfrm>
            <a:off x="6191341" y="4668683"/>
            <a:ext cx="4259263" cy="4259263"/>
          </a:xfrm>
        </p:spPr>
        <p:txBody>
          <a:bodyPr/>
          <a:lstStyle/>
          <a:p>
            <a:endParaRPr lang="en-US"/>
          </a:p>
        </p:txBody>
      </p:sp>
      <p:sp>
        <p:nvSpPr>
          <p:cNvPr id="13" name="Рисунок 2"/>
          <p:cNvSpPr>
            <a:spLocks noGrp="1"/>
          </p:cNvSpPr>
          <p:nvPr>
            <p:ph type="pic" sz="quarter" idx="11"/>
          </p:nvPr>
        </p:nvSpPr>
        <p:spPr>
          <a:xfrm>
            <a:off x="11072496" y="4625484"/>
            <a:ext cx="4259263" cy="4259263"/>
          </a:xfrm>
        </p:spPr>
        <p:txBody>
          <a:bodyPr/>
          <a:lstStyle/>
          <a:p>
            <a:endParaRPr lang="en-US"/>
          </a:p>
        </p:txBody>
      </p:sp>
      <p:sp>
        <p:nvSpPr>
          <p:cNvPr id="14" name="Рисунок 2"/>
          <p:cNvSpPr>
            <a:spLocks noGrp="1"/>
          </p:cNvSpPr>
          <p:nvPr>
            <p:ph type="pic" sz="quarter" idx="12"/>
          </p:nvPr>
        </p:nvSpPr>
        <p:spPr>
          <a:xfrm>
            <a:off x="15953651" y="4625483"/>
            <a:ext cx="4259263" cy="4259263"/>
          </a:xfrm>
        </p:spPr>
        <p:txBody>
          <a:bodyPr/>
          <a:lstStyle/>
          <a:p>
            <a:endParaRPr lang="en-US"/>
          </a:p>
        </p:txBody>
      </p:sp>
    </p:spTree>
    <p:extLst>
      <p:ext uri="{BB962C8B-B14F-4D97-AF65-F5344CB8AC3E}">
        <p14:creationId xmlns:p14="http://schemas.microsoft.com/office/powerpoint/2010/main" val="2541920558"/>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Title &amp; Subtitle (light) no number">
    <p:spTree>
      <p:nvGrpSpPr>
        <p:cNvPr id="1" name=""/>
        <p:cNvGrpSpPr/>
        <p:nvPr/>
      </p:nvGrpSpPr>
      <p:grpSpPr>
        <a:xfrm>
          <a:off x="0" y="0"/>
          <a:ext cx="0" cy="0"/>
          <a:chOff x="0" y="0"/>
          <a:chExt cx="0" cy="0"/>
        </a:xfrm>
      </p:grpSpPr>
      <p:sp>
        <p:nvSpPr>
          <p:cNvPr id="70" name="Shape 70"/>
          <p:cNvSpPr>
            <a:spLocks noGrp="1"/>
          </p:cNvSpPr>
          <p:nvPr>
            <p:ph type="title"/>
          </p:nvPr>
        </p:nvSpPr>
        <p:spPr>
          <a:prstGeom prst="rect">
            <a:avLst/>
          </a:prstGeom>
        </p:spPr>
        <p:txBody>
          <a:bodyPr/>
          <a:lstStyle/>
          <a:p>
            <a:r>
              <a:t>Title Text</a:t>
            </a:r>
          </a:p>
        </p:txBody>
      </p:sp>
      <p:sp>
        <p:nvSpPr>
          <p:cNvPr id="71" name="Shape 71"/>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2" name="Shape 72"/>
          <p:cNvSpPr/>
          <p:nvPr/>
        </p:nvSpPr>
        <p:spPr>
          <a:xfrm>
            <a:off x="732314" y="7352837"/>
            <a:ext cx="271268" cy="216228"/>
          </a:xfrm>
          <a:custGeom>
            <a:avLst/>
            <a:gdLst/>
            <a:ahLst/>
            <a:cxnLst>
              <a:cxn ang="0">
                <a:pos x="wd2" y="hd2"/>
              </a:cxn>
              <a:cxn ang="5400000">
                <a:pos x="wd2" y="hd2"/>
              </a:cxn>
              <a:cxn ang="10800000">
                <a:pos x="wd2" y="hd2"/>
              </a:cxn>
              <a:cxn ang="16200000">
                <a:pos x="wd2" y="hd2"/>
              </a:cxn>
            </a:cxnLst>
            <a:rect l="0" t="0" r="r" b="b"/>
            <a:pathLst>
              <a:path w="21600" h="21600" extrusionOk="0">
                <a:moveTo>
                  <a:pt x="19237" y="5082"/>
                </a:moveTo>
                <a:cubicBezTo>
                  <a:pt x="19237" y="5506"/>
                  <a:pt x="19237" y="5929"/>
                  <a:pt x="19237" y="5929"/>
                </a:cubicBezTo>
                <a:cubicBezTo>
                  <a:pt x="19237" y="13129"/>
                  <a:pt x="14850" y="21600"/>
                  <a:pt x="6750" y="21600"/>
                </a:cubicBezTo>
                <a:cubicBezTo>
                  <a:pt x="4388" y="21600"/>
                  <a:pt x="2025" y="20753"/>
                  <a:pt x="0" y="19059"/>
                </a:cubicBezTo>
                <a:cubicBezTo>
                  <a:pt x="338" y="19059"/>
                  <a:pt x="675" y="19059"/>
                  <a:pt x="1013" y="19059"/>
                </a:cubicBezTo>
                <a:cubicBezTo>
                  <a:pt x="3038" y="19059"/>
                  <a:pt x="5063" y="18212"/>
                  <a:pt x="6413" y="16941"/>
                </a:cubicBezTo>
                <a:cubicBezTo>
                  <a:pt x="4725" y="16941"/>
                  <a:pt x="3038" y="15247"/>
                  <a:pt x="2363" y="13129"/>
                </a:cubicBezTo>
                <a:cubicBezTo>
                  <a:pt x="2700" y="13129"/>
                  <a:pt x="3038" y="13129"/>
                  <a:pt x="3375" y="13129"/>
                </a:cubicBezTo>
                <a:cubicBezTo>
                  <a:pt x="3713" y="13129"/>
                  <a:pt x="4050" y="13129"/>
                  <a:pt x="4388" y="13129"/>
                </a:cubicBezTo>
                <a:cubicBezTo>
                  <a:pt x="2363" y="12282"/>
                  <a:pt x="1013" y="10165"/>
                  <a:pt x="1013" y="7624"/>
                </a:cubicBezTo>
                <a:cubicBezTo>
                  <a:pt x="1013" y="7624"/>
                  <a:pt x="1013" y="7624"/>
                  <a:pt x="1013" y="7624"/>
                </a:cubicBezTo>
                <a:cubicBezTo>
                  <a:pt x="1688" y="8047"/>
                  <a:pt x="2363" y="8047"/>
                  <a:pt x="3038" y="8047"/>
                </a:cubicBezTo>
                <a:cubicBezTo>
                  <a:pt x="1688" y="7200"/>
                  <a:pt x="1013" y="5506"/>
                  <a:pt x="1013" y="3812"/>
                </a:cubicBezTo>
                <a:cubicBezTo>
                  <a:pt x="1013" y="2541"/>
                  <a:pt x="1350" y="1694"/>
                  <a:pt x="1688" y="847"/>
                </a:cubicBezTo>
                <a:cubicBezTo>
                  <a:pt x="3713" y="4235"/>
                  <a:pt x="7088" y="6353"/>
                  <a:pt x="10463" y="6776"/>
                </a:cubicBezTo>
                <a:cubicBezTo>
                  <a:pt x="10463" y="6353"/>
                  <a:pt x="10463" y="5929"/>
                  <a:pt x="10463" y="5506"/>
                </a:cubicBezTo>
                <a:cubicBezTo>
                  <a:pt x="10463" y="2118"/>
                  <a:pt x="12487" y="0"/>
                  <a:pt x="14850" y="0"/>
                </a:cubicBezTo>
                <a:cubicBezTo>
                  <a:pt x="16200" y="0"/>
                  <a:pt x="17212" y="424"/>
                  <a:pt x="18225" y="1694"/>
                </a:cubicBezTo>
                <a:cubicBezTo>
                  <a:pt x="18900" y="1271"/>
                  <a:pt x="19912" y="847"/>
                  <a:pt x="20925" y="424"/>
                </a:cubicBezTo>
                <a:cubicBezTo>
                  <a:pt x="20587" y="1694"/>
                  <a:pt x="19912" y="2541"/>
                  <a:pt x="18900" y="3388"/>
                </a:cubicBezTo>
                <a:cubicBezTo>
                  <a:pt x="19912" y="2965"/>
                  <a:pt x="20587" y="2965"/>
                  <a:pt x="21600" y="2541"/>
                </a:cubicBezTo>
                <a:cubicBezTo>
                  <a:pt x="20925" y="3388"/>
                  <a:pt x="20250" y="4659"/>
                  <a:pt x="19237" y="5082"/>
                </a:cubicBezTo>
                <a:close/>
              </a:path>
            </a:pathLst>
          </a:custGeom>
          <a:solidFill>
            <a:srgbClr val="A6A7AC"/>
          </a:solidFill>
          <a:ln w="3175">
            <a:miter lim="400000"/>
          </a:ln>
        </p:spPr>
        <p:txBody>
          <a:bodyPr lIns="45719" rIns="45719"/>
          <a:lstStyle/>
          <a:p>
            <a:pPr defTabSz="457200">
              <a:defRPr sz="2400">
                <a:solidFill>
                  <a:srgbClr val="C1C0BE"/>
                </a:solidFill>
                <a:latin typeface="Calibri"/>
                <a:ea typeface="Calibri"/>
                <a:cs typeface="Calibri"/>
                <a:sym typeface="Calibri"/>
              </a:defRPr>
            </a:pPr>
            <a:endParaRPr/>
          </a:p>
        </p:txBody>
      </p:sp>
      <p:sp>
        <p:nvSpPr>
          <p:cNvPr id="73" name="Shape 73"/>
          <p:cNvSpPr/>
          <p:nvPr/>
        </p:nvSpPr>
        <p:spPr>
          <a:xfrm>
            <a:off x="793251" y="8157735"/>
            <a:ext cx="149394" cy="285027"/>
          </a:xfrm>
          <a:custGeom>
            <a:avLst/>
            <a:gdLst/>
            <a:ahLst/>
            <a:cxnLst>
              <a:cxn ang="0">
                <a:pos x="wd2" y="hd2"/>
              </a:cxn>
              <a:cxn ang="5400000">
                <a:pos x="wd2" y="hd2"/>
              </a:cxn>
              <a:cxn ang="10800000">
                <a:pos x="wd2" y="hd2"/>
              </a:cxn>
              <a:cxn ang="16200000">
                <a:pos x="wd2" y="hd2"/>
              </a:cxn>
            </a:cxnLst>
            <a:rect l="0" t="0" r="r" b="b"/>
            <a:pathLst>
              <a:path w="21600" h="21600" extrusionOk="0">
                <a:moveTo>
                  <a:pt x="21600" y="3546"/>
                </a:moveTo>
                <a:cubicBezTo>
                  <a:pt x="17897" y="3546"/>
                  <a:pt x="17897" y="3546"/>
                  <a:pt x="17897" y="3546"/>
                </a:cubicBezTo>
                <a:cubicBezTo>
                  <a:pt x="14811" y="3546"/>
                  <a:pt x="14194" y="4513"/>
                  <a:pt x="14194" y="5481"/>
                </a:cubicBezTo>
                <a:cubicBezTo>
                  <a:pt x="14194" y="8060"/>
                  <a:pt x="14194" y="8060"/>
                  <a:pt x="14194" y="8060"/>
                </a:cubicBezTo>
                <a:cubicBezTo>
                  <a:pt x="21600" y="8060"/>
                  <a:pt x="21600" y="8060"/>
                  <a:pt x="21600" y="8060"/>
                </a:cubicBezTo>
                <a:cubicBezTo>
                  <a:pt x="20366" y="11928"/>
                  <a:pt x="20366" y="11928"/>
                  <a:pt x="20366" y="11928"/>
                </a:cubicBezTo>
                <a:cubicBezTo>
                  <a:pt x="14194" y="11928"/>
                  <a:pt x="14194" y="11928"/>
                  <a:pt x="14194" y="11928"/>
                </a:cubicBezTo>
                <a:cubicBezTo>
                  <a:pt x="14194" y="21600"/>
                  <a:pt x="14194" y="21600"/>
                  <a:pt x="14194" y="21600"/>
                </a:cubicBezTo>
                <a:cubicBezTo>
                  <a:pt x="6789" y="21600"/>
                  <a:pt x="6789" y="21600"/>
                  <a:pt x="6789" y="21600"/>
                </a:cubicBezTo>
                <a:cubicBezTo>
                  <a:pt x="6789" y="11928"/>
                  <a:pt x="6789" y="11928"/>
                  <a:pt x="6789" y="11928"/>
                </a:cubicBezTo>
                <a:cubicBezTo>
                  <a:pt x="0" y="11928"/>
                  <a:pt x="0" y="11928"/>
                  <a:pt x="0" y="11928"/>
                </a:cubicBezTo>
                <a:cubicBezTo>
                  <a:pt x="0" y="8060"/>
                  <a:pt x="0" y="8060"/>
                  <a:pt x="0" y="8060"/>
                </a:cubicBezTo>
                <a:cubicBezTo>
                  <a:pt x="6789" y="8060"/>
                  <a:pt x="6789" y="8060"/>
                  <a:pt x="6789" y="8060"/>
                </a:cubicBezTo>
                <a:cubicBezTo>
                  <a:pt x="6789" y="5158"/>
                  <a:pt x="6789" y="5158"/>
                  <a:pt x="6789" y="5158"/>
                </a:cubicBezTo>
                <a:cubicBezTo>
                  <a:pt x="6789" y="1934"/>
                  <a:pt x="10491" y="0"/>
                  <a:pt x="16046" y="0"/>
                </a:cubicBezTo>
                <a:cubicBezTo>
                  <a:pt x="18514" y="0"/>
                  <a:pt x="20983" y="322"/>
                  <a:pt x="21600" y="322"/>
                </a:cubicBezTo>
                <a:lnTo>
                  <a:pt x="21600" y="3546"/>
                </a:lnTo>
                <a:close/>
              </a:path>
            </a:pathLst>
          </a:custGeom>
          <a:solidFill>
            <a:srgbClr val="A6A7AC"/>
          </a:solidFill>
          <a:ln w="3175">
            <a:miter lim="400000"/>
          </a:ln>
        </p:spPr>
        <p:txBody>
          <a:bodyPr lIns="45719" rIns="45719"/>
          <a:lstStyle/>
          <a:p>
            <a:pPr defTabSz="457200">
              <a:defRPr sz="2400">
                <a:solidFill>
                  <a:srgbClr val="C1C0BE"/>
                </a:solidFill>
                <a:latin typeface="Calibri"/>
                <a:ea typeface="Calibri"/>
                <a:cs typeface="Calibri"/>
                <a:sym typeface="Calibri"/>
              </a:defRPr>
            </a:pPr>
            <a:endParaRPr/>
          </a:p>
        </p:txBody>
      </p:sp>
      <p:sp>
        <p:nvSpPr>
          <p:cNvPr id="74" name="Shape 74"/>
          <p:cNvSpPr/>
          <p:nvPr/>
        </p:nvSpPr>
        <p:spPr>
          <a:xfrm>
            <a:off x="783552" y="6488190"/>
            <a:ext cx="168792" cy="26692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8900" y="1029"/>
                  <a:pt x="18900" y="1029"/>
                  <a:pt x="18900" y="1029"/>
                </a:cubicBezTo>
                <a:cubicBezTo>
                  <a:pt x="16200" y="1029"/>
                  <a:pt x="16200" y="1029"/>
                  <a:pt x="16200" y="1029"/>
                </a:cubicBezTo>
                <a:cubicBezTo>
                  <a:pt x="17820" y="2057"/>
                  <a:pt x="19440" y="3086"/>
                  <a:pt x="19440" y="4800"/>
                </a:cubicBezTo>
                <a:cubicBezTo>
                  <a:pt x="19440" y="8229"/>
                  <a:pt x="14580" y="8571"/>
                  <a:pt x="14580" y="10286"/>
                </a:cubicBezTo>
                <a:cubicBezTo>
                  <a:pt x="14580" y="12000"/>
                  <a:pt x="20520" y="12686"/>
                  <a:pt x="20520" y="16114"/>
                </a:cubicBezTo>
                <a:cubicBezTo>
                  <a:pt x="20520" y="17143"/>
                  <a:pt x="20520" y="17829"/>
                  <a:pt x="19980" y="18514"/>
                </a:cubicBezTo>
                <a:cubicBezTo>
                  <a:pt x="17820" y="20914"/>
                  <a:pt x="12960" y="21600"/>
                  <a:pt x="9180" y="21600"/>
                </a:cubicBezTo>
                <a:cubicBezTo>
                  <a:pt x="6480" y="21600"/>
                  <a:pt x="2700" y="20914"/>
                  <a:pt x="540" y="19200"/>
                </a:cubicBezTo>
                <a:cubicBezTo>
                  <a:pt x="0" y="18857"/>
                  <a:pt x="0" y="18171"/>
                  <a:pt x="0" y="17486"/>
                </a:cubicBezTo>
                <a:cubicBezTo>
                  <a:pt x="0" y="16114"/>
                  <a:pt x="1620" y="14743"/>
                  <a:pt x="3240" y="14057"/>
                </a:cubicBezTo>
                <a:cubicBezTo>
                  <a:pt x="5940" y="13029"/>
                  <a:pt x="8640" y="13029"/>
                  <a:pt x="11340" y="12686"/>
                </a:cubicBezTo>
                <a:cubicBezTo>
                  <a:pt x="10800" y="12000"/>
                  <a:pt x="10260" y="11657"/>
                  <a:pt x="10260" y="10971"/>
                </a:cubicBezTo>
                <a:cubicBezTo>
                  <a:pt x="10260" y="10286"/>
                  <a:pt x="10260" y="9943"/>
                  <a:pt x="10800" y="9600"/>
                </a:cubicBezTo>
                <a:cubicBezTo>
                  <a:pt x="10260" y="9943"/>
                  <a:pt x="9720" y="9943"/>
                  <a:pt x="9180" y="9943"/>
                </a:cubicBezTo>
                <a:cubicBezTo>
                  <a:pt x="5400" y="9943"/>
                  <a:pt x="2160" y="7886"/>
                  <a:pt x="2160" y="5486"/>
                </a:cubicBezTo>
                <a:cubicBezTo>
                  <a:pt x="2160" y="3771"/>
                  <a:pt x="3240" y="2400"/>
                  <a:pt x="4860" y="1714"/>
                </a:cubicBezTo>
                <a:cubicBezTo>
                  <a:pt x="7020" y="343"/>
                  <a:pt x="10260" y="0"/>
                  <a:pt x="12960" y="0"/>
                </a:cubicBezTo>
                <a:lnTo>
                  <a:pt x="21600" y="0"/>
                </a:lnTo>
                <a:close/>
                <a:moveTo>
                  <a:pt x="12960" y="13714"/>
                </a:moveTo>
                <a:cubicBezTo>
                  <a:pt x="12960" y="13714"/>
                  <a:pt x="12420" y="13714"/>
                  <a:pt x="11880" y="13714"/>
                </a:cubicBezTo>
                <a:cubicBezTo>
                  <a:pt x="8640" y="13714"/>
                  <a:pt x="3780" y="14400"/>
                  <a:pt x="3780" y="16800"/>
                </a:cubicBezTo>
                <a:cubicBezTo>
                  <a:pt x="3780" y="19543"/>
                  <a:pt x="8100" y="20229"/>
                  <a:pt x="11340" y="20229"/>
                </a:cubicBezTo>
                <a:cubicBezTo>
                  <a:pt x="14580" y="20229"/>
                  <a:pt x="17820" y="19543"/>
                  <a:pt x="17820" y="17486"/>
                </a:cubicBezTo>
                <a:cubicBezTo>
                  <a:pt x="17820" y="15429"/>
                  <a:pt x="15120" y="14400"/>
                  <a:pt x="12960" y="13714"/>
                </a:cubicBezTo>
                <a:close/>
                <a:moveTo>
                  <a:pt x="9720" y="1029"/>
                </a:moveTo>
                <a:cubicBezTo>
                  <a:pt x="8640" y="1029"/>
                  <a:pt x="7560" y="1371"/>
                  <a:pt x="7020" y="2057"/>
                </a:cubicBezTo>
                <a:cubicBezTo>
                  <a:pt x="5940" y="2400"/>
                  <a:pt x="5940" y="3086"/>
                  <a:pt x="5940" y="4114"/>
                </a:cubicBezTo>
                <a:cubicBezTo>
                  <a:pt x="5940" y="5829"/>
                  <a:pt x="7560" y="8914"/>
                  <a:pt x="11340" y="8914"/>
                </a:cubicBezTo>
                <a:cubicBezTo>
                  <a:pt x="12420" y="8914"/>
                  <a:pt x="13500" y="8571"/>
                  <a:pt x="14580" y="8229"/>
                </a:cubicBezTo>
                <a:cubicBezTo>
                  <a:pt x="15120" y="7543"/>
                  <a:pt x="15660" y="6857"/>
                  <a:pt x="15660" y="6171"/>
                </a:cubicBezTo>
                <a:cubicBezTo>
                  <a:pt x="15660" y="4114"/>
                  <a:pt x="13500" y="1029"/>
                  <a:pt x="9720" y="1029"/>
                </a:cubicBezTo>
                <a:close/>
              </a:path>
            </a:pathLst>
          </a:custGeom>
          <a:solidFill>
            <a:srgbClr val="A6A7AC"/>
          </a:solidFill>
          <a:ln w="3175">
            <a:miter lim="400000"/>
          </a:ln>
        </p:spPr>
        <p:txBody>
          <a:bodyPr lIns="45719" rIns="45719"/>
          <a:lstStyle/>
          <a:p>
            <a:pPr defTabSz="457200">
              <a:defRPr sz="2400">
                <a:solidFill>
                  <a:srgbClr val="C1C0BE"/>
                </a:solidFill>
                <a:latin typeface="Calibri"/>
                <a:ea typeface="Calibri"/>
                <a:cs typeface="Calibri"/>
                <a:sym typeface="Calibri"/>
              </a:defRPr>
            </a:pPr>
            <a:endParaRPr/>
          </a:p>
        </p:txBody>
      </p:sp>
      <p:sp>
        <p:nvSpPr>
          <p:cNvPr id="75" name="Shape 75"/>
          <p:cNvSpPr/>
          <p:nvPr/>
        </p:nvSpPr>
        <p:spPr>
          <a:xfrm>
            <a:off x="723691" y="5678332"/>
            <a:ext cx="288514" cy="208045"/>
          </a:xfrm>
          <a:custGeom>
            <a:avLst/>
            <a:gdLst/>
            <a:ahLst/>
            <a:cxnLst>
              <a:cxn ang="0">
                <a:pos x="wd2" y="hd2"/>
              </a:cxn>
              <a:cxn ang="5400000">
                <a:pos x="wd2" y="hd2"/>
              </a:cxn>
              <a:cxn ang="10800000">
                <a:pos x="wd2" y="hd2"/>
              </a:cxn>
              <a:cxn ang="16200000">
                <a:pos x="wd2" y="hd2"/>
              </a:cxn>
            </a:cxnLst>
            <a:rect l="0" t="0" r="r" b="b"/>
            <a:pathLst>
              <a:path w="21600" h="21600" extrusionOk="0">
                <a:moveTo>
                  <a:pt x="21282" y="18073"/>
                </a:moveTo>
                <a:cubicBezTo>
                  <a:pt x="20965" y="19837"/>
                  <a:pt x="20012" y="21159"/>
                  <a:pt x="18741" y="21159"/>
                </a:cubicBezTo>
                <a:cubicBezTo>
                  <a:pt x="16200" y="21600"/>
                  <a:pt x="13341" y="21600"/>
                  <a:pt x="10800" y="21600"/>
                </a:cubicBezTo>
                <a:cubicBezTo>
                  <a:pt x="7941" y="21600"/>
                  <a:pt x="5400" y="21600"/>
                  <a:pt x="2541" y="21159"/>
                </a:cubicBezTo>
                <a:cubicBezTo>
                  <a:pt x="1588" y="21159"/>
                  <a:pt x="635" y="19837"/>
                  <a:pt x="318" y="18073"/>
                </a:cubicBezTo>
                <a:cubicBezTo>
                  <a:pt x="0" y="15869"/>
                  <a:pt x="0" y="13224"/>
                  <a:pt x="0" y="11020"/>
                </a:cubicBezTo>
                <a:cubicBezTo>
                  <a:pt x="0" y="8376"/>
                  <a:pt x="0" y="6171"/>
                  <a:pt x="318" y="3527"/>
                </a:cubicBezTo>
                <a:cubicBezTo>
                  <a:pt x="635" y="2204"/>
                  <a:pt x="1588" y="882"/>
                  <a:pt x="2541" y="441"/>
                </a:cubicBezTo>
                <a:cubicBezTo>
                  <a:pt x="5400" y="0"/>
                  <a:pt x="7941" y="0"/>
                  <a:pt x="10800" y="0"/>
                </a:cubicBezTo>
                <a:cubicBezTo>
                  <a:pt x="13341" y="0"/>
                  <a:pt x="16200" y="0"/>
                  <a:pt x="18741" y="441"/>
                </a:cubicBezTo>
                <a:cubicBezTo>
                  <a:pt x="20012" y="882"/>
                  <a:pt x="20965" y="2204"/>
                  <a:pt x="21282" y="3527"/>
                </a:cubicBezTo>
                <a:cubicBezTo>
                  <a:pt x="21600" y="6171"/>
                  <a:pt x="21600" y="8376"/>
                  <a:pt x="21600" y="11020"/>
                </a:cubicBezTo>
                <a:cubicBezTo>
                  <a:pt x="21600" y="13224"/>
                  <a:pt x="21600" y="15869"/>
                  <a:pt x="21282" y="18073"/>
                </a:cubicBezTo>
                <a:close/>
                <a:moveTo>
                  <a:pt x="14929" y="10139"/>
                </a:moveTo>
                <a:cubicBezTo>
                  <a:pt x="8894" y="4849"/>
                  <a:pt x="8894" y="4849"/>
                  <a:pt x="8894" y="4849"/>
                </a:cubicBezTo>
                <a:cubicBezTo>
                  <a:pt x="8576" y="4408"/>
                  <a:pt x="8259" y="4408"/>
                  <a:pt x="7941" y="4408"/>
                </a:cubicBezTo>
                <a:cubicBezTo>
                  <a:pt x="7941" y="4849"/>
                  <a:pt x="7624" y="5290"/>
                  <a:pt x="7624" y="5731"/>
                </a:cubicBezTo>
                <a:cubicBezTo>
                  <a:pt x="7624" y="16310"/>
                  <a:pt x="7624" y="16310"/>
                  <a:pt x="7624" y="16310"/>
                </a:cubicBezTo>
                <a:cubicBezTo>
                  <a:pt x="7624" y="16751"/>
                  <a:pt x="7941" y="17192"/>
                  <a:pt x="7941" y="17192"/>
                </a:cubicBezTo>
                <a:cubicBezTo>
                  <a:pt x="8259" y="17192"/>
                  <a:pt x="8259" y="17192"/>
                  <a:pt x="8259" y="17192"/>
                </a:cubicBezTo>
                <a:cubicBezTo>
                  <a:pt x="8576" y="17192"/>
                  <a:pt x="8576" y="17192"/>
                  <a:pt x="8894" y="17192"/>
                </a:cubicBezTo>
                <a:cubicBezTo>
                  <a:pt x="14929" y="11902"/>
                  <a:pt x="14929" y="11902"/>
                  <a:pt x="14929" y="11902"/>
                </a:cubicBezTo>
                <a:cubicBezTo>
                  <a:pt x="15247" y="11461"/>
                  <a:pt x="15247" y="11461"/>
                  <a:pt x="15247" y="11020"/>
                </a:cubicBezTo>
                <a:cubicBezTo>
                  <a:pt x="15247" y="10580"/>
                  <a:pt x="15247" y="10139"/>
                  <a:pt x="14929" y="10139"/>
                </a:cubicBezTo>
                <a:close/>
              </a:path>
            </a:pathLst>
          </a:custGeom>
          <a:solidFill>
            <a:srgbClr val="A6A7AC"/>
          </a:solidFill>
          <a:ln w="3175">
            <a:miter lim="400000"/>
          </a:ln>
        </p:spPr>
        <p:txBody>
          <a:bodyPr lIns="45719" rIns="45719"/>
          <a:lstStyle/>
          <a:p>
            <a:pPr defTabSz="457200">
              <a:defRPr sz="2400">
                <a:solidFill>
                  <a:srgbClr val="C1C0BE"/>
                </a:solidFill>
                <a:latin typeface="Calibri"/>
                <a:ea typeface="Calibri"/>
                <a:cs typeface="Calibri"/>
                <a:sym typeface="Calibri"/>
              </a:defRPr>
            </a:pPr>
            <a:endParaRPr/>
          </a:p>
        </p:txBody>
      </p:sp>
      <p:sp>
        <p:nvSpPr>
          <p:cNvPr id="76" name="Shape 76"/>
          <p:cNvSpPr/>
          <p:nvPr/>
        </p:nvSpPr>
        <p:spPr>
          <a:xfrm rot="16200000">
            <a:off x="-908727" y="10932570"/>
            <a:ext cx="3553350" cy="571501"/>
          </a:xfrm>
          <a:prstGeom prst="rect">
            <a:avLst/>
          </a:prstGeom>
          <a:ln w="3175">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p>
            <a:pPr>
              <a:defRPr sz="3000">
                <a:solidFill>
                  <a:srgbClr val="3A3B39"/>
                </a:solidFill>
                <a:latin typeface="Bebas"/>
                <a:ea typeface="Bebas"/>
                <a:cs typeface="Bebas"/>
                <a:sym typeface="Bebas"/>
              </a:defRPr>
            </a:pPr>
            <a:r>
              <a:t>Marketing   </a:t>
            </a:r>
            <a:r>
              <a:rPr>
                <a:solidFill>
                  <a:srgbClr val="C7A57F"/>
                </a:solidFill>
              </a:rPr>
              <a:t>/</a:t>
            </a:r>
            <a:r>
              <a:t>   Report</a:t>
            </a:r>
          </a:p>
        </p:txBody>
      </p:sp>
      <p:sp>
        <p:nvSpPr>
          <p:cNvPr id="77" name="Shape 77"/>
          <p:cNvSpPr/>
          <p:nvPr/>
        </p:nvSpPr>
        <p:spPr>
          <a:xfrm flipV="1">
            <a:off x="867948" y="731657"/>
            <a:ext cx="1" cy="4348953"/>
          </a:xfrm>
          <a:prstGeom prst="line">
            <a:avLst/>
          </a:prstGeom>
          <a:ln w="127000">
            <a:solidFill>
              <a:srgbClr val="EBEAE7"/>
            </a:solidFill>
            <a:miter lim="400000"/>
          </a:ln>
        </p:spPr>
        <p:txBody>
          <a:bodyPr lIns="38100" tIns="38100" rIns="38100" bIns="38100" anchor="ctr"/>
          <a:lstStyle/>
          <a:p>
            <a:pPr algn="ctr">
              <a:defRPr sz="3000">
                <a:solidFill>
                  <a:srgbClr val="000000"/>
                </a:solidFill>
                <a:latin typeface="Helvetica Light"/>
                <a:ea typeface="Helvetica Light"/>
                <a:cs typeface="Helvetica Light"/>
                <a:sym typeface="Helvetica Light"/>
              </a:defRPr>
            </a:pPr>
            <a:endParaRPr/>
          </a:p>
        </p:txBody>
      </p:sp>
      <p:sp>
        <p:nvSpPr>
          <p:cNvPr id="78" name="Shape 78"/>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Subtitle copy">
    <p:spTree>
      <p:nvGrpSpPr>
        <p:cNvPr id="1" name=""/>
        <p:cNvGrpSpPr/>
        <p:nvPr/>
      </p:nvGrpSpPr>
      <p:grpSpPr>
        <a:xfrm>
          <a:off x="0" y="0"/>
          <a:ext cx="0" cy="0"/>
          <a:chOff x="0" y="0"/>
          <a:chExt cx="0" cy="0"/>
        </a:xfrm>
      </p:grpSpPr>
      <p:sp>
        <p:nvSpPr>
          <p:cNvPr id="24" name="Shape 24"/>
          <p:cNvSpPr>
            <a:spLocks noGrp="1"/>
          </p:cNvSpPr>
          <p:nvPr>
            <p:ph type="title"/>
          </p:nvPr>
        </p:nvSpPr>
        <p:spPr>
          <a:prstGeom prst="rect">
            <a:avLst/>
          </a:prstGeom>
        </p:spPr>
        <p:txBody>
          <a:bodyPr/>
          <a:lstStyle/>
          <a:p>
            <a:r>
              <a:t>Title Text</a:t>
            </a:r>
          </a:p>
        </p:txBody>
      </p:sp>
      <p:sp>
        <p:nvSpPr>
          <p:cNvPr id="25" name="Shape 25"/>
          <p:cNvSpPr>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hape 26"/>
          <p:cNvSpPr>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hite with Photos">
    <p:spTree>
      <p:nvGrpSpPr>
        <p:cNvPr id="1" name=""/>
        <p:cNvGrpSpPr/>
        <p:nvPr/>
      </p:nvGrpSpPr>
      <p:grpSpPr>
        <a:xfrm>
          <a:off x="0" y="0"/>
          <a:ext cx="0" cy="0"/>
          <a:chOff x="0" y="0"/>
          <a:chExt cx="0" cy="0"/>
        </a:xfrm>
      </p:grpSpPr>
      <p:sp>
        <p:nvSpPr>
          <p:cNvPr id="26" name="Shape 26"/>
          <p:cNvSpPr>
            <a:spLocks noGrp="1"/>
          </p:cNvSpPr>
          <p:nvPr>
            <p:ph type="sldNum" sz="quarter" idx="2"/>
          </p:nvPr>
        </p:nvSpPr>
        <p:spPr>
          <a:prstGeom prst="rect">
            <a:avLst/>
          </a:prstGeom>
        </p:spPr>
        <p:txBody>
          <a:bodyPr/>
          <a:lstStyle/>
          <a:p>
            <a:fld id="{86CB4B4D-7CA3-9044-876B-883B54F8677D}" type="slidenum">
              <a:t>‹#›</a:t>
            </a:fld>
            <a:endParaRPr/>
          </a:p>
        </p:txBody>
      </p:sp>
      <p:sp>
        <p:nvSpPr>
          <p:cNvPr id="3" name="Рисунок 2"/>
          <p:cNvSpPr>
            <a:spLocks noGrp="1"/>
          </p:cNvSpPr>
          <p:nvPr>
            <p:ph type="pic" sz="quarter" idx="10"/>
          </p:nvPr>
        </p:nvSpPr>
        <p:spPr>
          <a:xfrm>
            <a:off x="3944666" y="2873466"/>
            <a:ext cx="2822575" cy="2822575"/>
          </a:xfrm>
        </p:spPr>
        <p:txBody>
          <a:bodyPr/>
          <a:lstStyle/>
          <a:p>
            <a:endParaRPr lang="en-US"/>
          </a:p>
        </p:txBody>
      </p:sp>
      <p:sp>
        <p:nvSpPr>
          <p:cNvPr id="7" name="Рисунок 2"/>
          <p:cNvSpPr>
            <a:spLocks noGrp="1"/>
          </p:cNvSpPr>
          <p:nvPr>
            <p:ph type="pic" sz="quarter" idx="11"/>
          </p:nvPr>
        </p:nvSpPr>
        <p:spPr>
          <a:xfrm>
            <a:off x="7468372" y="2873466"/>
            <a:ext cx="2822575" cy="2822575"/>
          </a:xfrm>
        </p:spPr>
        <p:txBody>
          <a:bodyPr/>
          <a:lstStyle/>
          <a:p>
            <a:endParaRPr lang="en-US"/>
          </a:p>
        </p:txBody>
      </p:sp>
      <p:sp>
        <p:nvSpPr>
          <p:cNvPr id="8" name="Рисунок 2"/>
          <p:cNvSpPr>
            <a:spLocks noGrp="1"/>
          </p:cNvSpPr>
          <p:nvPr>
            <p:ph type="pic" sz="quarter" idx="12"/>
          </p:nvPr>
        </p:nvSpPr>
        <p:spPr>
          <a:xfrm>
            <a:off x="10992078" y="2873466"/>
            <a:ext cx="2822575" cy="2822575"/>
          </a:xfrm>
        </p:spPr>
        <p:txBody>
          <a:bodyPr/>
          <a:lstStyle/>
          <a:p>
            <a:endParaRPr lang="en-US"/>
          </a:p>
        </p:txBody>
      </p:sp>
      <p:sp>
        <p:nvSpPr>
          <p:cNvPr id="9" name="Рисунок 2"/>
          <p:cNvSpPr>
            <a:spLocks noGrp="1"/>
          </p:cNvSpPr>
          <p:nvPr>
            <p:ph type="pic" sz="quarter" idx="13"/>
          </p:nvPr>
        </p:nvSpPr>
        <p:spPr>
          <a:xfrm>
            <a:off x="14515784" y="2873466"/>
            <a:ext cx="2822575" cy="2822575"/>
          </a:xfrm>
        </p:spPr>
        <p:txBody>
          <a:bodyPr/>
          <a:lstStyle/>
          <a:p>
            <a:endParaRPr lang="en-US"/>
          </a:p>
        </p:txBody>
      </p:sp>
      <p:sp>
        <p:nvSpPr>
          <p:cNvPr id="10" name="Рисунок 2"/>
          <p:cNvSpPr>
            <a:spLocks noGrp="1"/>
          </p:cNvSpPr>
          <p:nvPr>
            <p:ph type="pic" sz="quarter" idx="14"/>
          </p:nvPr>
        </p:nvSpPr>
        <p:spPr>
          <a:xfrm>
            <a:off x="18039489" y="2873466"/>
            <a:ext cx="2822575" cy="2822575"/>
          </a:xfrm>
        </p:spPr>
        <p:txBody>
          <a:bodyPr/>
          <a:lstStyle/>
          <a:p>
            <a:endParaRPr lang="en-US"/>
          </a:p>
        </p:txBody>
      </p:sp>
      <p:sp>
        <p:nvSpPr>
          <p:cNvPr id="11" name="Рисунок 2"/>
          <p:cNvSpPr>
            <a:spLocks noGrp="1"/>
          </p:cNvSpPr>
          <p:nvPr>
            <p:ph type="pic" sz="quarter" idx="15"/>
          </p:nvPr>
        </p:nvSpPr>
        <p:spPr>
          <a:xfrm>
            <a:off x="3944666" y="6448334"/>
            <a:ext cx="2822575" cy="2822575"/>
          </a:xfrm>
        </p:spPr>
        <p:txBody>
          <a:bodyPr/>
          <a:lstStyle/>
          <a:p>
            <a:endParaRPr lang="en-US"/>
          </a:p>
        </p:txBody>
      </p:sp>
      <p:sp>
        <p:nvSpPr>
          <p:cNvPr id="12" name="Рисунок 2"/>
          <p:cNvSpPr>
            <a:spLocks noGrp="1"/>
          </p:cNvSpPr>
          <p:nvPr>
            <p:ph type="pic" sz="quarter" idx="16"/>
          </p:nvPr>
        </p:nvSpPr>
        <p:spPr>
          <a:xfrm>
            <a:off x="7468372" y="6448334"/>
            <a:ext cx="2822575" cy="2822575"/>
          </a:xfrm>
        </p:spPr>
        <p:txBody>
          <a:bodyPr/>
          <a:lstStyle/>
          <a:p>
            <a:endParaRPr lang="en-US"/>
          </a:p>
        </p:txBody>
      </p:sp>
      <p:sp>
        <p:nvSpPr>
          <p:cNvPr id="13" name="Рисунок 2"/>
          <p:cNvSpPr>
            <a:spLocks noGrp="1"/>
          </p:cNvSpPr>
          <p:nvPr>
            <p:ph type="pic" sz="quarter" idx="17"/>
          </p:nvPr>
        </p:nvSpPr>
        <p:spPr>
          <a:xfrm>
            <a:off x="10992078" y="6448334"/>
            <a:ext cx="2822575" cy="2822575"/>
          </a:xfrm>
        </p:spPr>
        <p:txBody>
          <a:bodyPr/>
          <a:lstStyle/>
          <a:p>
            <a:endParaRPr lang="en-US"/>
          </a:p>
        </p:txBody>
      </p:sp>
      <p:sp>
        <p:nvSpPr>
          <p:cNvPr id="14" name="Рисунок 2"/>
          <p:cNvSpPr>
            <a:spLocks noGrp="1"/>
          </p:cNvSpPr>
          <p:nvPr>
            <p:ph type="pic" sz="quarter" idx="18"/>
          </p:nvPr>
        </p:nvSpPr>
        <p:spPr>
          <a:xfrm>
            <a:off x="14515784" y="6448334"/>
            <a:ext cx="2822575" cy="2822575"/>
          </a:xfrm>
        </p:spPr>
        <p:txBody>
          <a:bodyPr/>
          <a:lstStyle/>
          <a:p>
            <a:endParaRPr lang="en-US"/>
          </a:p>
        </p:txBody>
      </p:sp>
      <p:sp>
        <p:nvSpPr>
          <p:cNvPr id="15" name="Рисунок 2"/>
          <p:cNvSpPr>
            <a:spLocks noGrp="1"/>
          </p:cNvSpPr>
          <p:nvPr>
            <p:ph type="pic" sz="quarter" idx="19"/>
          </p:nvPr>
        </p:nvSpPr>
        <p:spPr>
          <a:xfrm>
            <a:off x="18039489" y="6448334"/>
            <a:ext cx="2822575" cy="2822575"/>
          </a:xfrm>
        </p:spPr>
        <p:txBody>
          <a:bodyPr/>
          <a:lstStyle/>
          <a:p>
            <a:endParaRPr lang="en-US"/>
          </a:p>
        </p:txBody>
      </p:sp>
    </p:spTree>
    <p:extLst>
      <p:ext uri="{BB962C8B-B14F-4D97-AF65-F5344CB8AC3E}">
        <p14:creationId xmlns:p14="http://schemas.microsoft.com/office/powerpoint/2010/main" val="1896671029"/>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hite with Shape Photos">
    <p:spTree>
      <p:nvGrpSpPr>
        <p:cNvPr id="1" name=""/>
        <p:cNvGrpSpPr/>
        <p:nvPr/>
      </p:nvGrpSpPr>
      <p:grpSpPr>
        <a:xfrm>
          <a:off x="0" y="0"/>
          <a:ext cx="0" cy="0"/>
          <a:chOff x="0" y="0"/>
          <a:chExt cx="0" cy="0"/>
        </a:xfrm>
      </p:grpSpPr>
      <p:sp>
        <p:nvSpPr>
          <p:cNvPr id="21" name="Полилиния 20"/>
          <p:cNvSpPr>
            <a:spLocks noGrp="1"/>
          </p:cNvSpPr>
          <p:nvPr>
            <p:ph type="pic" sz="quarter" idx="13"/>
          </p:nvPr>
        </p:nvSpPr>
        <p:spPr>
          <a:xfrm>
            <a:off x="2955138" y="1027480"/>
            <a:ext cx="9268612" cy="11658458"/>
          </a:xfrm>
          <a:custGeom>
            <a:avLst/>
            <a:gdLst>
              <a:gd name="connsiteX0" fmla="*/ 5165309 w 9268612"/>
              <a:gd name="connsiteY0" fmla="*/ 0 h 11658458"/>
              <a:gd name="connsiteX1" fmla="*/ 7141083 w 9268612"/>
              <a:gd name="connsiteY1" fmla="*/ 0 h 11658458"/>
              <a:gd name="connsiteX2" fmla="*/ 7141083 w 9268612"/>
              <a:gd name="connsiteY2" fmla="*/ 1585544 h 11658458"/>
              <a:gd name="connsiteX3" fmla="*/ 9268612 w 9268612"/>
              <a:gd name="connsiteY3" fmla="*/ 1585544 h 11658458"/>
              <a:gd name="connsiteX4" fmla="*/ 9268612 w 9268612"/>
              <a:gd name="connsiteY4" fmla="*/ 4196982 h 11658458"/>
              <a:gd name="connsiteX5" fmla="*/ 8330400 w 9268612"/>
              <a:gd name="connsiteY5" fmla="*/ 4196982 h 11658458"/>
              <a:gd name="connsiteX6" fmla="*/ 8330400 w 9268612"/>
              <a:gd name="connsiteY6" fmla="*/ 9500819 h 11658458"/>
              <a:gd name="connsiteX7" fmla="*/ 2609850 w 9268612"/>
              <a:gd name="connsiteY7" fmla="*/ 9500819 h 11658458"/>
              <a:gd name="connsiteX8" fmla="*/ 2609850 w 9268612"/>
              <a:gd name="connsiteY8" fmla="*/ 10350363 h 11658458"/>
              <a:gd name="connsiteX9" fmla="*/ 3263500 w 9268612"/>
              <a:gd name="connsiteY9" fmla="*/ 10350363 h 11658458"/>
              <a:gd name="connsiteX10" fmla="*/ 3263500 w 9268612"/>
              <a:gd name="connsiteY10" fmla="*/ 11658458 h 11658458"/>
              <a:gd name="connsiteX11" fmla="*/ 1956200 w 9268612"/>
              <a:gd name="connsiteY11" fmla="*/ 11658458 h 11658458"/>
              <a:gd name="connsiteX12" fmla="*/ 1956200 w 9268612"/>
              <a:gd name="connsiteY12" fmla="*/ 10806538 h 11658458"/>
              <a:gd name="connsiteX13" fmla="*/ 0 w 9268612"/>
              <a:gd name="connsiteY13" fmla="*/ 10806538 h 11658458"/>
              <a:gd name="connsiteX14" fmla="*/ 0 w 9268612"/>
              <a:gd name="connsiteY14" fmla="*/ 8195100 h 11658458"/>
              <a:gd name="connsiteX15" fmla="*/ 1459700 w 9268612"/>
              <a:gd name="connsiteY15" fmla="*/ 8195100 h 11658458"/>
              <a:gd name="connsiteX16" fmla="*/ 1459700 w 9268612"/>
              <a:gd name="connsiteY16" fmla="*/ 2604720 h 11658458"/>
              <a:gd name="connsiteX17" fmla="*/ 6658762 w 9268612"/>
              <a:gd name="connsiteY17" fmla="*/ 2604720 h 11658458"/>
              <a:gd name="connsiteX18" fmla="*/ 6658762 w 9268612"/>
              <a:gd name="connsiteY18" fmla="*/ 1976976 h 11658458"/>
              <a:gd name="connsiteX19" fmla="*/ 5165309 w 9268612"/>
              <a:gd name="connsiteY19" fmla="*/ 1976976 h 116584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268612" h="11658458">
                <a:moveTo>
                  <a:pt x="5165309" y="0"/>
                </a:moveTo>
                <a:lnTo>
                  <a:pt x="7141083" y="0"/>
                </a:lnTo>
                <a:lnTo>
                  <a:pt x="7141083" y="1585544"/>
                </a:lnTo>
                <a:lnTo>
                  <a:pt x="9268612" y="1585544"/>
                </a:lnTo>
                <a:lnTo>
                  <a:pt x="9268612" y="4196982"/>
                </a:lnTo>
                <a:lnTo>
                  <a:pt x="8330400" y="4196982"/>
                </a:lnTo>
                <a:lnTo>
                  <a:pt x="8330400" y="9500819"/>
                </a:lnTo>
                <a:lnTo>
                  <a:pt x="2609850" y="9500819"/>
                </a:lnTo>
                <a:lnTo>
                  <a:pt x="2609850" y="10350363"/>
                </a:lnTo>
                <a:lnTo>
                  <a:pt x="3263500" y="10350363"/>
                </a:lnTo>
                <a:lnTo>
                  <a:pt x="3263500" y="11658458"/>
                </a:lnTo>
                <a:lnTo>
                  <a:pt x="1956200" y="11658458"/>
                </a:lnTo>
                <a:lnTo>
                  <a:pt x="1956200" y="10806538"/>
                </a:lnTo>
                <a:lnTo>
                  <a:pt x="0" y="10806538"/>
                </a:lnTo>
                <a:lnTo>
                  <a:pt x="0" y="8195100"/>
                </a:lnTo>
                <a:lnTo>
                  <a:pt x="1459700" y="8195100"/>
                </a:lnTo>
                <a:lnTo>
                  <a:pt x="1459700" y="2604720"/>
                </a:lnTo>
                <a:lnTo>
                  <a:pt x="6658762" y="2604720"/>
                </a:lnTo>
                <a:lnTo>
                  <a:pt x="6658762" y="1976976"/>
                </a:lnTo>
                <a:lnTo>
                  <a:pt x="5165309" y="1976976"/>
                </a:lnTo>
                <a:close/>
              </a:path>
            </a:pathLst>
          </a:custGeom>
          <a:solidFill>
            <a:schemeClr val="bg2"/>
          </a:solidFill>
          <a:ln w="3175">
            <a:miter lim="400000"/>
          </a:ln>
          <a:extLst>
            <a:ext uri="{C572A759-6A51-4108-AA02-DFA0A04FC94B}">
              <ma14:wrappingTextBoxFlag xmlns:ma14="http://schemas.microsoft.com/office/mac/drawingml/2011/main" xmlns="" val="1"/>
            </a:ext>
          </a:extLst>
        </p:spPr>
        <p:txBody>
          <a:bodyPr wrap="square">
            <a:noAutofit/>
          </a:bodyPr>
          <a:lstStyle/>
          <a:p>
            <a:endParaRPr lang="en-US"/>
          </a:p>
        </p:txBody>
      </p:sp>
      <p:sp>
        <p:nvSpPr>
          <p:cNvPr id="26" name="Shape 26"/>
          <p:cNvSpPr>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23410588"/>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hite with Shape Photos (2)">
    <p:spTree>
      <p:nvGrpSpPr>
        <p:cNvPr id="1" name=""/>
        <p:cNvGrpSpPr/>
        <p:nvPr/>
      </p:nvGrpSpPr>
      <p:grpSpPr>
        <a:xfrm>
          <a:off x="0" y="0"/>
          <a:ext cx="0" cy="0"/>
          <a:chOff x="0" y="0"/>
          <a:chExt cx="0" cy="0"/>
        </a:xfrm>
      </p:grpSpPr>
      <p:sp>
        <p:nvSpPr>
          <p:cNvPr id="26" name="Shape 26"/>
          <p:cNvSpPr>
            <a:spLocks noGrp="1"/>
          </p:cNvSpPr>
          <p:nvPr>
            <p:ph type="sldNum" sz="quarter" idx="2"/>
          </p:nvPr>
        </p:nvSpPr>
        <p:spPr>
          <a:prstGeom prst="rect">
            <a:avLst/>
          </a:prstGeom>
        </p:spPr>
        <p:txBody>
          <a:bodyPr/>
          <a:lstStyle/>
          <a:p>
            <a:fld id="{86CB4B4D-7CA3-9044-876B-883B54F8677D}" type="slidenum">
              <a:t>‹#›</a:t>
            </a:fld>
            <a:endParaRPr/>
          </a:p>
        </p:txBody>
      </p:sp>
      <p:sp>
        <p:nvSpPr>
          <p:cNvPr id="13" name="Полилиния 12"/>
          <p:cNvSpPr>
            <a:spLocks noGrp="1"/>
          </p:cNvSpPr>
          <p:nvPr>
            <p:ph type="pic" sz="quarter" idx="14"/>
          </p:nvPr>
        </p:nvSpPr>
        <p:spPr>
          <a:xfrm>
            <a:off x="12917201" y="-26126"/>
            <a:ext cx="9969194" cy="13763703"/>
          </a:xfrm>
          <a:custGeom>
            <a:avLst/>
            <a:gdLst>
              <a:gd name="connsiteX0" fmla="*/ 1503648 w 9969194"/>
              <a:gd name="connsiteY0" fmla="*/ 0 h 13763703"/>
              <a:gd name="connsiteX1" fmla="*/ 5527552 w 9969194"/>
              <a:gd name="connsiteY1" fmla="*/ 0 h 13763703"/>
              <a:gd name="connsiteX2" fmla="*/ 5527552 w 9969194"/>
              <a:gd name="connsiteY2" fmla="*/ 1227909 h 13763703"/>
              <a:gd name="connsiteX3" fmla="*/ 7022614 w 9969194"/>
              <a:gd name="connsiteY3" fmla="*/ 1227909 h 13763703"/>
              <a:gd name="connsiteX4" fmla="*/ 7022614 w 9969194"/>
              <a:gd name="connsiteY4" fmla="*/ 2794727 h 13763703"/>
              <a:gd name="connsiteX5" fmla="*/ 9969194 w 9969194"/>
              <a:gd name="connsiteY5" fmla="*/ 2794727 h 13763703"/>
              <a:gd name="connsiteX6" fmla="*/ 9969194 w 9969194"/>
              <a:gd name="connsiteY6" fmla="*/ 5957026 h 13763703"/>
              <a:gd name="connsiteX7" fmla="*/ 8950610 w 9969194"/>
              <a:gd name="connsiteY7" fmla="*/ 5957026 h 13763703"/>
              <a:gd name="connsiteX8" fmla="*/ 8950610 w 9969194"/>
              <a:gd name="connsiteY8" fmla="*/ 12565789 h 13763703"/>
              <a:gd name="connsiteX9" fmla="*/ 1869952 w 9969194"/>
              <a:gd name="connsiteY9" fmla="*/ 12565789 h 13763703"/>
              <a:gd name="connsiteX10" fmla="*/ 1869952 w 9969194"/>
              <a:gd name="connsiteY10" fmla="*/ 13763703 h 13763703"/>
              <a:gd name="connsiteX11" fmla="*/ 0 w 9969194"/>
              <a:gd name="connsiteY11" fmla="*/ 13763703 h 13763703"/>
              <a:gd name="connsiteX12" fmla="*/ 0 w 9969194"/>
              <a:gd name="connsiteY12" fmla="*/ 12096207 h 13763703"/>
              <a:gd name="connsiteX13" fmla="*/ 1503648 w 9969194"/>
              <a:gd name="connsiteY13" fmla="*/ 12096207 h 13763703"/>
              <a:gd name="connsiteX14" fmla="*/ 1503648 w 9969194"/>
              <a:gd name="connsiteY14" fmla="*/ 5147401 h 13763703"/>
              <a:gd name="connsiteX15" fmla="*/ 6808482 w 9969194"/>
              <a:gd name="connsiteY15" fmla="*/ 5147401 h 13763703"/>
              <a:gd name="connsiteX16" fmla="*/ 6808482 w 9969194"/>
              <a:gd name="connsiteY16" fmla="*/ 3088415 h 13763703"/>
              <a:gd name="connsiteX17" fmla="*/ 5160598 w 9969194"/>
              <a:gd name="connsiteY17" fmla="*/ 3088415 h 13763703"/>
              <a:gd name="connsiteX18" fmla="*/ 5160598 w 9969194"/>
              <a:gd name="connsiteY18" fmla="*/ 1436915 h 13763703"/>
              <a:gd name="connsiteX19" fmla="*/ 1503648 w 9969194"/>
              <a:gd name="connsiteY19" fmla="*/ 1436915 h 13763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969194" h="13763703">
                <a:moveTo>
                  <a:pt x="1503648" y="0"/>
                </a:moveTo>
                <a:lnTo>
                  <a:pt x="5527552" y="0"/>
                </a:lnTo>
                <a:lnTo>
                  <a:pt x="5527552" y="1227909"/>
                </a:lnTo>
                <a:lnTo>
                  <a:pt x="7022614" y="1227909"/>
                </a:lnTo>
                <a:lnTo>
                  <a:pt x="7022614" y="2794727"/>
                </a:lnTo>
                <a:lnTo>
                  <a:pt x="9969194" y="2794727"/>
                </a:lnTo>
                <a:lnTo>
                  <a:pt x="9969194" y="5957026"/>
                </a:lnTo>
                <a:lnTo>
                  <a:pt x="8950610" y="5957026"/>
                </a:lnTo>
                <a:lnTo>
                  <a:pt x="8950610" y="12565789"/>
                </a:lnTo>
                <a:lnTo>
                  <a:pt x="1869952" y="12565789"/>
                </a:lnTo>
                <a:lnTo>
                  <a:pt x="1869952" y="13763703"/>
                </a:lnTo>
                <a:lnTo>
                  <a:pt x="0" y="13763703"/>
                </a:lnTo>
                <a:lnTo>
                  <a:pt x="0" y="12096207"/>
                </a:lnTo>
                <a:lnTo>
                  <a:pt x="1503648" y="12096207"/>
                </a:lnTo>
                <a:lnTo>
                  <a:pt x="1503648" y="5147401"/>
                </a:lnTo>
                <a:lnTo>
                  <a:pt x="6808482" y="5147401"/>
                </a:lnTo>
                <a:lnTo>
                  <a:pt x="6808482" y="3088415"/>
                </a:lnTo>
                <a:lnTo>
                  <a:pt x="5160598" y="3088415"/>
                </a:lnTo>
                <a:lnTo>
                  <a:pt x="5160598" y="1436915"/>
                </a:lnTo>
                <a:lnTo>
                  <a:pt x="1503648" y="1436915"/>
                </a:lnTo>
                <a:close/>
              </a:path>
            </a:pathLst>
          </a:custGeom>
          <a:ln w="3175">
            <a:miter lim="400000"/>
          </a:ln>
          <a:extLst>
            <a:ext uri="{C572A759-6A51-4108-AA02-DFA0A04FC94B}">
              <ma14:wrappingTextBoxFlag xmlns:ma14="http://schemas.microsoft.com/office/mac/drawingml/2011/main" xmlns="" val="1"/>
            </a:ext>
          </a:extLst>
        </p:spPr>
        <p:txBody>
          <a:bodyPr wrap="square">
            <a:noAutofit/>
          </a:bodyPr>
          <a:lstStyle/>
          <a:p>
            <a:endParaRPr lang="en-US" dirty="0"/>
          </a:p>
        </p:txBody>
      </p:sp>
    </p:spTree>
    <p:extLst>
      <p:ext uri="{BB962C8B-B14F-4D97-AF65-F5344CB8AC3E}">
        <p14:creationId xmlns:p14="http://schemas.microsoft.com/office/powerpoint/2010/main" val="2923292345"/>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Blank dark bg">
    <p:bg>
      <p:bgPr>
        <a:solidFill>
          <a:srgbClr val="272727"/>
        </a:solidFill>
        <a:effectLst/>
      </p:bgPr>
    </p:bg>
    <p:spTree>
      <p:nvGrpSpPr>
        <p:cNvPr id="1" name=""/>
        <p:cNvGrpSpPr/>
        <p:nvPr/>
      </p:nvGrpSpPr>
      <p:grpSpPr>
        <a:xfrm>
          <a:off x="0" y="0"/>
          <a:ext cx="0" cy="0"/>
          <a:chOff x="0" y="0"/>
          <a:chExt cx="0" cy="0"/>
        </a:xfrm>
      </p:grpSpPr>
      <p:sp>
        <p:nvSpPr>
          <p:cNvPr id="33" name="Shape 33"/>
          <p:cNvSpPr>
            <a:spLocks noGrp="1"/>
          </p:cNvSpPr>
          <p:nvPr>
            <p:ph type="sldNum" sz="quarter" idx="2"/>
          </p:nvPr>
        </p:nvSpPr>
        <p:spPr>
          <a:xfrm>
            <a:off x="11971114" y="11525250"/>
            <a:ext cx="432247" cy="482601"/>
          </a:xfrm>
          <a:prstGeom prst="rect">
            <a:avLst/>
          </a:prstGeom>
        </p:spPr>
        <p:txBody>
          <a:bodyPr wrap="none"/>
          <a:lstStyle>
            <a:lvl1pPr>
              <a:defRPr sz="2400" cap="none" spc="0">
                <a:solidFill>
                  <a:srgbClr val="FFFFFF"/>
                </a:solidFill>
                <a:latin typeface="Roboto Regular"/>
                <a:ea typeface="Roboto Regular"/>
                <a:cs typeface="Roboto Regular"/>
                <a:sym typeface="Roboto Regular"/>
              </a:defRPr>
            </a:lvl1p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Title &amp; Subtitle (dark)">
    <p:bg>
      <p:bgPr>
        <a:solidFill>
          <a:srgbClr val="272727"/>
        </a:solidFill>
        <a:effectLst/>
      </p:bgPr>
    </p:bg>
    <p:spTree>
      <p:nvGrpSpPr>
        <p:cNvPr id="1" name=""/>
        <p:cNvGrpSpPr/>
        <p:nvPr/>
      </p:nvGrpSpPr>
      <p:grpSpPr>
        <a:xfrm>
          <a:off x="0" y="0"/>
          <a:ext cx="0" cy="0"/>
          <a:chOff x="0" y="0"/>
          <a:chExt cx="0" cy="0"/>
        </a:xfrm>
      </p:grpSpPr>
      <p:sp>
        <p:nvSpPr>
          <p:cNvPr id="40" name="Shape 40"/>
          <p:cNvSpPr>
            <a:spLocks noGrp="1"/>
          </p:cNvSpPr>
          <p:nvPr>
            <p:ph type="title"/>
          </p:nvPr>
        </p:nvSpPr>
        <p:spPr>
          <a:xfrm>
            <a:off x="3377854" y="2279414"/>
            <a:ext cx="16482720" cy="2176835"/>
          </a:xfrm>
          <a:prstGeom prst="rect">
            <a:avLst/>
          </a:prstGeom>
        </p:spPr>
        <p:txBody>
          <a:bodyPr/>
          <a:lstStyle>
            <a:lvl1pPr>
              <a:defRPr b="1">
                <a:solidFill>
                  <a:srgbClr val="F4F5F7"/>
                </a:solidFill>
                <a:latin typeface="Montserrat-SemiBold"/>
                <a:ea typeface="Montserrat-SemiBold"/>
                <a:cs typeface="Montserrat-SemiBold"/>
                <a:sym typeface="Montserrat-SemiBold"/>
              </a:defRPr>
            </a:lvl1pPr>
          </a:lstStyle>
          <a:p>
            <a:r>
              <a:t>Title Text</a:t>
            </a:r>
          </a:p>
        </p:txBody>
      </p:sp>
      <p:sp>
        <p:nvSpPr>
          <p:cNvPr id="41" name="Shape 41"/>
          <p:cNvSpPr>
            <a:spLocks noGrp="1"/>
          </p:cNvSpPr>
          <p:nvPr>
            <p:ph type="body" idx="1"/>
          </p:nvPr>
        </p:nvSpPr>
        <p:spPr>
          <a:xfrm>
            <a:off x="3423999" y="4630044"/>
            <a:ext cx="20476357" cy="701929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2" name="Shape 42"/>
          <p:cNvSpPr>
            <a:spLocks noGrp="1"/>
          </p:cNvSpPr>
          <p:nvPr>
            <p:ph type="sldNum" sz="quarter" idx="2"/>
          </p:nvPr>
        </p:nvSpPr>
        <p:spPr>
          <a:xfrm>
            <a:off x="563994" y="635695"/>
            <a:ext cx="607908" cy="495301"/>
          </a:xfrm>
          <a:prstGeom prst="rect">
            <a:avLst/>
          </a:prstGeom>
        </p:spPr>
        <p:txBody>
          <a:bodyPr/>
          <a:lstStyle>
            <a:lvl1pPr>
              <a:defRPr>
                <a:solidFill>
                  <a:srgbClr val="C1C0BE"/>
                </a:solidFill>
              </a:defRPr>
            </a:lvl1pPr>
          </a:lstStyle>
          <a:p>
            <a:fld id="{86CB4B4D-7CA3-9044-876B-883B54F8677D}" type="slidenum">
              <a:t>‹#›</a:t>
            </a:fld>
            <a:endParaRPr/>
          </a:p>
        </p:txBody>
      </p:sp>
      <p:sp>
        <p:nvSpPr>
          <p:cNvPr id="43" name="Shape 43"/>
          <p:cNvSpPr/>
          <p:nvPr/>
        </p:nvSpPr>
        <p:spPr>
          <a:xfrm>
            <a:off x="732314" y="7352837"/>
            <a:ext cx="271268" cy="216228"/>
          </a:xfrm>
          <a:custGeom>
            <a:avLst/>
            <a:gdLst/>
            <a:ahLst/>
            <a:cxnLst>
              <a:cxn ang="0">
                <a:pos x="wd2" y="hd2"/>
              </a:cxn>
              <a:cxn ang="5400000">
                <a:pos x="wd2" y="hd2"/>
              </a:cxn>
              <a:cxn ang="10800000">
                <a:pos x="wd2" y="hd2"/>
              </a:cxn>
              <a:cxn ang="16200000">
                <a:pos x="wd2" y="hd2"/>
              </a:cxn>
            </a:cxnLst>
            <a:rect l="0" t="0" r="r" b="b"/>
            <a:pathLst>
              <a:path w="21600" h="21600" extrusionOk="0">
                <a:moveTo>
                  <a:pt x="19237" y="5082"/>
                </a:moveTo>
                <a:cubicBezTo>
                  <a:pt x="19237" y="5506"/>
                  <a:pt x="19237" y="5929"/>
                  <a:pt x="19237" y="5929"/>
                </a:cubicBezTo>
                <a:cubicBezTo>
                  <a:pt x="19237" y="13129"/>
                  <a:pt x="14850" y="21600"/>
                  <a:pt x="6750" y="21600"/>
                </a:cubicBezTo>
                <a:cubicBezTo>
                  <a:pt x="4388" y="21600"/>
                  <a:pt x="2025" y="20753"/>
                  <a:pt x="0" y="19059"/>
                </a:cubicBezTo>
                <a:cubicBezTo>
                  <a:pt x="338" y="19059"/>
                  <a:pt x="675" y="19059"/>
                  <a:pt x="1013" y="19059"/>
                </a:cubicBezTo>
                <a:cubicBezTo>
                  <a:pt x="3038" y="19059"/>
                  <a:pt x="5063" y="18212"/>
                  <a:pt x="6413" y="16941"/>
                </a:cubicBezTo>
                <a:cubicBezTo>
                  <a:pt x="4725" y="16941"/>
                  <a:pt x="3038" y="15247"/>
                  <a:pt x="2363" y="13129"/>
                </a:cubicBezTo>
                <a:cubicBezTo>
                  <a:pt x="2700" y="13129"/>
                  <a:pt x="3038" y="13129"/>
                  <a:pt x="3375" y="13129"/>
                </a:cubicBezTo>
                <a:cubicBezTo>
                  <a:pt x="3713" y="13129"/>
                  <a:pt x="4050" y="13129"/>
                  <a:pt x="4388" y="13129"/>
                </a:cubicBezTo>
                <a:cubicBezTo>
                  <a:pt x="2363" y="12282"/>
                  <a:pt x="1013" y="10165"/>
                  <a:pt x="1013" y="7624"/>
                </a:cubicBezTo>
                <a:cubicBezTo>
                  <a:pt x="1013" y="7624"/>
                  <a:pt x="1013" y="7624"/>
                  <a:pt x="1013" y="7624"/>
                </a:cubicBezTo>
                <a:cubicBezTo>
                  <a:pt x="1688" y="8047"/>
                  <a:pt x="2363" y="8047"/>
                  <a:pt x="3038" y="8047"/>
                </a:cubicBezTo>
                <a:cubicBezTo>
                  <a:pt x="1688" y="7200"/>
                  <a:pt x="1013" y="5506"/>
                  <a:pt x="1013" y="3812"/>
                </a:cubicBezTo>
                <a:cubicBezTo>
                  <a:pt x="1013" y="2541"/>
                  <a:pt x="1350" y="1694"/>
                  <a:pt x="1688" y="847"/>
                </a:cubicBezTo>
                <a:cubicBezTo>
                  <a:pt x="3713" y="4235"/>
                  <a:pt x="7088" y="6353"/>
                  <a:pt x="10463" y="6776"/>
                </a:cubicBezTo>
                <a:cubicBezTo>
                  <a:pt x="10463" y="6353"/>
                  <a:pt x="10463" y="5929"/>
                  <a:pt x="10463" y="5506"/>
                </a:cubicBezTo>
                <a:cubicBezTo>
                  <a:pt x="10463" y="2118"/>
                  <a:pt x="12487" y="0"/>
                  <a:pt x="14850" y="0"/>
                </a:cubicBezTo>
                <a:cubicBezTo>
                  <a:pt x="16200" y="0"/>
                  <a:pt x="17212" y="424"/>
                  <a:pt x="18225" y="1694"/>
                </a:cubicBezTo>
                <a:cubicBezTo>
                  <a:pt x="18900" y="1271"/>
                  <a:pt x="19912" y="847"/>
                  <a:pt x="20925" y="424"/>
                </a:cubicBezTo>
                <a:cubicBezTo>
                  <a:pt x="20587" y="1694"/>
                  <a:pt x="19912" y="2541"/>
                  <a:pt x="18900" y="3388"/>
                </a:cubicBezTo>
                <a:cubicBezTo>
                  <a:pt x="19912" y="2965"/>
                  <a:pt x="20587" y="2965"/>
                  <a:pt x="21600" y="2541"/>
                </a:cubicBezTo>
                <a:cubicBezTo>
                  <a:pt x="20925" y="3388"/>
                  <a:pt x="20250" y="4659"/>
                  <a:pt x="19237" y="5082"/>
                </a:cubicBezTo>
                <a:close/>
              </a:path>
            </a:pathLst>
          </a:custGeom>
          <a:solidFill>
            <a:srgbClr val="555555"/>
          </a:solidFill>
          <a:ln w="3175">
            <a:miter lim="400000"/>
          </a:ln>
        </p:spPr>
        <p:txBody>
          <a:bodyPr lIns="45719" rIns="45719"/>
          <a:lstStyle/>
          <a:p>
            <a:pPr defTabSz="457200">
              <a:defRPr sz="2400">
                <a:solidFill>
                  <a:srgbClr val="2C2C2C"/>
                </a:solidFill>
                <a:latin typeface="Calibri"/>
                <a:ea typeface="Calibri"/>
                <a:cs typeface="Calibri"/>
                <a:sym typeface="Calibri"/>
              </a:defRPr>
            </a:pPr>
            <a:endParaRPr/>
          </a:p>
        </p:txBody>
      </p:sp>
      <p:sp>
        <p:nvSpPr>
          <p:cNvPr id="44" name="Shape 44"/>
          <p:cNvSpPr/>
          <p:nvPr/>
        </p:nvSpPr>
        <p:spPr>
          <a:xfrm>
            <a:off x="793251" y="8157735"/>
            <a:ext cx="149394" cy="285027"/>
          </a:xfrm>
          <a:custGeom>
            <a:avLst/>
            <a:gdLst/>
            <a:ahLst/>
            <a:cxnLst>
              <a:cxn ang="0">
                <a:pos x="wd2" y="hd2"/>
              </a:cxn>
              <a:cxn ang="5400000">
                <a:pos x="wd2" y="hd2"/>
              </a:cxn>
              <a:cxn ang="10800000">
                <a:pos x="wd2" y="hd2"/>
              </a:cxn>
              <a:cxn ang="16200000">
                <a:pos x="wd2" y="hd2"/>
              </a:cxn>
            </a:cxnLst>
            <a:rect l="0" t="0" r="r" b="b"/>
            <a:pathLst>
              <a:path w="21600" h="21600" extrusionOk="0">
                <a:moveTo>
                  <a:pt x="21600" y="3546"/>
                </a:moveTo>
                <a:cubicBezTo>
                  <a:pt x="17897" y="3546"/>
                  <a:pt x="17897" y="3546"/>
                  <a:pt x="17897" y="3546"/>
                </a:cubicBezTo>
                <a:cubicBezTo>
                  <a:pt x="14811" y="3546"/>
                  <a:pt x="14194" y="4513"/>
                  <a:pt x="14194" y="5481"/>
                </a:cubicBezTo>
                <a:cubicBezTo>
                  <a:pt x="14194" y="8060"/>
                  <a:pt x="14194" y="8060"/>
                  <a:pt x="14194" y="8060"/>
                </a:cubicBezTo>
                <a:cubicBezTo>
                  <a:pt x="21600" y="8060"/>
                  <a:pt x="21600" y="8060"/>
                  <a:pt x="21600" y="8060"/>
                </a:cubicBezTo>
                <a:cubicBezTo>
                  <a:pt x="20366" y="11928"/>
                  <a:pt x="20366" y="11928"/>
                  <a:pt x="20366" y="11928"/>
                </a:cubicBezTo>
                <a:cubicBezTo>
                  <a:pt x="14194" y="11928"/>
                  <a:pt x="14194" y="11928"/>
                  <a:pt x="14194" y="11928"/>
                </a:cubicBezTo>
                <a:cubicBezTo>
                  <a:pt x="14194" y="21600"/>
                  <a:pt x="14194" y="21600"/>
                  <a:pt x="14194" y="21600"/>
                </a:cubicBezTo>
                <a:cubicBezTo>
                  <a:pt x="6789" y="21600"/>
                  <a:pt x="6789" y="21600"/>
                  <a:pt x="6789" y="21600"/>
                </a:cubicBezTo>
                <a:cubicBezTo>
                  <a:pt x="6789" y="11928"/>
                  <a:pt x="6789" y="11928"/>
                  <a:pt x="6789" y="11928"/>
                </a:cubicBezTo>
                <a:cubicBezTo>
                  <a:pt x="0" y="11928"/>
                  <a:pt x="0" y="11928"/>
                  <a:pt x="0" y="11928"/>
                </a:cubicBezTo>
                <a:cubicBezTo>
                  <a:pt x="0" y="8060"/>
                  <a:pt x="0" y="8060"/>
                  <a:pt x="0" y="8060"/>
                </a:cubicBezTo>
                <a:cubicBezTo>
                  <a:pt x="6789" y="8060"/>
                  <a:pt x="6789" y="8060"/>
                  <a:pt x="6789" y="8060"/>
                </a:cubicBezTo>
                <a:cubicBezTo>
                  <a:pt x="6789" y="5158"/>
                  <a:pt x="6789" y="5158"/>
                  <a:pt x="6789" y="5158"/>
                </a:cubicBezTo>
                <a:cubicBezTo>
                  <a:pt x="6789" y="1934"/>
                  <a:pt x="10491" y="0"/>
                  <a:pt x="16046" y="0"/>
                </a:cubicBezTo>
                <a:cubicBezTo>
                  <a:pt x="18514" y="0"/>
                  <a:pt x="20983" y="322"/>
                  <a:pt x="21600" y="322"/>
                </a:cubicBezTo>
                <a:lnTo>
                  <a:pt x="21600" y="3546"/>
                </a:lnTo>
                <a:close/>
              </a:path>
            </a:pathLst>
          </a:custGeom>
          <a:solidFill>
            <a:srgbClr val="555555"/>
          </a:solidFill>
          <a:ln w="3175">
            <a:miter lim="400000"/>
          </a:ln>
        </p:spPr>
        <p:txBody>
          <a:bodyPr lIns="45719" rIns="45719"/>
          <a:lstStyle/>
          <a:p>
            <a:pPr defTabSz="457200">
              <a:defRPr sz="2400">
                <a:solidFill>
                  <a:srgbClr val="2C2C2C"/>
                </a:solidFill>
                <a:latin typeface="Calibri"/>
                <a:ea typeface="Calibri"/>
                <a:cs typeface="Calibri"/>
                <a:sym typeface="Calibri"/>
              </a:defRPr>
            </a:pPr>
            <a:endParaRPr/>
          </a:p>
        </p:txBody>
      </p:sp>
      <p:sp>
        <p:nvSpPr>
          <p:cNvPr id="45" name="Shape 45"/>
          <p:cNvSpPr/>
          <p:nvPr/>
        </p:nvSpPr>
        <p:spPr>
          <a:xfrm>
            <a:off x="783552" y="6488190"/>
            <a:ext cx="168792" cy="26692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8900" y="1029"/>
                  <a:pt x="18900" y="1029"/>
                  <a:pt x="18900" y="1029"/>
                </a:cubicBezTo>
                <a:cubicBezTo>
                  <a:pt x="16200" y="1029"/>
                  <a:pt x="16200" y="1029"/>
                  <a:pt x="16200" y="1029"/>
                </a:cubicBezTo>
                <a:cubicBezTo>
                  <a:pt x="17820" y="2057"/>
                  <a:pt x="19440" y="3086"/>
                  <a:pt x="19440" y="4800"/>
                </a:cubicBezTo>
                <a:cubicBezTo>
                  <a:pt x="19440" y="8229"/>
                  <a:pt x="14580" y="8571"/>
                  <a:pt x="14580" y="10286"/>
                </a:cubicBezTo>
                <a:cubicBezTo>
                  <a:pt x="14580" y="12000"/>
                  <a:pt x="20520" y="12686"/>
                  <a:pt x="20520" y="16114"/>
                </a:cubicBezTo>
                <a:cubicBezTo>
                  <a:pt x="20520" y="17143"/>
                  <a:pt x="20520" y="17829"/>
                  <a:pt x="19980" y="18514"/>
                </a:cubicBezTo>
                <a:cubicBezTo>
                  <a:pt x="17820" y="20914"/>
                  <a:pt x="12960" y="21600"/>
                  <a:pt x="9180" y="21600"/>
                </a:cubicBezTo>
                <a:cubicBezTo>
                  <a:pt x="6480" y="21600"/>
                  <a:pt x="2700" y="20914"/>
                  <a:pt x="540" y="19200"/>
                </a:cubicBezTo>
                <a:cubicBezTo>
                  <a:pt x="0" y="18857"/>
                  <a:pt x="0" y="18171"/>
                  <a:pt x="0" y="17486"/>
                </a:cubicBezTo>
                <a:cubicBezTo>
                  <a:pt x="0" y="16114"/>
                  <a:pt x="1620" y="14743"/>
                  <a:pt x="3240" y="14057"/>
                </a:cubicBezTo>
                <a:cubicBezTo>
                  <a:pt x="5940" y="13029"/>
                  <a:pt x="8640" y="13029"/>
                  <a:pt x="11340" y="12686"/>
                </a:cubicBezTo>
                <a:cubicBezTo>
                  <a:pt x="10800" y="12000"/>
                  <a:pt x="10260" y="11657"/>
                  <a:pt x="10260" y="10971"/>
                </a:cubicBezTo>
                <a:cubicBezTo>
                  <a:pt x="10260" y="10286"/>
                  <a:pt x="10260" y="9943"/>
                  <a:pt x="10800" y="9600"/>
                </a:cubicBezTo>
                <a:cubicBezTo>
                  <a:pt x="10260" y="9943"/>
                  <a:pt x="9720" y="9943"/>
                  <a:pt x="9180" y="9943"/>
                </a:cubicBezTo>
                <a:cubicBezTo>
                  <a:pt x="5400" y="9943"/>
                  <a:pt x="2160" y="7886"/>
                  <a:pt x="2160" y="5486"/>
                </a:cubicBezTo>
                <a:cubicBezTo>
                  <a:pt x="2160" y="3771"/>
                  <a:pt x="3240" y="2400"/>
                  <a:pt x="4860" y="1714"/>
                </a:cubicBezTo>
                <a:cubicBezTo>
                  <a:pt x="7020" y="343"/>
                  <a:pt x="10260" y="0"/>
                  <a:pt x="12960" y="0"/>
                </a:cubicBezTo>
                <a:lnTo>
                  <a:pt x="21600" y="0"/>
                </a:lnTo>
                <a:close/>
                <a:moveTo>
                  <a:pt x="12960" y="13714"/>
                </a:moveTo>
                <a:cubicBezTo>
                  <a:pt x="12960" y="13714"/>
                  <a:pt x="12420" y="13714"/>
                  <a:pt x="11880" y="13714"/>
                </a:cubicBezTo>
                <a:cubicBezTo>
                  <a:pt x="8640" y="13714"/>
                  <a:pt x="3780" y="14400"/>
                  <a:pt x="3780" y="16800"/>
                </a:cubicBezTo>
                <a:cubicBezTo>
                  <a:pt x="3780" y="19543"/>
                  <a:pt x="8100" y="20229"/>
                  <a:pt x="11340" y="20229"/>
                </a:cubicBezTo>
                <a:cubicBezTo>
                  <a:pt x="14580" y="20229"/>
                  <a:pt x="17820" y="19543"/>
                  <a:pt x="17820" y="17486"/>
                </a:cubicBezTo>
                <a:cubicBezTo>
                  <a:pt x="17820" y="15429"/>
                  <a:pt x="15120" y="14400"/>
                  <a:pt x="12960" y="13714"/>
                </a:cubicBezTo>
                <a:close/>
                <a:moveTo>
                  <a:pt x="9720" y="1029"/>
                </a:moveTo>
                <a:cubicBezTo>
                  <a:pt x="8640" y="1029"/>
                  <a:pt x="7560" y="1371"/>
                  <a:pt x="7020" y="2057"/>
                </a:cubicBezTo>
                <a:cubicBezTo>
                  <a:pt x="5940" y="2400"/>
                  <a:pt x="5940" y="3086"/>
                  <a:pt x="5940" y="4114"/>
                </a:cubicBezTo>
                <a:cubicBezTo>
                  <a:pt x="5940" y="5829"/>
                  <a:pt x="7560" y="8914"/>
                  <a:pt x="11340" y="8914"/>
                </a:cubicBezTo>
                <a:cubicBezTo>
                  <a:pt x="12420" y="8914"/>
                  <a:pt x="13500" y="8571"/>
                  <a:pt x="14580" y="8229"/>
                </a:cubicBezTo>
                <a:cubicBezTo>
                  <a:pt x="15120" y="7543"/>
                  <a:pt x="15660" y="6857"/>
                  <a:pt x="15660" y="6171"/>
                </a:cubicBezTo>
                <a:cubicBezTo>
                  <a:pt x="15660" y="4114"/>
                  <a:pt x="13500" y="1029"/>
                  <a:pt x="9720" y="1029"/>
                </a:cubicBezTo>
                <a:close/>
              </a:path>
            </a:pathLst>
          </a:custGeom>
          <a:solidFill>
            <a:srgbClr val="555555"/>
          </a:solidFill>
          <a:ln w="3175">
            <a:miter lim="400000"/>
          </a:ln>
        </p:spPr>
        <p:txBody>
          <a:bodyPr lIns="45719" rIns="45719"/>
          <a:lstStyle/>
          <a:p>
            <a:pPr defTabSz="457200">
              <a:defRPr sz="2400">
                <a:solidFill>
                  <a:srgbClr val="2C2C2C"/>
                </a:solidFill>
                <a:latin typeface="Calibri"/>
                <a:ea typeface="Calibri"/>
                <a:cs typeface="Calibri"/>
                <a:sym typeface="Calibri"/>
              </a:defRPr>
            </a:pPr>
            <a:endParaRPr/>
          </a:p>
        </p:txBody>
      </p:sp>
      <p:sp>
        <p:nvSpPr>
          <p:cNvPr id="46" name="Shape 46"/>
          <p:cNvSpPr/>
          <p:nvPr/>
        </p:nvSpPr>
        <p:spPr>
          <a:xfrm>
            <a:off x="723691" y="5678332"/>
            <a:ext cx="288514" cy="208045"/>
          </a:xfrm>
          <a:custGeom>
            <a:avLst/>
            <a:gdLst/>
            <a:ahLst/>
            <a:cxnLst>
              <a:cxn ang="0">
                <a:pos x="wd2" y="hd2"/>
              </a:cxn>
              <a:cxn ang="5400000">
                <a:pos x="wd2" y="hd2"/>
              </a:cxn>
              <a:cxn ang="10800000">
                <a:pos x="wd2" y="hd2"/>
              </a:cxn>
              <a:cxn ang="16200000">
                <a:pos x="wd2" y="hd2"/>
              </a:cxn>
            </a:cxnLst>
            <a:rect l="0" t="0" r="r" b="b"/>
            <a:pathLst>
              <a:path w="21600" h="21600" extrusionOk="0">
                <a:moveTo>
                  <a:pt x="21282" y="18073"/>
                </a:moveTo>
                <a:cubicBezTo>
                  <a:pt x="20965" y="19837"/>
                  <a:pt x="20012" y="21159"/>
                  <a:pt x="18741" y="21159"/>
                </a:cubicBezTo>
                <a:cubicBezTo>
                  <a:pt x="16200" y="21600"/>
                  <a:pt x="13341" y="21600"/>
                  <a:pt x="10800" y="21600"/>
                </a:cubicBezTo>
                <a:cubicBezTo>
                  <a:pt x="7941" y="21600"/>
                  <a:pt x="5400" y="21600"/>
                  <a:pt x="2541" y="21159"/>
                </a:cubicBezTo>
                <a:cubicBezTo>
                  <a:pt x="1588" y="21159"/>
                  <a:pt x="635" y="19837"/>
                  <a:pt x="318" y="18073"/>
                </a:cubicBezTo>
                <a:cubicBezTo>
                  <a:pt x="0" y="15869"/>
                  <a:pt x="0" y="13224"/>
                  <a:pt x="0" y="11020"/>
                </a:cubicBezTo>
                <a:cubicBezTo>
                  <a:pt x="0" y="8376"/>
                  <a:pt x="0" y="6171"/>
                  <a:pt x="318" y="3527"/>
                </a:cubicBezTo>
                <a:cubicBezTo>
                  <a:pt x="635" y="2204"/>
                  <a:pt x="1588" y="882"/>
                  <a:pt x="2541" y="441"/>
                </a:cubicBezTo>
                <a:cubicBezTo>
                  <a:pt x="5400" y="0"/>
                  <a:pt x="7941" y="0"/>
                  <a:pt x="10800" y="0"/>
                </a:cubicBezTo>
                <a:cubicBezTo>
                  <a:pt x="13341" y="0"/>
                  <a:pt x="16200" y="0"/>
                  <a:pt x="18741" y="441"/>
                </a:cubicBezTo>
                <a:cubicBezTo>
                  <a:pt x="20012" y="882"/>
                  <a:pt x="20965" y="2204"/>
                  <a:pt x="21282" y="3527"/>
                </a:cubicBezTo>
                <a:cubicBezTo>
                  <a:pt x="21600" y="6171"/>
                  <a:pt x="21600" y="8376"/>
                  <a:pt x="21600" y="11020"/>
                </a:cubicBezTo>
                <a:cubicBezTo>
                  <a:pt x="21600" y="13224"/>
                  <a:pt x="21600" y="15869"/>
                  <a:pt x="21282" y="18073"/>
                </a:cubicBezTo>
                <a:close/>
                <a:moveTo>
                  <a:pt x="14929" y="10139"/>
                </a:moveTo>
                <a:cubicBezTo>
                  <a:pt x="8894" y="4849"/>
                  <a:pt x="8894" y="4849"/>
                  <a:pt x="8894" y="4849"/>
                </a:cubicBezTo>
                <a:cubicBezTo>
                  <a:pt x="8576" y="4408"/>
                  <a:pt x="8259" y="4408"/>
                  <a:pt x="7941" y="4408"/>
                </a:cubicBezTo>
                <a:cubicBezTo>
                  <a:pt x="7941" y="4849"/>
                  <a:pt x="7624" y="5290"/>
                  <a:pt x="7624" y="5731"/>
                </a:cubicBezTo>
                <a:cubicBezTo>
                  <a:pt x="7624" y="16310"/>
                  <a:pt x="7624" y="16310"/>
                  <a:pt x="7624" y="16310"/>
                </a:cubicBezTo>
                <a:cubicBezTo>
                  <a:pt x="7624" y="16751"/>
                  <a:pt x="7941" y="17192"/>
                  <a:pt x="7941" y="17192"/>
                </a:cubicBezTo>
                <a:cubicBezTo>
                  <a:pt x="8259" y="17192"/>
                  <a:pt x="8259" y="17192"/>
                  <a:pt x="8259" y="17192"/>
                </a:cubicBezTo>
                <a:cubicBezTo>
                  <a:pt x="8576" y="17192"/>
                  <a:pt x="8576" y="17192"/>
                  <a:pt x="8894" y="17192"/>
                </a:cubicBezTo>
                <a:cubicBezTo>
                  <a:pt x="14929" y="11902"/>
                  <a:pt x="14929" y="11902"/>
                  <a:pt x="14929" y="11902"/>
                </a:cubicBezTo>
                <a:cubicBezTo>
                  <a:pt x="15247" y="11461"/>
                  <a:pt x="15247" y="11461"/>
                  <a:pt x="15247" y="11020"/>
                </a:cubicBezTo>
                <a:cubicBezTo>
                  <a:pt x="15247" y="10580"/>
                  <a:pt x="15247" y="10139"/>
                  <a:pt x="14929" y="10139"/>
                </a:cubicBezTo>
                <a:close/>
              </a:path>
            </a:pathLst>
          </a:custGeom>
          <a:solidFill>
            <a:srgbClr val="555555"/>
          </a:solidFill>
          <a:ln w="3175">
            <a:miter lim="400000"/>
          </a:ln>
        </p:spPr>
        <p:txBody>
          <a:bodyPr lIns="45719" rIns="45719"/>
          <a:lstStyle/>
          <a:p>
            <a:pPr defTabSz="457200">
              <a:defRPr sz="2400">
                <a:solidFill>
                  <a:srgbClr val="2C2C2C"/>
                </a:solidFill>
                <a:latin typeface="Calibri"/>
                <a:ea typeface="Calibri"/>
                <a:cs typeface="Calibri"/>
                <a:sym typeface="Calibri"/>
              </a:defRPr>
            </a:pPr>
            <a:endParaRPr/>
          </a:p>
        </p:txBody>
      </p:sp>
      <p:sp>
        <p:nvSpPr>
          <p:cNvPr id="47" name="Shape 47"/>
          <p:cNvSpPr/>
          <p:nvPr/>
        </p:nvSpPr>
        <p:spPr>
          <a:xfrm rot="16200000">
            <a:off x="-908727" y="10932570"/>
            <a:ext cx="3553350" cy="571501"/>
          </a:xfrm>
          <a:prstGeom prst="rect">
            <a:avLst/>
          </a:prstGeom>
          <a:ln w="3175">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p>
            <a:pPr>
              <a:defRPr sz="3000">
                <a:solidFill>
                  <a:srgbClr val="3A3B39"/>
                </a:solidFill>
                <a:latin typeface="Bebas"/>
                <a:ea typeface="Bebas"/>
                <a:cs typeface="Bebas"/>
                <a:sym typeface="Bebas"/>
              </a:defRPr>
            </a:pPr>
            <a:r>
              <a:rPr>
                <a:solidFill>
                  <a:srgbClr val="C1C0BE"/>
                </a:solidFill>
              </a:rPr>
              <a:t>Marketing</a:t>
            </a:r>
            <a:r>
              <a:t>   </a:t>
            </a:r>
            <a:r>
              <a:rPr>
                <a:solidFill>
                  <a:srgbClr val="C7A57F"/>
                </a:solidFill>
              </a:rPr>
              <a:t>/</a:t>
            </a:r>
            <a:r>
              <a:t>  </a:t>
            </a:r>
            <a:r>
              <a:rPr>
                <a:solidFill>
                  <a:srgbClr val="C1C0BE"/>
                </a:solidFill>
              </a:rPr>
              <a:t> Report</a:t>
            </a:r>
          </a:p>
        </p:txBody>
      </p:sp>
      <p:sp>
        <p:nvSpPr>
          <p:cNvPr id="48" name="Shape 48"/>
          <p:cNvSpPr/>
          <p:nvPr/>
        </p:nvSpPr>
        <p:spPr>
          <a:xfrm flipV="1">
            <a:off x="867947" y="1655053"/>
            <a:ext cx="1" cy="3425557"/>
          </a:xfrm>
          <a:prstGeom prst="line">
            <a:avLst/>
          </a:prstGeom>
          <a:ln w="127000">
            <a:solidFill>
              <a:srgbClr val="2C2C2C"/>
            </a:solidFill>
            <a:miter lim="400000"/>
          </a:ln>
        </p:spPr>
        <p:txBody>
          <a:bodyPr lIns="38100" tIns="38100" rIns="38100" bIns="38100" anchor="ctr"/>
          <a:lstStyle/>
          <a:p>
            <a:pPr algn="ctr">
              <a:defRPr sz="3000">
                <a:solidFill>
                  <a:srgbClr val="000000"/>
                </a:solidFill>
                <a:latin typeface="Helvetica Light"/>
                <a:ea typeface="Helvetica Light"/>
                <a:cs typeface="Helvetica Light"/>
                <a:sym typeface="Helvetica Light"/>
              </a:defRPr>
            </a:pPr>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Dark with photo">
    <p:bg>
      <p:bgPr>
        <a:solidFill>
          <a:srgbClr val="272727"/>
        </a:solidFill>
        <a:effectLst/>
      </p:bgPr>
    </p:bg>
    <p:spTree>
      <p:nvGrpSpPr>
        <p:cNvPr id="1" name=""/>
        <p:cNvGrpSpPr/>
        <p:nvPr/>
      </p:nvGrpSpPr>
      <p:grpSpPr>
        <a:xfrm>
          <a:off x="0" y="0"/>
          <a:ext cx="0" cy="0"/>
          <a:chOff x="0" y="0"/>
          <a:chExt cx="0" cy="0"/>
        </a:xfrm>
      </p:grpSpPr>
      <p:sp>
        <p:nvSpPr>
          <p:cNvPr id="42" name="Shape 42"/>
          <p:cNvSpPr>
            <a:spLocks noGrp="1"/>
          </p:cNvSpPr>
          <p:nvPr>
            <p:ph type="sldNum" sz="quarter" idx="2"/>
          </p:nvPr>
        </p:nvSpPr>
        <p:spPr>
          <a:xfrm>
            <a:off x="563994" y="635695"/>
            <a:ext cx="607908" cy="495301"/>
          </a:xfrm>
          <a:prstGeom prst="rect">
            <a:avLst/>
          </a:prstGeom>
        </p:spPr>
        <p:txBody>
          <a:bodyPr/>
          <a:lstStyle>
            <a:lvl1pPr>
              <a:defRPr>
                <a:solidFill>
                  <a:srgbClr val="C1C0BE"/>
                </a:solidFill>
              </a:defRPr>
            </a:lvl1pPr>
          </a:lstStyle>
          <a:p>
            <a:fld id="{86CB4B4D-7CA3-9044-876B-883B54F8677D}" type="slidenum">
              <a:t>‹#›</a:t>
            </a:fld>
            <a:endParaRPr/>
          </a:p>
        </p:txBody>
      </p:sp>
      <p:sp>
        <p:nvSpPr>
          <p:cNvPr id="43" name="Shape 43"/>
          <p:cNvSpPr/>
          <p:nvPr/>
        </p:nvSpPr>
        <p:spPr>
          <a:xfrm>
            <a:off x="732314" y="7352837"/>
            <a:ext cx="271268" cy="216228"/>
          </a:xfrm>
          <a:custGeom>
            <a:avLst/>
            <a:gdLst/>
            <a:ahLst/>
            <a:cxnLst>
              <a:cxn ang="0">
                <a:pos x="wd2" y="hd2"/>
              </a:cxn>
              <a:cxn ang="5400000">
                <a:pos x="wd2" y="hd2"/>
              </a:cxn>
              <a:cxn ang="10800000">
                <a:pos x="wd2" y="hd2"/>
              </a:cxn>
              <a:cxn ang="16200000">
                <a:pos x="wd2" y="hd2"/>
              </a:cxn>
            </a:cxnLst>
            <a:rect l="0" t="0" r="r" b="b"/>
            <a:pathLst>
              <a:path w="21600" h="21600" extrusionOk="0">
                <a:moveTo>
                  <a:pt x="19237" y="5082"/>
                </a:moveTo>
                <a:cubicBezTo>
                  <a:pt x="19237" y="5506"/>
                  <a:pt x="19237" y="5929"/>
                  <a:pt x="19237" y="5929"/>
                </a:cubicBezTo>
                <a:cubicBezTo>
                  <a:pt x="19237" y="13129"/>
                  <a:pt x="14850" y="21600"/>
                  <a:pt x="6750" y="21600"/>
                </a:cubicBezTo>
                <a:cubicBezTo>
                  <a:pt x="4388" y="21600"/>
                  <a:pt x="2025" y="20753"/>
                  <a:pt x="0" y="19059"/>
                </a:cubicBezTo>
                <a:cubicBezTo>
                  <a:pt x="338" y="19059"/>
                  <a:pt x="675" y="19059"/>
                  <a:pt x="1013" y="19059"/>
                </a:cubicBezTo>
                <a:cubicBezTo>
                  <a:pt x="3038" y="19059"/>
                  <a:pt x="5063" y="18212"/>
                  <a:pt x="6413" y="16941"/>
                </a:cubicBezTo>
                <a:cubicBezTo>
                  <a:pt x="4725" y="16941"/>
                  <a:pt x="3038" y="15247"/>
                  <a:pt x="2363" y="13129"/>
                </a:cubicBezTo>
                <a:cubicBezTo>
                  <a:pt x="2700" y="13129"/>
                  <a:pt x="3038" y="13129"/>
                  <a:pt x="3375" y="13129"/>
                </a:cubicBezTo>
                <a:cubicBezTo>
                  <a:pt x="3713" y="13129"/>
                  <a:pt x="4050" y="13129"/>
                  <a:pt x="4388" y="13129"/>
                </a:cubicBezTo>
                <a:cubicBezTo>
                  <a:pt x="2363" y="12282"/>
                  <a:pt x="1013" y="10165"/>
                  <a:pt x="1013" y="7624"/>
                </a:cubicBezTo>
                <a:cubicBezTo>
                  <a:pt x="1013" y="7624"/>
                  <a:pt x="1013" y="7624"/>
                  <a:pt x="1013" y="7624"/>
                </a:cubicBezTo>
                <a:cubicBezTo>
                  <a:pt x="1688" y="8047"/>
                  <a:pt x="2363" y="8047"/>
                  <a:pt x="3038" y="8047"/>
                </a:cubicBezTo>
                <a:cubicBezTo>
                  <a:pt x="1688" y="7200"/>
                  <a:pt x="1013" y="5506"/>
                  <a:pt x="1013" y="3812"/>
                </a:cubicBezTo>
                <a:cubicBezTo>
                  <a:pt x="1013" y="2541"/>
                  <a:pt x="1350" y="1694"/>
                  <a:pt x="1688" y="847"/>
                </a:cubicBezTo>
                <a:cubicBezTo>
                  <a:pt x="3713" y="4235"/>
                  <a:pt x="7088" y="6353"/>
                  <a:pt x="10463" y="6776"/>
                </a:cubicBezTo>
                <a:cubicBezTo>
                  <a:pt x="10463" y="6353"/>
                  <a:pt x="10463" y="5929"/>
                  <a:pt x="10463" y="5506"/>
                </a:cubicBezTo>
                <a:cubicBezTo>
                  <a:pt x="10463" y="2118"/>
                  <a:pt x="12487" y="0"/>
                  <a:pt x="14850" y="0"/>
                </a:cubicBezTo>
                <a:cubicBezTo>
                  <a:pt x="16200" y="0"/>
                  <a:pt x="17212" y="424"/>
                  <a:pt x="18225" y="1694"/>
                </a:cubicBezTo>
                <a:cubicBezTo>
                  <a:pt x="18900" y="1271"/>
                  <a:pt x="19912" y="847"/>
                  <a:pt x="20925" y="424"/>
                </a:cubicBezTo>
                <a:cubicBezTo>
                  <a:pt x="20587" y="1694"/>
                  <a:pt x="19912" y="2541"/>
                  <a:pt x="18900" y="3388"/>
                </a:cubicBezTo>
                <a:cubicBezTo>
                  <a:pt x="19912" y="2965"/>
                  <a:pt x="20587" y="2965"/>
                  <a:pt x="21600" y="2541"/>
                </a:cubicBezTo>
                <a:cubicBezTo>
                  <a:pt x="20925" y="3388"/>
                  <a:pt x="20250" y="4659"/>
                  <a:pt x="19237" y="5082"/>
                </a:cubicBezTo>
                <a:close/>
              </a:path>
            </a:pathLst>
          </a:custGeom>
          <a:solidFill>
            <a:srgbClr val="555555"/>
          </a:solidFill>
          <a:ln w="3175">
            <a:miter lim="400000"/>
          </a:ln>
        </p:spPr>
        <p:txBody>
          <a:bodyPr lIns="45719" rIns="45719"/>
          <a:lstStyle/>
          <a:p>
            <a:pPr defTabSz="457200">
              <a:defRPr sz="2400">
                <a:solidFill>
                  <a:srgbClr val="2C2C2C"/>
                </a:solidFill>
                <a:latin typeface="Calibri"/>
                <a:ea typeface="Calibri"/>
                <a:cs typeface="Calibri"/>
                <a:sym typeface="Calibri"/>
              </a:defRPr>
            </a:pPr>
            <a:endParaRPr/>
          </a:p>
        </p:txBody>
      </p:sp>
      <p:sp>
        <p:nvSpPr>
          <p:cNvPr id="44" name="Shape 44"/>
          <p:cNvSpPr/>
          <p:nvPr/>
        </p:nvSpPr>
        <p:spPr>
          <a:xfrm>
            <a:off x="793251" y="8157735"/>
            <a:ext cx="149394" cy="285027"/>
          </a:xfrm>
          <a:custGeom>
            <a:avLst/>
            <a:gdLst/>
            <a:ahLst/>
            <a:cxnLst>
              <a:cxn ang="0">
                <a:pos x="wd2" y="hd2"/>
              </a:cxn>
              <a:cxn ang="5400000">
                <a:pos x="wd2" y="hd2"/>
              </a:cxn>
              <a:cxn ang="10800000">
                <a:pos x="wd2" y="hd2"/>
              </a:cxn>
              <a:cxn ang="16200000">
                <a:pos x="wd2" y="hd2"/>
              </a:cxn>
            </a:cxnLst>
            <a:rect l="0" t="0" r="r" b="b"/>
            <a:pathLst>
              <a:path w="21600" h="21600" extrusionOk="0">
                <a:moveTo>
                  <a:pt x="21600" y="3546"/>
                </a:moveTo>
                <a:cubicBezTo>
                  <a:pt x="17897" y="3546"/>
                  <a:pt x="17897" y="3546"/>
                  <a:pt x="17897" y="3546"/>
                </a:cubicBezTo>
                <a:cubicBezTo>
                  <a:pt x="14811" y="3546"/>
                  <a:pt x="14194" y="4513"/>
                  <a:pt x="14194" y="5481"/>
                </a:cubicBezTo>
                <a:cubicBezTo>
                  <a:pt x="14194" y="8060"/>
                  <a:pt x="14194" y="8060"/>
                  <a:pt x="14194" y="8060"/>
                </a:cubicBezTo>
                <a:cubicBezTo>
                  <a:pt x="21600" y="8060"/>
                  <a:pt x="21600" y="8060"/>
                  <a:pt x="21600" y="8060"/>
                </a:cubicBezTo>
                <a:cubicBezTo>
                  <a:pt x="20366" y="11928"/>
                  <a:pt x="20366" y="11928"/>
                  <a:pt x="20366" y="11928"/>
                </a:cubicBezTo>
                <a:cubicBezTo>
                  <a:pt x="14194" y="11928"/>
                  <a:pt x="14194" y="11928"/>
                  <a:pt x="14194" y="11928"/>
                </a:cubicBezTo>
                <a:cubicBezTo>
                  <a:pt x="14194" y="21600"/>
                  <a:pt x="14194" y="21600"/>
                  <a:pt x="14194" y="21600"/>
                </a:cubicBezTo>
                <a:cubicBezTo>
                  <a:pt x="6789" y="21600"/>
                  <a:pt x="6789" y="21600"/>
                  <a:pt x="6789" y="21600"/>
                </a:cubicBezTo>
                <a:cubicBezTo>
                  <a:pt x="6789" y="11928"/>
                  <a:pt x="6789" y="11928"/>
                  <a:pt x="6789" y="11928"/>
                </a:cubicBezTo>
                <a:cubicBezTo>
                  <a:pt x="0" y="11928"/>
                  <a:pt x="0" y="11928"/>
                  <a:pt x="0" y="11928"/>
                </a:cubicBezTo>
                <a:cubicBezTo>
                  <a:pt x="0" y="8060"/>
                  <a:pt x="0" y="8060"/>
                  <a:pt x="0" y="8060"/>
                </a:cubicBezTo>
                <a:cubicBezTo>
                  <a:pt x="6789" y="8060"/>
                  <a:pt x="6789" y="8060"/>
                  <a:pt x="6789" y="8060"/>
                </a:cubicBezTo>
                <a:cubicBezTo>
                  <a:pt x="6789" y="5158"/>
                  <a:pt x="6789" y="5158"/>
                  <a:pt x="6789" y="5158"/>
                </a:cubicBezTo>
                <a:cubicBezTo>
                  <a:pt x="6789" y="1934"/>
                  <a:pt x="10491" y="0"/>
                  <a:pt x="16046" y="0"/>
                </a:cubicBezTo>
                <a:cubicBezTo>
                  <a:pt x="18514" y="0"/>
                  <a:pt x="20983" y="322"/>
                  <a:pt x="21600" y="322"/>
                </a:cubicBezTo>
                <a:lnTo>
                  <a:pt x="21600" y="3546"/>
                </a:lnTo>
                <a:close/>
              </a:path>
            </a:pathLst>
          </a:custGeom>
          <a:solidFill>
            <a:srgbClr val="555555"/>
          </a:solidFill>
          <a:ln w="3175">
            <a:miter lim="400000"/>
          </a:ln>
        </p:spPr>
        <p:txBody>
          <a:bodyPr lIns="45719" rIns="45719"/>
          <a:lstStyle/>
          <a:p>
            <a:pPr defTabSz="457200">
              <a:defRPr sz="2400">
                <a:solidFill>
                  <a:srgbClr val="2C2C2C"/>
                </a:solidFill>
                <a:latin typeface="Calibri"/>
                <a:ea typeface="Calibri"/>
                <a:cs typeface="Calibri"/>
                <a:sym typeface="Calibri"/>
              </a:defRPr>
            </a:pPr>
            <a:endParaRPr/>
          </a:p>
        </p:txBody>
      </p:sp>
      <p:sp>
        <p:nvSpPr>
          <p:cNvPr id="45" name="Shape 45"/>
          <p:cNvSpPr/>
          <p:nvPr/>
        </p:nvSpPr>
        <p:spPr>
          <a:xfrm>
            <a:off x="783552" y="6488190"/>
            <a:ext cx="168792" cy="26692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8900" y="1029"/>
                  <a:pt x="18900" y="1029"/>
                  <a:pt x="18900" y="1029"/>
                </a:cubicBezTo>
                <a:cubicBezTo>
                  <a:pt x="16200" y="1029"/>
                  <a:pt x="16200" y="1029"/>
                  <a:pt x="16200" y="1029"/>
                </a:cubicBezTo>
                <a:cubicBezTo>
                  <a:pt x="17820" y="2057"/>
                  <a:pt x="19440" y="3086"/>
                  <a:pt x="19440" y="4800"/>
                </a:cubicBezTo>
                <a:cubicBezTo>
                  <a:pt x="19440" y="8229"/>
                  <a:pt x="14580" y="8571"/>
                  <a:pt x="14580" y="10286"/>
                </a:cubicBezTo>
                <a:cubicBezTo>
                  <a:pt x="14580" y="12000"/>
                  <a:pt x="20520" y="12686"/>
                  <a:pt x="20520" y="16114"/>
                </a:cubicBezTo>
                <a:cubicBezTo>
                  <a:pt x="20520" y="17143"/>
                  <a:pt x="20520" y="17829"/>
                  <a:pt x="19980" y="18514"/>
                </a:cubicBezTo>
                <a:cubicBezTo>
                  <a:pt x="17820" y="20914"/>
                  <a:pt x="12960" y="21600"/>
                  <a:pt x="9180" y="21600"/>
                </a:cubicBezTo>
                <a:cubicBezTo>
                  <a:pt x="6480" y="21600"/>
                  <a:pt x="2700" y="20914"/>
                  <a:pt x="540" y="19200"/>
                </a:cubicBezTo>
                <a:cubicBezTo>
                  <a:pt x="0" y="18857"/>
                  <a:pt x="0" y="18171"/>
                  <a:pt x="0" y="17486"/>
                </a:cubicBezTo>
                <a:cubicBezTo>
                  <a:pt x="0" y="16114"/>
                  <a:pt x="1620" y="14743"/>
                  <a:pt x="3240" y="14057"/>
                </a:cubicBezTo>
                <a:cubicBezTo>
                  <a:pt x="5940" y="13029"/>
                  <a:pt x="8640" y="13029"/>
                  <a:pt x="11340" y="12686"/>
                </a:cubicBezTo>
                <a:cubicBezTo>
                  <a:pt x="10800" y="12000"/>
                  <a:pt x="10260" y="11657"/>
                  <a:pt x="10260" y="10971"/>
                </a:cubicBezTo>
                <a:cubicBezTo>
                  <a:pt x="10260" y="10286"/>
                  <a:pt x="10260" y="9943"/>
                  <a:pt x="10800" y="9600"/>
                </a:cubicBezTo>
                <a:cubicBezTo>
                  <a:pt x="10260" y="9943"/>
                  <a:pt x="9720" y="9943"/>
                  <a:pt x="9180" y="9943"/>
                </a:cubicBezTo>
                <a:cubicBezTo>
                  <a:pt x="5400" y="9943"/>
                  <a:pt x="2160" y="7886"/>
                  <a:pt x="2160" y="5486"/>
                </a:cubicBezTo>
                <a:cubicBezTo>
                  <a:pt x="2160" y="3771"/>
                  <a:pt x="3240" y="2400"/>
                  <a:pt x="4860" y="1714"/>
                </a:cubicBezTo>
                <a:cubicBezTo>
                  <a:pt x="7020" y="343"/>
                  <a:pt x="10260" y="0"/>
                  <a:pt x="12960" y="0"/>
                </a:cubicBezTo>
                <a:lnTo>
                  <a:pt x="21600" y="0"/>
                </a:lnTo>
                <a:close/>
                <a:moveTo>
                  <a:pt x="12960" y="13714"/>
                </a:moveTo>
                <a:cubicBezTo>
                  <a:pt x="12960" y="13714"/>
                  <a:pt x="12420" y="13714"/>
                  <a:pt x="11880" y="13714"/>
                </a:cubicBezTo>
                <a:cubicBezTo>
                  <a:pt x="8640" y="13714"/>
                  <a:pt x="3780" y="14400"/>
                  <a:pt x="3780" y="16800"/>
                </a:cubicBezTo>
                <a:cubicBezTo>
                  <a:pt x="3780" y="19543"/>
                  <a:pt x="8100" y="20229"/>
                  <a:pt x="11340" y="20229"/>
                </a:cubicBezTo>
                <a:cubicBezTo>
                  <a:pt x="14580" y="20229"/>
                  <a:pt x="17820" y="19543"/>
                  <a:pt x="17820" y="17486"/>
                </a:cubicBezTo>
                <a:cubicBezTo>
                  <a:pt x="17820" y="15429"/>
                  <a:pt x="15120" y="14400"/>
                  <a:pt x="12960" y="13714"/>
                </a:cubicBezTo>
                <a:close/>
                <a:moveTo>
                  <a:pt x="9720" y="1029"/>
                </a:moveTo>
                <a:cubicBezTo>
                  <a:pt x="8640" y="1029"/>
                  <a:pt x="7560" y="1371"/>
                  <a:pt x="7020" y="2057"/>
                </a:cubicBezTo>
                <a:cubicBezTo>
                  <a:pt x="5940" y="2400"/>
                  <a:pt x="5940" y="3086"/>
                  <a:pt x="5940" y="4114"/>
                </a:cubicBezTo>
                <a:cubicBezTo>
                  <a:pt x="5940" y="5829"/>
                  <a:pt x="7560" y="8914"/>
                  <a:pt x="11340" y="8914"/>
                </a:cubicBezTo>
                <a:cubicBezTo>
                  <a:pt x="12420" y="8914"/>
                  <a:pt x="13500" y="8571"/>
                  <a:pt x="14580" y="8229"/>
                </a:cubicBezTo>
                <a:cubicBezTo>
                  <a:pt x="15120" y="7543"/>
                  <a:pt x="15660" y="6857"/>
                  <a:pt x="15660" y="6171"/>
                </a:cubicBezTo>
                <a:cubicBezTo>
                  <a:pt x="15660" y="4114"/>
                  <a:pt x="13500" y="1029"/>
                  <a:pt x="9720" y="1029"/>
                </a:cubicBezTo>
                <a:close/>
              </a:path>
            </a:pathLst>
          </a:custGeom>
          <a:solidFill>
            <a:srgbClr val="555555"/>
          </a:solidFill>
          <a:ln w="3175">
            <a:miter lim="400000"/>
          </a:ln>
        </p:spPr>
        <p:txBody>
          <a:bodyPr lIns="45719" rIns="45719"/>
          <a:lstStyle/>
          <a:p>
            <a:pPr defTabSz="457200">
              <a:defRPr sz="2400">
                <a:solidFill>
                  <a:srgbClr val="2C2C2C"/>
                </a:solidFill>
                <a:latin typeface="Calibri"/>
                <a:ea typeface="Calibri"/>
                <a:cs typeface="Calibri"/>
                <a:sym typeface="Calibri"/>
              </a:defRPr>
            </a:pPr>
            <a:endParaRPr/>
          </a:p>
        </p:txBody>
      </p:sp>
      <p:sp>
        <p:nvSpPr>
          <p:cNvPr id="46" name="Shape 46"/>
          <p:cNvSpPr/>
          <p:nvPr/>
        </p:nvSpPr>
        <p:spPr>
          <a:xfrm>
            <a:off x="723691" y="5678332"/>
            <a:ext cx="288514" cy="208045"/>
          </a:xfrm>
          <a:custGeom>
            <a:avLst/>
            <a:gdLst/>
            <a:ahLst/>
            <a:cxnLst>
              <a:cxn ang="0">
                <a:pos x="wd2" y="hd2"/>
              </a:cxn>
              <a:cxn ang="5400000">
                <a:pos x="wd2" y="hd2"/>
              </a:cxn>
              <a:cxn ang="10800000">
                <a:pos x="wd2" y="hd2"/>
              </a:cxn>
              <a:cxn ang="16200000">
                <a:pos x="wd2" y="hd2"/>
              </a:cxn>
            </a:cxnLst>
            <a:rect l="0" t="0" r="r" b="b"/>
            <a:pathLst>
              <a:path w="21600" h="21600" extrusionOk="0">
                <a:moveTo>
                  <a:pt x="21282" y="18073"/>
                </a:moveTo>
                <a:cubicBezTo>
                  <a:pt x="20965" y="19837"/>
                  <a:pt x="20012" y="21159"/>
                  <a:pt x="18741" y="21159"/>
                </a:cubicBezTo>
                <a:cubicBezTo>
                  <a:pt x="16200" y="21600"/>
                  <a:pt x="13341" y="21600"/>
                  <a:pt x="10800" y="21600"/>
                </a:cubicBezTo>
                <a:cubicBezTo>
                  <a:pt x="7941" y="21600"/>
                  <a:pt x="5400" y="21600"/>
                  <a:pt x="2541" y="21159"/>
                </a:cubicBezTo>
                <a:cubicBezTo>
                  <a:pt x="1588" y="21159"/>
                  <a:pt x="635" y="19837"/>
                  <a:pt x="318" y="18073"/>
                </a:cubicBezTo>
                <a:cubicBezTo>
                  <a:pt x="0" y="15869"/>
                  <a:pt x="0" y="13224"/>
                  <a:pt x="0" y="11020"/>
                </a:cubicBezTo>
                <a:cubicBezTo>
                  <a:pt x="0" y="8376"/>
                  <a:pt x="0" y="6171"/>
                  <a:pt x="318" y="3527"/>
                </a:cubicBezTo>
                <a:cubicBezTo>
                  <a:pt x="635" y="2204"/>
                  <a:pt x="1588" y="882"/>
                  <a:pt x="2541" y="441"/>
                </a:cubicBezTo>
                <a:cubicBezTo>
                  <a:pt x="5400" y="0"/>
                  <a:pt x="7941" y="0"/>
                  <a:pt x="10800" y="0"/>
                </a:cubicBezTo>
                <a:cubicBezTo>
                  <a:pt x="13341" y="0"/>
                  <a:pt x="16200" y="0"/>
                  <a:pt x="18741" y="441"/>
                </a:cubicBezTo>
                <a:cubicBezTo>
                  <a:pt x="20012" y="882"/>
                  <a:pt x="20965" y="2204"/>
                  <a:pt x="21282" y="3527"/>
                </a:cubicBezTo>
                <a:cubicBezTo>
                  <a:pt x="21600" y="6171"/>
                  <a:pt x="21600" y="8376"/>
                  <a:pt x="21600" y="11020"/>
                </a:cubicBezTo>
                <a:cubicBezTo>
                  <a:pt x="21600" y="13224"/>
                  <a:pt x="21600" y="15869"/>
                  <a:pt x="21282" y="18073"/>
                </a:cubicBezTo>
                <a:close/>
                <a:moveTo>
                  <a:pt x="14929" y="10139"/>
                </a:moveTo>
                <a:cubicBezTo>
                  <a:pt x="8894" y="4849"/>
                  <a:pt x="8894" y="4849"/>
                  <a:pt x="8894" y="4849"/>
                </a:cubicBezTo>
                <a:cubicBezTo>
                  <a:pt x="8576" y="4408"/>
                  <a:pt x="8259" y="4408"/>
                  <a:pt x="7941" y="4408"/>
                </a:cubicBezTo>
                <a:cubicBezTo>
                  <a:pt x="7941" y="4849"/>
                  <a:pt x="7624" y="5290"/>
                  <a:pt x="7624" y="5731"/>
                </a:cubicBezTo>
                <a:cubicBezTo>
                  <a:pt x="7624" y="16310"/>
                  <a:pt x="7624" y="16310"/>
                  <a:pt x="7624" y="16310"/>
                </a:cubicBezTo>
                <a:cubicBezTo>
                  <a:pt x="7624" y="16751"/>
                  <a:pt x="7941" y="17192"/>
                  <a:pt x="7941" y="17192"/>
                </a:cubicBezTo>
                <a:cubicBezTo>
                  <a:pt x="8259" y="17192"/>
                  <a:pt x="8259" y="17192"/>
                  <a:pt x="8259" y="17192"/>
                </a:cubicBezTo>
                <a:cubicBezTo>
                  <a:pt x="8576" y="17192"/>
                  <a:pt x="8576" y="17192"/>
                  <a:pt x="8894" y="17192"/>
                </a:cubicBezTo>
                <a:cubicBezTo>
                  <a:pt x="14929" y="11902"/>
                  <a:pt x="14929" y="11902"/>
                  <a:pt x="14929" y="11902"/>
                </a:cubicBezTo>
                <a:cubicBezTo>
                  <a:pt x="15247" y="11461"/>
                  <a:pt x="15247" y="11461"/>
                  <a:pt x="15247" y="11020"/>
                </a:cubicBezTo>
                <a:cubicBezTo>
                  <a:pt x="15247" y="10580"/>
                  <a:pt x="15247" y="10139"/>
                  <a:pt x="14929" y="10139"/>
                </a:cubicBezTo>
                <a:close/>
              </a:path>
            </a:pathLst>
          </a:custGeom>
          <a:solidFill>
            <a:srgbClr val="555555"/>
          </a:solidFill>
          <a:ln w="3175">
            <a:miter lim="400000"/>
          </a:ln>
        </p:spPr>
        <p:txBody>
          <a:bodyPr lIns="45719" rIns="45719"/>
          <a:lstStyle/>
          <a:p>
            <a:pPr defTabSz="457200">
              <a:defRPr sz="2400">
                <a:solidFill>
                  <a:srgbClr val="2C2C2C"/>
                </a:solidFill>
                <a:latin typeface="Calibri"/>
                <a:ea typeface="Calibri"/>
                <a:cs typeface="Calibri"/>
                <a:sym typeface="Calibri"/>
              </a:defRPr>
            </a:pPr>
            <a:endParaRPr/>
          </a:p>
        </p:txBody>
      </p:sp>
      <p:sp>
        <p:nvSpPr>
          <p:cNvPr id="47" name="Shape 47"/>
          <p:cNvSpPr/>
          <p:nvPr/>
        </p:nvSpPr>
        <p:spPr>
          <a:xfrm rot="16200000">
            <a:off x="-908727" y="10932570"/>
            <a:ext cx="3553350" cy="571501"/>
          </a:xfrm>
          <a:prstGeom prst="rect">
            <a:avLst/>
          </a:prstGeom>
          <a:ln w="3175">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p>
            <a:pPr>
              <a:defRPr sz="3000">
                <a:solidFill>
                  <a:srgbClr val="3A3B39"/>
                </a:solidFill>
                <a:latin typeface="Bebas"/>
                <a:ea typeface="Bebas"/>
                <a:cs typeface="Bebas"/>
                <a:sym typeface="Bebas"/>
              </a:defRPr>
            </a:pPr>
            <a:r>
              <a:rPr>
                <a:solidFill>
                  <a:srgbClr val="C1C0BE"/>
                </a:solidFill>
              </a:rPr>
              <a:t>Marketing</a:t>
            </a:r>
            <a:r>
              <a:t>   </a:t>
            </a:r>
            <a:r>
              <a:rPr>
                <a:solidFill>
                  <a:srgbClr val="C7A57F"/>
                </a:solidFill>
              </a:rPr>
              <a:t>/</a:t>
            </a:r>
            <a:r>
              <a:t>  </a:t>
            </a:r>
            <a:r>
              <a:rPr>
                <a:solidFill>
                  <a:srgbClr val="C1C0BE"/>
                </a:solidFill>
              </a:rPr>
              <a:t> Report</a:t>
            </a:r>
          </a:p>
        </p:txBody>
      </p:sp>
      <p:sp>
        <p:nvSpPr>
          <p:cNvPr id="48" name="Shape 48"/>
          <p:cNvSpPr/>
          <p:nvPr/>
        </p:nvSpPr>
        <p:spPr>
          <a:xfrm flipV="1">
            <a:off x="867947" y="1655053"/>
            <a:ext cx="1" cy="3425557"/>
          </a:xfrm>
          <a:prstGeom prst="line">
            <a:avLst/>
          </a:prstGeom>
          <a:ln w="127000">
            <a:solidFill>
              <a:srgbClr val="2C2C2C"/>
            </a:solidFill>
            <a:miter lim="400000"/>
          </a:ln>
        </p:spPr>
        <p:txBody>
          <a:bodyPr lIns="38100" tIns="38100" rIns="38100" bIns="38100" anchor="ctr"/>
          <a:lstStyle/>
          <a:p>
            <a:pPr algn="ctr">
              <a:defRPr sz="3000">
                <a:solidFill>
                  <a:srgbClr val="000000"/>
                </a:solidFill>
                <a:latin typeface="Helvetica Light"/>
                <a:ea typeface="Helvetica Light"/>
                <a:cs typeface="Helvetica Light"/>
                <a:sym typeface="Helvetica Light"/>
              </a:defRPr>
            </a:pPr>
            <a:endParaRPr/>
          </a:p>
        </p:txBody>
      </p:sp>
      <p:sp>
        <p:nvSpPr>
          <p:cNvPr id="3" name="Рисунок 2"/>
          <p:cNvSpPr>
            <a:spLocks noGrp="1"/>
          </p:cNvSpPr>
          <p:nvPr>
            <p:ph type="pic" sz="quarter" idx="10"/>
          </p:nvPr>
        </p:nvSpPr>
        <p:spPr>
          <a:xfrm>
            <a:off x="5485720" y="4229750"/>
            <a:ext cx="2352675" cy="2351088"/>
          </a:xfrm>
        </p:spPr>
        <p:txBody>
          <a:bodyPr/>
          <a:lstStyle/>
          <a:p>
            <a:endParaRPr lang="en-US"/>
          </a:p>
        </p:txBody>
      </p:sp>
      <p:sp>
        <p:nvSpPr>
          <p:cNvPr id="13" name="Рисунок 2"/>
          <p:cNvSpPr>
            <a:spLocks noGrp="1"/>
          </p:cNvSpPr>
          <p:nvPr>
            <p:ph type="pic" sz="quarter" idx="11"/>
          </p:nvPr>
        </p:nvSpPr>
        <p:spPr>
          <a:xfrm>
            <a:off x="8552035" y="4229750"/>
            <a:ext cx="2352675" cy="2351088"/>
          </a:xfrm>
        </p:spPr>
        <p:txBody>
          <a:bodyPr/>
          <a:lstStyle/>
          <a:p>
            <a:endParaRPr lang="en-US"/>
          </a:p>
        </p:txBody>
      </p:sp>
      <p:sp>
        <p:nvSpPr>
          <p:cNvPr id="14" name="Рисунок 2"/>
          <p:cNvSpPr>
            <a:spLocks noGrp="1"/>
          </p:cNvSpPr>
          <p:nvPr>
            <p:ph type="pic" sz="quarter" idx="12"/>
          </p:nvPr>
        </p:nvSpPr>
        <p:spPr>
          <a:xfrm>
            <a:off x="11618350" y="4229750"/>
            <a:ext cx="2352675" cy="2351088"/>
          </a:xfrm>
        </p:spPr>
        <p:txBody>
          <a:bodyPr/>
          <a:lstStyle/>
          <a:p>
            <a:endParaRPr lang="en-US"/>
          </a:p>
        </p:txBody>
      </p:sp>
      <p:sp>
        <p:nvSpPr>
          <p:cNvPr id="15" name="Рисунок 2"/>
          <p:cNvSpPr>
            <a:spLocks noGrp="1"/>
          </p:cNvSpPr>
          <p:nvPr>
            <p:ph type="pic" sz="quarter" idx="13"/>
          </p:nvPr>
        </p:nvSpPr>
        <p:spPr>
          <a:xfrm>
            <a:off x="14684665" y="4229750"/>
            <a:ext cx="2352675" cy="2351088"/>
          </a:xfrm>
        </p:spPr>
        <p:txBody>
          <a:bodyPr/>
          <a:lstStyle/>
          <a:p>
            <a:endParaRPr lang="en-US"/>
          </a:p>
        </p:txBody>
      </p:sp>
      <p:sp>
        <p:nvSpPr>
          <p:cNvPr id="16" name="Рисунок 2"/>
          <p:cNvSpPr>
            <a:spLocks noGrp="1"/>
          </p:cNvSpPr>
          <p:nvPr>
            <p:ph type="pic" sz="quarter" idx="14"/>
          </p:nvPr>
        </p:nvSpPr>
        <p:spPr>
          <a:xfrm>
            <a:off x="17750979" y="4208694"/>
            <a:ext cx="2352675" cy="2351088"/>
          </a:xfrm>
        </p:spPr>
        <p:txBody>
          <a:bodyPr/>
          <a:lstStyle/>
          <a:p>
            <a:endParaRPr lang="en-US"/>
          </a:p>
        </p:txBody>
      </p:sp>
      <p:sp>
        <p:nvSpPr>
          <p:cNvPr id="17" name="Рисунок 2"/>
          <p:cNvSpPr>
            <a:spLocks noGrp="1"/>
          </p:cNvSpPr>
          <p:nvPr>
            <p:ph type="pic" sz="quarter" idx="15"/>
          </p:nvPr>
        </p:nvSpPr>
        <p:spPr>
          <a:xfrm>
            <a:off x="5485720" y="7267218"/>
            <a:ext cx="2352675" cy="2351088"/>
          </a:xfrm>
        </p:spPr>
        <p:txBody>
          <a:bodyPr/>
          <a:lstStyle/>
          <a:p>
            <a:endParaRPr lang="en-US"/>
          </a:p>
        </p:txBody>
      </p:sp>
      <p:sp>
        <p:nvSpPr>
          <p:cNvPr id="18" name="Рисунок 2"/>
          <p:cNvSpPr>
            <a:spLocks noGrp="1"/>
          </p:cNvSpPr>
          <p:nvPr>
            <p:ph type="pic" sz="quarter" idx="16"/>
          </p:nvPr>
        </p:nvSpPr>
        <p:spPr>
          <a:xfrm>
            <a:off x="8552035" y="7267218"/>
            <a:ext cx="2352675" cy="2351088"/>
          </a:xfrm>
        </p:spPr>
        <p:txBody>
          <a:bodyPr/>
          <a:lstStyle/>
          <a:p>
            <a:endParaRPr lang="en-US"/>
          </a:p>
        </p:txBody>
      </p:sp>
      <p:sp>
        <p:nvSpPr>
          <p:cNvPr id="19" name="Рисунок 2"/>
          <p:cNvSpPr>
            <a:spLocks noGrp="1"/>
          </p:cNvSpPr>
          <p:nvPr>
            <p:ph type="pic" sz="quarter" idx="17"/>
          </p:nvPr>
        </p:nvSpPr>
        <p:spPr>
          <a:xfrm>
            <a:off x="11618350" y="7267218"/>
            <a:ext cx="2352675" cy="2351088"/>
          </a:xfrm>
        </p:spPr>
        <p:txBody>
          <a:bodyPr/>
          <a:lstStyle/>
          <a:p>
            <a:endParaRPr lang="en-US"/>
          </a:p>
        </p:txBody>
      </p:sp>
      <p:sp>
        <p:nvSpPr>
          <p:cNvPr id="20" name="Рисунок 2"/>
          <p:cNvSpPr>
            <a:spLocks noGrp="1"/>
          </p:cNvSpPr>
          <p:nvPr>
            <p:ph type="pic" sz="quarter" idx="18"/>
          </p:nvPr>
        </p:nvSpPr>
        <p:spPr>
          <a:xfrm>
            <a:off x="14684665" y="7267218"/>
            <a:ext cx="2352675" cy="2351088"/>
          </a:xfrm>
        </p:spPr>
        <p:txBody>
          <a:bodyPr/>
          <a:lstStyle/>
          <a:p>
            <a:endParaRPr lang="en-US"/>
          </a:p>
        </p:txBody>
      </p:sp>
      <p:sp>
        <p:nvSpPr>
          <p:cNvPr id="21" name="Рисунок 2"/>
          <p:cNvSpPr>
            <a:spLocks noGrp="1"/>
          </p:cNvSpPr>
          <p:nvPr>
            <p:ph type="pic" sz="quarter" idx="19"/>
          </p:nvPr>
        </p:nvSpPr>
        <p:spPr>
          <a:xfrm>
            <a:off x="17750979" y="7246162"/>
            <a:ext cx="2352675" cy="2351088"/>
          </a:xfrm>
        </p:spPr>
        <p:txBody>
          <a:bodyPr/>
          <a:lstStyle/>
          <a:p>
            <a:endParaRPr lang="en-US"/>
          </a:p>
        </p:txBody>
      </p:sp>
    </p:spTree>
    <p:extLst>
      <p:ext uri="{BB962C8B-B14F-4D97-AF65-F5344CB8AC3E}">
        <p14:creationId xmlns:p14="http://schemas.microsoft.com/office/powerpoint/2010/main" val="2309644759"/>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Title &amp; Subtitle (dark) no number">
    <p:bg>
      <p:bgPr>
        <a:solidFill>
          <a:srgbClr val="272727"/>
        </a:solidFill>
        <a:effectLst/>
      </p:bgPr>
    </p:bg>
    <p:spTree>
      <p:nvGrpSpPr>
        <p:cNvPr id="1" name=""/>
        <p:cNvGrpSpPr/>
        <p:nvPr/>
      </p:nvGrpSpPr>
      <p:grpSpPr>
        <a:xfrm>
          <a:off x="0" y="0"/>
          <a:ext cx="0" cy="0"/>
          <a:chOff x="0" y="0"/>
          <a:chExt cx="0" cy="0"/>
        </a:xfrm>
      </p:grpSpPr>
      <p:sp>
        <p:nvSpPr>
          <p:cNvPr id="55" name="Shape 55"/>
          <p:cNvSpPr>
            <a:spLocks noGrp="1"/>
          </p:cNvSpPr>
          <p:nvPr>
            <p:ph type="title"/>
          </p:nvPr>
        </p:nvSpPr>
        <p:spPr>
          <a:xfrm>
            <a:off x="3377854" y="2279414"/>
            <a:ext cx="16482720" cy="2176835"/>
          </a:xfrm>
          <a:prstGeom prst="rect">
            <a:avLst/>
          </a:prstGeom>
        </p:spPr>
        <p:txBody>
          <a:bodyPr/>
          <a:lstStyle>
            <a:lvl1pPr>
              <a:defRPr b="1">
                <a:solidFill>
                  <a:srgbClr val="F4F5F7"/>
                </a:solidFill>
                <a:latin typeface="Montserrat-SemiBold"/>
                <a:ea typeface="Montserrat-SemiBold"/>
                <a:cs typeface="Montserrat-SemiBold"/>
                <a:sym typeface="Montserrat-SemiBold"/>
              </a:defRPr>
            </a:lvl1pPr>
          </a:lstStyle>
          <a:p>
            <a:r>
              <a:t>Title Text</a:t>
            </a:r>
          </a:p>
        </p:txBody>
      </p:sp>
      <p:sp>
        <p:nvSpPr>
          <p:cNvPr id="56" name="Shape 56"/>
          <p:cNvSpPr>
            <a:spLocks noGrp="1"/>
          </p:cNvSpPr>
          <p:nvPr>
            <p:ph type="body" idx="1"/>
          </p:nvPr>
        </p:nvSpPr>
        <p:spPr>
          <a:xfrm>
            <a:off x="3423999" y="4630044"/>
            <a:ext cx="20476357" cy="701929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7" name="Shape 57"/>
          <p:cNvSpPr/>
          <p:nvPr/>
        </p:nvSpPr>
        <p:spPr>
          <a:xfrm>
            <a:off x="732314" y="7352837"/>
            <a:ext cx="271268" cy="216228"/>
          </a:xfrm>
          <a:custGeom>
            <a:avLst/>
            <a:gdLst/>
            <a:ahLst/>
            <a:cxnLst>
              <a:cxn ang="0">
                <a:pos x="wd2" y="hd2"/>
              </a:cxn>
              <a:cxn ang="5400000">
                <a:pos x="wd2" y="hd2"/>
              </a:cxn>
              <a:cxn ang="10800000">
                <a:pos x="wd2" y="hd2"/>
              </a:cxn>
              <a:cxn ang="16200000">
                <a:pos x="wd2" y="hd2"/>
              </a:cxn>
            </a:cxnLst>
            <a:rect l="0" t="0" r="r" b="b"/>
            <a:pathLst>
              <a:path w="21600" h="21600" extrusionOk="0">
                <a:moveTo>
                  <a:pt x="19237" y="5082"/>
                </a:moveTo>
                <a:cubicBezTo>
                  <a:pt x="19237" y="5506"/>
                  <a:pt x="19237" y="5929"/>
                  <a:pt x="19237" y="5929"/>
                </a:cubicBezTo>
                <a:cubicBezTo>
                  <a:pt x="19237" y="13129"/>
                  <a:pt x="14850" y="21600"/>
                  <a:pt x="6750" y="21600"/>
                </a:cubicBezTo>
                <a:cubicBezTo>
                  <a:pt x="4388" y="21600"/>
                  <a:pt x="2025" y="20753"/>
                  <a:pt x="0" y="19059"/>
                </a:cubicBezTo>
                <a:cubicBezTo>
                  <a:pt x="338" y="19059"/>
                  <a:pt x="675" y="19059"/>
                  <a:pt x="1013" y="19059"/>
                </a:cubicBezTo>
                <a:cubicBezTo>
                  <a:pt x="3038" y="19059"/>
                  <a:pt x="5063" y="18212"/>
                  <a:pt x="6413" y="16941"/>
                </a:cubicBezTo>
                <a:cubicBezTo>
                  <a:pt x="4725" y="16941"/>
                  <a:pt x="3038" y="15247"/>
                  <a:pt x="2363" y="13129"/>
                </a:cubicBezTo>
                <a:cubicBezTo>
                  <a:pt x="2700" y="13129"/>
                  <a:pt x="3038" y="13129"/>
                  <a:pt x="3375" y="13129"/>
                </a:cubicBezTo>
                <a:cubicBezTo>
                  <a:pt x="3713" y="13129"/>
                  <a:pt x="4050" y="13129"/>
                  <a:pt x="4388" y="13129"/>
                </a:cubicBezTo>
                <a:cubicBezTo>
                  <a:pt x="2363" y="12282"/>
                  <a:pt x="1013" y="10165"/>
                  <a:pt x="1013" y="7624"/>
                </a:cubicBezTo>
                <a:cubicBezTo>
                  <a:pt x="1013" y="7624"/>
                  <a:pt x="1013" y="7624"/>
                  <a:pt x="1013" y="7624"/>
                </a:cubicBezTo>
                <a:cubicBezTo>
                  <a:pt x="1688" y="8047"/>
                  <a:pt x="2363" y="8047"/>
                  <a:pt x="3038" y="8047"/>
                </a:cubicBezTo>
                <a:cubicBezTo>
                  <a:pt x="1688" y="7200"/>
                  <a:pt x="1013" y="5506"/>
                  <a:pt x="1013" y="3812"/>
                </a:cubicBezTo>
                <a:cubicBezTo>
                  <a:pt x="1013" y="2541"/>
                  <a:pt x="1350" y="1694"/>
                  <a:pt x="1688" y="847"/>
                </a:cubicBezTo>
                <a:cubicBezTo>
                  <a:pt x="3713" y="4235"/>
                  <a:pt x="7088" y="6353"/>
                  <a:pt x="10463" y="6776"/>
                </a:cubicBezTo>
                <a:cubicBezTo>
                  <a:pt x="10463" y="6353"/>
                  <a:pt x="10463" y="5929"/>
                  <a:pt x="10463" y="5506"/>
                </a:cubicBezTo>
                <a:cubicBezTo>
                  <a:pt x="10463" y="2118"/>
                  <a:pt x="12487" y="0"/>
                  <a:pt x="14850" y="0"/>
                </a:cubicBezTo>
                <a:cubicBezTo>
                  <a:pt x="16200" y="0"/>
                  <a:pt x="17212" y="424"/>
                  <a:pt x="18225" y="1694"/>
                </a:cubicBezTo>
                <a:cubicBezTo>
                  <a:pt x="18900" y="1271"/>
                  <a:pt x="19912" y="847"/>
                  <a:pt x="20925" y="424"/>
                </a:cubicBezTo>
                <a:cubicBezTo>
                  <a:pt x="20587" y="1694"/>
                  <a:pt x="19912" y="2541"/>
                  <a:pt x="18900" y="3388"/>
                </a:cubicBezTo>
                <a:cubicBezTo>
                  <a:pt x="19912" y="2965"/>
                  <a:pt x="20587" y="2965"/>
                  <a:pt x="21600" y="2541"/>
                </a:cubicBezTo>
                <a:cubicBezTo>
                  <a:pt x="20925" y="3388"/>
                  <a:pt x="20250" y="4659"/>
                  <a:pt x="19237" y="5082"/>
                </a:cubicBezTo>
                <a:close/>
              </a:path>
            </a:pathLst>
          </a:custGeom>
          <a:solidFill>
            <a:srgbClr val="555555"/>
          </a:solidFill>
          <a:ln w="3175">
            <a:miter lim="400000"/>
          </a:ln>
        </p:spPr>
        <p:txBody>
          <a:bodyPr lIns="45719" rIns="45719"/>
          <a:lstStyle/>
          <a:p>
            <a:pPr defTabSz="457200">
              <a:defRPr sz="2400">
                <a:solidFill>
                  <a:srgbClr val="2C2C2C"/>
                </a:solidFill>
                <a:latin typeface="Calibri"/>
                <a:ea typeface="Calibri"/>
                <a:cs typeface="Calibri"/>
                <a:sym typeface="Calibri"/>
              </a:defRPr>
            </a:pPr>
            <a:endParaRPr/>
          </a:p>
        </p:txBody>
      </p:sp>
      <p:sp>
        <p:nvSpPr>
          <p:cNvPr id="58" name="Shape 58"/>
          <p:cNvSpPr/>
          <p:nvPr/>
        </p:nvSpPr>
        <p:spPr>
          <a:xfrm>
            <a:off x="793251" y="8157735"/>
            <a:ext cx="149394" cy="285027"/>
          </a:xfrm>
          <a:custGeom>
            <a:avLst/>
            <a:gdLst/>
            <a:ahLst/>
            <a:cxnLst>
              <a:cxn ang="0">
                <a:pos x="wd2" y="hd2"/>
              </a:cxn>
              <a:cxn ang="5400000">
                <a:pos x="wd2" y="hd2"/>
              </a:cxn>
              <a:cxn ang="10800000">
                <a:pos x="wd2" y="hd2"/>
              </a:cxn>
              <a:cxn ang="16200000">
                <a:pos x="wd2" y="hd2"/>
              </a:cxn>
            </a:cxnLst>
            <a:rect l="0" t="0" r="r" b="b"/>
            <a:pathLst>
              <a:path w="21600" h="21600" extrusionOk="0">
                <a:moveTo>
                  <a:pt x="21600" y="3546"/>
                </a:moveTo>
                <a:cubicBezTo>
                  <a:pt x="17897" y="3546"/>
                  <a:pt x="17897" y="3546"/>
                  <a:pt x="17897" y="3546"/>
                </a:cubicBezTo>
                <a:cubicBezTo>
                  <a:pt x="14811" y="3546"/>
                  <a:pt x="14194" y="4513"/>
                  <a:pt x="14194" y="5481"/>
                </a:cubicBezTo>
                <a:cubicBezTo>
                  <a:pt x="14194" y="8060"/>
                  <a:pt x="14194" y="8060"/>
                  <a:pt x="14194" y="8060"/>
                </a:cubicBezTo>
                <a:cubicBezTo>
                  <a:pt x="21600" y="8060"/>
                  <a:pt x="21600" y="8060"/>
                  <a:pt x="21600" y="8060"/>
                </a:cubicBezTo>
                <a:cubicBezTo>
                  <a:pt x="20366" y="11928"/>
                  <a:pt x="20366" y="11928"/>
                  <a:pt x="20366" y="11928"/>
                </a:cubicBezTo>
                <a:cubicBezTo>
                  <a:pt x="14194" y="11928"/>
                  <a:pt x="14194" y="11928"/>
                  <a:pt x="14194" y="11928"/>
                </a:cubicBezTo>
                <a:cubicBezTo>
                  <a:pt x="14194" y="21600"/>
                  <a:pt x="14194" y="21600"/>
                  <a:pt x="14194" y="21600"/>
                </a:cubicBezTo>
                <a:cubicBezTo>
                  <a:pt x="6789" y="21600"/>
                  <a:pt x="6789" y="21600"/>
                  <a:pt x="6789" y="21600"/>
                </a:cubicBezTo>
                <a:cubicBezTo>
                  <a:pt x="6789" y="11928"/>
                  <a:pt x="6789" y="11928"/>
                  <a:pt x="6789" y="11928"/>
                </a:cubicBezTo>
                <a:cubicBezTo>
                  <a:pt x="0" y="11928"/>
                  <a:pt x="0" y="11928"/>
                  <a:pt x="0" y="11928"/>
                </a:cubicBezTo>
                <a:cubicBezTo>
                  <a:pt x="0" y="8060"/>
                  <a:pt x="0" y="8060"/>
                  <a:pt x="0" y="8060"/>
                </a:cubicBezTo>
                <a:cubicBezTo>
                  <a:pt x="6789" y="8060"/>
                  <a:pt x="6789" y="8060"/>
                  <a:pt x="6789" y="8060"/>
                </a:cubicBezTo>
                <a:cubicBezTo>
                  <a:pt x="6789" y="5158"/>
                  <a:pt x="6789" y="5158"/>
                  <a:pt x="6789" y="5158"/>
                </a:cubicBezTo>
                <a:cubicBezTo>
                  <a:pt x="6789" y="1934"/>
                  <a:pt x="10491" y="0"/>
                  <a:pt x="16046" y="0"/>
                </a:cubicBezTo>
                <a:cubicBezTo>
                  <a:pt x="18514" y="0"/>
                  <a:pt x="20983" y="322"/>
                  <a:pt x="21600" y="322"/>
                </a:cubicBezTo>
                <a:lnTo>
                  <a:pt x="21600" y="3546"/>
                </a:lnTo>
                <a:close/>
              </a:path>
            </a:pathLst>
          </a:custGeom>
          <a:solidFill>
            <a:srgbClr val="555555"/>
          </a:solidFill>
          <a:ln w="3175">
            <a:miter lim="400000"/>
          </a:ln>
        </p:spPr>
        <p:txBody>
          <a:bodyPr lIns="45719" rIns="45719"/>
          <a:lstStyle/>
          <a:p>
            <a:pPr defTabSz="457200">
              <a:defRPr sz="2400">
                <a:solidFill>
                  <a:srgbClr val="2C2C2C"/>
                </a:solidFill>
                <a:latin typeface="Calibri"/>
                <a:ea typeface="Calibri"/>
                <a:cs typeface="Calibri"/>
                <a:sym typeface="Calibri"/>
              </a:defRPr>
            </a:pPr>
            <a:endParaRPr/>
          </a:p>
        </p:txBody>
      </p:sp>
      <p:sp>
        <p:nvSpPr>
          <p:cNvPr id="59" name="Shape 59"/>
          <p:cNvSpPr/>
          <p:nvPr/>
        </p:nvSpPr>
        <p:spPr>
          <a:xfrm>
            <a:off x="783552" y="6488190"/>
            <a:ext cx="168792" cy="26692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8900" y="1029"/>
                  <a:pt x="18900" y="1029"/>
                  <a:pt x="18900" y="1029"/>
                </a:cubicBezTo>
                <a:cubicBezTo>
                  <a:pt x="16200" y="1029"/>
                  <a:pt x="16200" y="1029"/>
                  <a:pt x="16200" y="1029"/>
                </a:cubicBezTo>
                <a:cubicBezTo>
                  <a:pt x="17820" y="2057"/>
                  <a:pt x="19440" y="3086"/>
                  <a:pt x="19440" y="4800"/>
                </a:cubicBezTo>
                <a:cubicBezTo>
                  <a:pt x="19440" y="8229"/>
                  <a:pt x="14580" y="8571"/>
                  <a:pt x="14580" y="10286"/>
                </a:cubicBezTo>
                <a:cubicBezTo>
                  <a:pt x="14580" y="12000"/>
                  <a:pt x="20520" y="12686"/>
                  <a:pt x="20520" y="16114"/>
                </a:cubicBezTo>
                <a:cubicBezTo>
                  <a:pt x="20520" y="17143"/>
                  <a:pt x="20520" y="17829"/>
                  <a:pt x="19980" y="18514"/>
                </a:cubicBezTo>
                <a:cubicBezTo>
                  <a:pt x="17820" y="20914"/>
                  <a:pt x="12960" y="21600"/>
                  <a:pt x="9180" y="21600"/>
                </a:cubicBezTo>
                <a:cubicBezTo>
                  <a:pt x="6480" y="21600"/>
                  <a:pt x="2700" y="20914"/>
                  <a:pt x="540" y="19200"/>
                </a:cubicBezTo>
                <a:cubicBezTo>
                  <a:pt x="0" y="18857"/>
                  <a:pt x="0" y="18171"/>
                  <a:pt x="0" y="17486"/>
                </a:cubicBezTo>
                <a:cubicBezTo>
                  <a:pt x="0" y="16114"/>
                  <a:pt x="1620" y="14743"/>
                  <a:pt x="3240" y="14057"/>
                </a:cubicBezTo>
                <a:cubicBezTo>
                  <a:pt x="5940" y="13029"/>
                  <a:pt x="8640" y="13029"/>
                  <a:pt x="11340" y="12686"/>
                </a:cubicBezTo>
                <a:cubicBezTo>
                  <a:pt x="10800" y="12000"/>
                  <a:pt x="10260" y="11657"/>
                  <a:pt x="10260" y="10971"/>
                </a:cubicBezTo>
                <a:cubicBezTo>
                  <a:pt x="10260" y="10286"/>
                  <a:pt x="10260" y="9943"/>
                  <a:pt x="10800" y="9600"/>
                </a:cubicBezTo>
                <a:cubicBezTo>
                  <a:pt x="10260" y="9943"/>
                  <a:pt x="9720" y="9943"/>
                  <a:pt x="9180" y="9943"/>
                </a:cubicBezTo>
                <a:cubicBezTo>
                  <a:pt x="5400" y="9943"/>
                  <a:pt x="2160" y="7886"/>
                  <a:pt x="2160" y="5486"/>
                </a:cubicBezTo>
                <a:cubicBezTo>
                  <a:pt x="2160" y="3771"/>
                  <a:pt x="3240" y="2400"/>
                  <a:pt x="4860" y="1714"/>
                </a:cubicBezTo>
                <a:cubicBezTo>
                  <a:pt x="7020" y="343"/>
                  <a:pt x="10260" y="0"/>
                  <a:pt x="12960" y="0"/>
                </a:cubicBezTo>
                <a:lnTo>
                  <a:pt x="21600" y="0"/>
                </a:lnTo>
                <a:close/>
                <a:moveTo>
                  <a:pt x="12960" y="13714"/>
                </a:moveTo>
                <a:cubicBezTo>
                  <a:pt x="12960" y="13714"/>
                  <a:pt x="12420" y="13714"/>
                  <a:pt x="11880" y="13714"/>
                </a:cubicBezTo>
                <a:cubicBezTo>
                  <a:pt x="8640" y="13714"/>
                  <a:pt x="3780" y="14400"/>
                  <a:pt x="3780" y="16800"/>
                </a:cubicBezTo>
                <a:cubicBezTo>
                  <a:pt x="3780" y="19543"/>
                  <a:pt x="8100" y="20229"/>
                  <a:pt x="11340" y="20229"/>
                </a:cubicBezTo>
                <a:cubicBezTo>
                  <a:pt x="14580" y="20229"/>
                  <a:pt x="17820" y="19543"/>
                  <a:pt x="17820" y="17486"/>
                </a:cubicBezTo>
                <a:cubicBezTo>
                  <a:pt x="17820" y="15429"/>
                  <a:pt x="15120" y="14400"/>
                  <a:pt x="12960" y="13714"/>
                </a:cubicBezTo>
                <a:close/>
                <a:moveTo>
                  <a:pt x="9720" y="1029"/>
                </a:moveTo>
                <a:cubicBezTo>
                  <a:pt x="8640" y="1029"/>
                  <a:pt x="7560" y="1371"/>
                  <a:pt x="7020" y="2057"/>
                </a:cubicBezTo>
                <a:cubicBezTo>
                  <a:pt x="5940" y="2400"/>
                  <a:pt x="5940" y="3086"/>
                  <a:pt x="5940" y="4114"/>
                </a:cubicBezTo>
                <a:cubicBezTo>
                  <a:pt x="5940" y="5829"/>
                  <a:pt x="7560" y="8914"/>
                  <a:pt x="11340" y="8914"/>
                </a:cubicBezTo>
                <a:cubicBezTo>
                  <a:pt x="12420" y="8914"/>
                  <a:pt x="13500" y="8571"/>
                  <a:pt x="14580" y="8229"/>
                </a:cubicBezTo>
                <a:cubicBezTo>
                  <a:pt x="15120" y="7543"/>
                  <a:pt x="15660" y="6857"/>
                  <a:pt x="15660" y="6171"/>
                </a:cubicBezTo>
                <a:cubicBezTo>
                  <a:pt x="15660" y="4114"/>
                  <a:pt x="13500" y="1029"/>
                  <a:pt x="9720" y="1029"/>
                </a:cubicBezTo>
                <a:close/>
              </a:path>
            </a:pathLst>
          </a:custGeom>
          <a:solidFill>
            <a:srgbClr val="555555"/>
          </a:solidFill>
          <a:ln w="3175">
            <a:miter lim="400000"/>
          </a:ln>
        </p:spPr>
        <p:txBody>
          <a:bodyPr lIns="45719" rIns="45719"/>
          <a:lstStyle/>
          <a:p>
            <a:pPr defTabSz="457200">
              <a:defRPr sz="2400">
                <a:solidFill>
                  <a:srgbClr val="2C2C2C"/>
                </a:solidFill>
                <a:latin typeface="Calibri"/>
                <a:ea typeface="Calibri"/>
                <a:cs typeface="Calibri"/>
                <a:sym typeface="Calibri"/>
              </a:defRPr>
            </a:pPr>
            <a:endParaRPr/>
          </a:p>
        </p:txBody>
      </p:sp>
      <p:sp>
        <p:nvSpPr>
          <p:cNvPr id="60" name="Shape 60"/>
          <p:cNvSpPr/>
          <p:nvPr/>
        </p:nvSpPr>
        <p:spPr>
          <a:xfrm>
            <a:off x="723691" y="5678332"/>
            <a:ext cx="288514" cy="208045"/>
          </a:xfrm>
          <a:custGeom>
            <a:avLst/>
            <a:gdLst/>
            <a:ahLst/>
            <a:cxnLst>
              <a:cxn ang="0">
                <a:pos x="wd2" y="hd2"/>
              </a:cxn>
              <a:cxn ang="5400000">
                <a:pos x="wd2" y="hd2"/>
              </a:cxn>
              <a:cxn ang="10800000">
                <a:pos x="wd2" y="hd2"/>
              </a:cxn>
              <a:cxn ang="16200000">
                <a:pos x="wd2" y="hd2"/>
              </a:cxn>
            </a:cxnLst>
            <a:rect l="0" t="0" r="r" b="b"/>
            <a:pathLst>
              <a:path w="21600" h="21600" extrusionOk="0">
                <a:moveTo>
                  <a:pt x="21282" y="18073"/>
                </a:moveTo>
                <a:cubicBezTo>
                  <a:pt x="20965" y="19837"/>
                  <a:pt x="20012" y="21159"/>
                  <a:pt x="18741" y="21159"/>
                </a:cubicBezTo>
                <a:cubicBezTo>
                  <a:pt x="16200" y="21600"/>
                  <a:pt x="13341" y="21600"/>
                  <a:pt x="10800" y="21600"/>
                </a:cubicBezTo>
                <a:cubicBezTo>
                  <a:pt x="7941" y="21600"/>
                  <a:pt x="5400" y="21600"/>
                  <a:pt x="2541" y="21159"/>
                </a:cubicBezTo>
                <a:cubicBezTo>
                  <a:pt x="1588" y="21159"/>
                  <a:pt x="635" y="19837"/>
                  <a:pt x="318" y="18073"/>
                </a:cubicBezTo>
                <a:cubicBezTo>
                  <a:pt x="0" y="15869"/>
                  <a:pt x="0" y="13224"/>
                  <a:pt x="0" y="11020"/>
                </a:cubicBezTo>
                <a:cubicBezTo>
                  <a:pt x="0" y="8376"/>
                  <a:pt x="0" y="6171"/>
                  <a:pt x="318" y="3527"/>
                </a:cubicBezTo>
                <a:cubicBezTo>
                  <a:pt x="635" y="2204"/>
                  <a:pt x="1588" y="882"/>
                  <a:pt x="2541" y="441"/>
                </a:cubicBezTo>
                <a:cubicBezTo>
                  <a:pt x="5400" y="0"/>
                  <a:pt x="7941" y="0"/>
                  <a:pt x="10800" y="0"/>
                </a:cubicBezTo>
                <a:cubicBezTo>
                  <a:pt x="13341" y="0"/>
                  <a:pt x="16200" y="0"/>
                  <a:pt x="18741" y="441"/>
                </a:cubicBezTo>
                <a:cubicBezTo>
                  <a:pt x="20012" y="882"/>
                  <a:pt x="20965" y="2204"/>
                  <a:pt x="21282" y="3527"/>
                </a:cubicBezTo>
                <a:cubicBezTo>
                  <a:pt x="21600" y="6171"/>
                  <a:pt x="21600" y="8376"/>
                  <a:pt x="21600" y="11020"/>
                </a:cubicBezTo>
                <a:cubicBezTo>
                  <a:pt x="21600" y="13224"/>
                  <a:pt x="21600" y="15869"/>
                  <a:pt x="21282" y="18073"/>
                </a:cubicBezTo>
                <a:close/>
                <a:moveTo>
                  <a:pt x="14929" y="10139"/>
                </a:moveTo>
                <a:cubicBezTo>
                  <a:pt x="8894" y="4849"/>
                  <a:pt x="8894" y="4849"/>
                  <a:pt x="8894" y="4849"/>
                </a:cubicBezTo>
                <a:cubicBezTo>
                  <a:pt x="8576" y="4408"/>
                  <a:pt x="8259" y="4408"/>
                  <a:pt x="7941" y="4408"/>
                </a:cubicBezTo>
                <a:cubicBezTo>
                  <a:pt x="7941" y="4849"/>
                  <a:pt x="7624" y="5290"/>
                  <a:pt x="7624" y="5731"/>
                </a:cubicBezTo>
                <a:cubicBezTo>
                  <a:pt x="7624" y="16310"/>
                  <a:pt x="7624" y="16310"/>
                  <a:pt x="7624" y="16310"/>
                </a:cubicBezTo>
                <a:cubicBezTo>
                  <a:pt x="7624" y="16751"/>
                  <a:pt x="7941" y="17192"/>
                  <a:pt x="7941" y="17192"/>
                </a:cubicBezTo>
                <a:cubicBezTo>
                  <a:pt x="8259" y="17192"/>
                  <a:pt x="8259" y="17192"/>
                  <a:pt x="8259" y="17192"/>
                </a:cubicBezTo>
                <a:cubicBezTo>
                  <a:pt x="8576" y="17192"/>
                  <a:pt x="8576" y="17192"/>
                  <a:pt x="8894" y="17192"/>
                </a:cubicBezTo>
                <a:cubicBezTo>
                  <a:pt x="14929" y="11902"/>
                  <a:pt x="14929" y="11902"/>
                  <a:pt x="14929" y="11902"/>
                </a:cubicBezTo>
                <a:cubicBezTo>
                  <a:pt x="15247" y="11461"/>
                  <a:pt x="15247" y="11461"/>
                  <a:pt x="15247" y="11020"/>
                </a:cubicBezTo>
                <a:cubicBezTo>
                  <a:pt x="15247" y="10580"/>
                  <a:pt x="15247" y="10139"/>
                  <a:pt x="14929" y="10139"/>
                </a:cubicBezTo>
                <a:close/>
              </a:path>
            </a:pathLst>
          </a:custGeom>
          <a:solidFill>
            <a:srgbClr val="555555"/>
          </a:solidFill>
          <a:ln w="3175">
            <a:miter lim="400000"/>
          </a:ln>
        </p:spPr>
        <p:txBody>
          <a:bodyPr lIns="45719" rIns="45719"/>
          <a:lstStyle/>
          <a:p>
            <a:pPr defTabSz="457200">
              <a:defRPr sz="2400">
                <a:solidFill>
                  <a:srgbClr val="2C2C2C"/>
                </a:solidFill>
                <a:latin typeface="Calibri"/>
                <a:ea typeface="Calibri"/>
                <a:cs typeface="Calibri"/>
                <a:sym typeface="Calibri"/>
              </a:defRPr>
            </a:pPr>
            <a:endParaRPr/>
          </a:p>
        </p:txBody>
      </p:sp>
      <p:sp>
        <p:nvSpPr>
          <p:cNvPr id="61" name="Shape 61"/>
          <p:cNvSpPr/>
          <p:nvPr/>
        </p:nvSpPr>
        <p:spPr>
          <a:xfrm rot="16200000">
            <a:off x="-908727" y="10932570"/>
            <a:ext cx="3553350" cy="571501"/>
          </a:xfrm>
          <a:prstGeom prst="rect">
            <a:avLst/>
          </a:prstGeom>
          <a:ln w="3175">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p>
            <a:pPr>
              <a:defRPr sz="3000">
                <a:solidFill>
                  <a:srgbClr val="3A3B39"/>
                </a:solidFill>
                <a:latin typeface="Bebas"/>
                <a:ea typeface="Bebas"/>
                <a:cs typeface="Bebas"/>
                <a:sym typeface="Bebas"/>
              </a:defRPr>
            </a:pPr>
            <a:r>
              <a:rPr>
                <a:solidFill>
                  <a:srgbClr val="C1C0BE"/>
                </a:solidFill>
              </a:rPr>
              <a:t>Marketing</a:t>
            </a:r>
            <a:r>
              <a:t>   </a:t>
            </a:r>
            <a:r>
              <a:rPr>
                <a:solidFill>
                  <a:srgbClr val="C7A57F"/>
                </a:solidFill>
              </a:rPr>
              <a:t>/</a:t>
            </a:r>
            <a:r>
              <a:t>  </a:t>
            </a:r>
            <a:r>
              <a:rPr>
                <a:solidFill>
                  <a:srgbClr val="C1C0BE"/>
                </a:solidFill>
              </a:rPr>
              <a:t> Report</a:t>
            </a:r>
          </a:p>
        </p:txBody>
      </p:sp>
      <p:sp>
        <p:nvSpPr>
          <p:cNvPr id="62" name="Shape 62"/>
          <p:cNvSpPr/>
          <p:nvPr/>
        </p:nvSpPr>
        <p:spPr>
          <a:xfrm flipV="1">
            <a:off x="867947" y="703000"/>
            <a:ext cx="1" cy="4377610"/>
          </a:xfrm>
          <a:prstGeom prst="line">
            <a:avLst/>
          </a:prstGeom>
          <a:ln w="127000">
            <a:solidFill>
              <a:srgbClr val="2C2C2C"/>
            </a:solidFill>
            <a:miter lim="400000"/>
          </a:ln>
        </p:spPr>
        <p:txBody>
          <a:bodyPr lIns="38100" tIns="38100" rIns="38100" bIns="38100" anchor="ctr"/>
          <a:lstStyle/>
          <a:p>
            <a:pPr algn="ctr">
              <a:defRPr sz="3000">
                <a:solidFill>
                  <a:srgbClr val="000000"/>
                </a:solidFill>
                <a:latin typeface="Helvetica Light"/>
                <a:ea typeface="Helvetica Light"/>
                <a:cs typeface="Helvetica Light"/>
                <a:sym typeface="Helvetica Light"/>
              </a:defRPr>
            </a:pPr>
            <a:endParaRPr/>
          </a:p>
        </p:txBody>
      </p:sp>
      <p:sp>
        <p:nvSpPr>
          <p:cNvPr id="63" name="Shape 63"/>
          <p:cNvSpPr>
            <a:spLocks noGrp="1"/>
          </p:cNvSpPr>
          <p:nvPr>
            <p:ph type="sldNum" sz="quarter" idx="2"/>
          </p:nvPr>
        </p:nvSpPr>
        <p:spPr>
          <a:xfrm>
            <a:off x="563994" y="635695"/>
            <a:ext cx="607908" cy="495301"/>
          </a:xfrm>
          <a:prstGeom prst="rect">
            <a:avLst/>
          </a:prstGeom>
        </p:spPr>
        <p:txBody>
          <a:bodyPr/>
          <a:lstStyle>
            <a:lvl1pPr>
              <a:defRPr>
                <a:solidFill>
                  <a:srgbClr val="C1C0BE"/>
                </a:solidFill>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6F5F3"/>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2901435" y="2279414"/>
            <a:ext cx="16482720" cy="2176835"/>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r>
              <a:t>Title Text</a:t>
            </a:r>
          </a:p>
        </p:txBody>
      </p:sp>
      <p:sp>
        <p:nvSpPr>
          <p:cNvPr id="3" name="Shape 3"/>
          <p:cNvSpPr>
            <a:spLocks noGrp="1"/>
          </p:cNvSpPr>
          <p:nvPr>
            <p:ph type="body" idx="1"/>
          </p:nvPr>
        </p:nvSpPr>
        <p:spPr>
          <a:xfrm>
            <a:off x="2947579" y="4630044"/>
            <a:ext cx="19809185" cy="7019293"/>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r>
              <a:t>Body Level One</a:t>
            </a:r>
          </a:p>
          <a:p>
            <a:pPr lvl="1"/>
            <a:r>
              <a:t>Body Level Two</a:t>
            </a:r>
          </a:p>
          <a:p>
            <a:pPr lvl="2"/>
            <a:r>
              <a:t>Body Level Three</a:t>
            </a:r>
          </a:p>
          <a:p>
            <a:pPr lvl="3"/>
            <a:r>
              <a:t>Body Level Four</a:t>
            </a:r>
          </a:p>
          <a:p>
            <a:pPr lvl="4"/>
            <a:r>
              <a:t>Body Level Five</a:t>
            </a:r>
          </a:p>
        </p:txBody>
      </p:sp>
      <p:sp>
        <p:nvSpPr>
          <p:cNvPr id="4" name="Shape 4"/>
          <p:cNvSpPr/>
          <p:nvPr/>
        </p:nvSpPr>
        <p:spPr>
          <a:xfrm>
            <a:off x="732314" y="7352837"/>
            <a:ext cx="271268" cy="216228"/>
          </a:xfrm>
          <a:custGeom>
            <a:avLst/>
            <a:gdLst/>
            <a:ahLst/>
            <a:cxnLst>
              <a:cxn ang="0">
                <a:pos x="wd2" y="hd2"/>
              </a:cxn>
              <a:cxn ang="5400000">
                <a:pos x="wd2" y="hd2"/>
              </a:cxn>
              <a:cxn ang="10800000">
                <a:pos x="wd2" y="hd2"/>
              </a:cxn>
              <a:cxn ang="16200000">
                <a:pos x="wd2" y="hd2"/>
              </a:cxn>
            </a:cxnLst>
            <a:rect l="0" t="0" r="r" b="b"/>
            <a:pathLst>
              <a:path w="21600" h="21600" extrusionOk="0">
                <a:moveTo>
                  <a:pt x="19237" y="5082"/>
                </a:moveTo>
                <a:cubicBezTo>
                  <a:pt x="19237" y="5506"/>
                  <a:pt x="19237" y="5929"/>
                  <a:pt x="19237" y="5929"/>
                </a:cubicBezTo>
                <a:cubicBezTo>
                  <a:pt x="19237" y="13129"/>
                  <a:pt x="14850" y="21600"/>
                  <a:pt x="6750" y="21600"/>
                </a:cubicBezTo>
                <a:cubicBezTo>
                  <a:pt x="4388" y="21600"/>
                  <a:pt x="2025" y="20753"/>
                  <a:pt x="0" y="19059"/>
                </a:cubicBezTo>
                <a:cubicBezTo>
                  <a:pt x="338" y="19059"/>
                  <a:pt x="675" y="19059"/>
                  <a:pt x="1013" y="19059"/>
                </a:cubicBezTo>
                <a:cubicBezTo>
                  <a:pt x="3038" y="19059"/>
                  <a:pt x="5063" y="18212"/>
                  <a:pt x="6413" y="16941"/>
                </a:cubicBezTo>
                <a:cubicBezTo>
                  <a:pt x="4725" y="16941"/>
                  <a:pt x="3038" y="15247"/>
                  <a:pt x="2363" y="13129"/>
                </a:cubicBezTo>
                <a:cubicBezTo>
                  <a:pt x="2700" y="13129"/>
                  <a:pt x="3038" y="13129"/>
                  <a:pt x="3375" y="13129"/>
                </a:cubicBezTo>
                <a:cubicBezTo>
                  <a:pt x="3713" y="13129"/>
                  <a:pt x="4050" y="13129"/>
                  <a:pt x="4388" y="13129"/>
                </a:cubicBezTo>
                <a:cubicBezTo>
                  <a:pt x="2363" y="12282"/>
                  <a:pt x="1013" y="10165"/>
                  <a:pt x="1013" y="7624"/>
                </a:cubicBezTo>
                <a:cubicBezTo>
                  <a:pt x="1013" y="7624"/>
                  <a:pt x="1013" y="7624"/>
                  <a:pt x="1013" y="7624"/>
                </a:cubicBezTo>
                <a:cubicBezTo>
                  <a:pt x="1688" y="8047"/>
                  <a:pt x="2363" y="8047"/>
                  <a:pt x="3038" y="8047"/>
                </a:cubicBezTo>
                <a:cubicBezTo>
                  <a:pt x="1688" y="7200"/>
                  <a:pt x="1013" y="5506"/>
                  <a:pt x="1013" y="3812"/>
                </a:cubicBezTo>
                <a:cubicBezTo>
                  <a:pt x="1013" y="2541"/>
                  <a:pt x="1350" y="1694"/>
                  <a:pt x="1688" y="847"/>
                </a:cubicBezTo>
                <a:cubicBezTo>
                  <a:pt x="3713" y="4235"/>
                  <a:pt x="7088" y="6353"/>
                  <a:pt x="10463" y="6776"/>
                </a:cubicBezTo>
                <a:cubicBezTo>
                  <a:pt x="10463" y="6353"/>
                  <a:pt x="10463" y="5929"/>
                  <a:pt x="10463" y="5506"/>
                </a:cubicBezTo>
                <a:cubicBezTo>
                  <a:pt x="10463" y="2118"/>
                  <a:pt x="12487" y="0"/>
                  <a:pt x="14850" y="0"/>
                </a:cubicBezTo>
                <a:cubicBezTo>
                  <a:pt x="16200" y="0"/>
                  <a:pt x="17212" y="424"/>
                  <a:pt x="18225" y="1694"/>
                </a:cubicBezTo>
                <a:cubicBezTo>
                  <a:pt x="18900" y="1271"/>
                  <a:pt x="19912" y="847"/>
                  <a:pt x="20925" y="424"/>
                </a:cubicBezTo>
                <a:cubicBezTo>
                  <a:pt x="20587" y="1694"/>
                  <a:pt x="19912" y="2541"/>
                  <a:pt x="18900" y="3388"/>
                </a:cubicBezTo>
                <a:cubicBezTo>
                  <a:pt x="19912" y="2965"/>
                  <a:pt x="20587" y="2965"/>
                  <a:pt x="21600" y="2541"/>
                </a:cubicBezTo>
                <a:cubicBezTo>
                  <a:pt x="20925" y="3388"/>
                  <a:pt x="20250" y="4659"/>
                  <a:pt x="19237" y="5082"/>
                </a:cubicBezTo>
                <a:close/>
              </a:path>
            </a:pathLst>
          </a:custGeom>
          <a:solidFill>
            <a:srgbClr val="A6A7AC"/>
          </a:solidFill>
          <a:ln w="3175">
            <a:miter lim="400000"/>
          </a:ln>
        </p:spPr>
        <p:txBody>
          <a:bodyPr lIns="45719" rIns="45719"/>
          <a:lstStyle/>
          <a:p>
            <a:pPr defTabSz="457200">
              <a:defRPr sz="2400">
                <a:solidFill>
                  <a:srgbClr val="C1C0BE"/>
                </a:solidFill>
                <a:latin typeface="Calibri"/>
                <a:ea typeface="Calibri"/>
                <a:cs typeface="Calibri"/>
                <a:sym typeface="Calibri"/>
              </a:defRPr>
            </a:pPr>
            <a:endParaRPr/>
          </a:p>
        </p:txBody>
      </p:sp>
      <p:sp>
        <p:nvSpPr>
          <p:cNvPr id="5" name="Shape 5"/>
          <p:cNvSpPr/>
          <p:nvPr/>
        </p:nvSpPr>
        <p:spPr>
          <a:xfrm>
            <a:off x="793251" y="8157735"/>
            <a:ext cx="149394" cy="285027"/>
          </a:xfrm>
          <a:custGeom>
            <a:avLst/>
            <a:gdLst/>
            <a:ahLst/>
            <a:cxnLst>
              <a:cxn ang="0">
                <a:pos x="wd2" y="hd2"/>
              </a:cxn>
              <a:cxn ang="5400000">
                <a:pos x="wd2" y="hd2"/>
              </a:cxn>
              <a:cxn ang="10800000">
                <a:pos x="wd2" y="hd2"/>
              </a:cxn>
              <a:cxn ang="16200000">
                <a:pos x="wd2" y="hd2"/>
              </a:cxn>
            </a:cxnLst>
            <a:rect l="0" t="0" r="r" b="b"/>
            <a:pathLst>
              <a:path w="21600" h="21600" extrusionOk="0">
                <a:moveTo>
                  <a:pt x="21600" y="3546"/>
                </a:moveTo>
                <a:cubicBezTo>
                  <a:pt x="17897" y="3546"/>
                  <a:pt x="17897" y="3546"/>
                  <a:pt x="17897" y="3546"/>
                </a:cubicBezTo>
                <a:cubicBezTo>
                  <a:pt x="14811" y="3546"/>
                  <a:pt x="14194" y="4513"/>
                  <a:pt x="14194" y="5481"/>
                </a:cubicBezTo>
                <a:cubicBezTo>
                  <a:pt x="14194" y="8060"/>
                  <a:pt x="14194" y="8060"/>
                  <a:pt x="14194" y="8060"/>
                </a:cubicBezTo>
                <a:cubicBezTo>
                  <a:pt x="21600" y="8060"/>
                  <a:pt x="21600" y="8060"/>
                  <a:pt x="21600" y="8060"/>
                </a:cubicBezTo>
                <a:cubicBezTo>
                  <a:pt x="20366" y="11928"/>
                  <a:pt x="20366" y="11928"/>
                  <a:pt x="20366" y="11928"/>
                </a:cubicBezTo>
                <a:cubicBezTo>
                  <a:pt x="14194" y="11928"/>
                  <a:pt x="14194" y="11928"/>
                  <a:pt x="14194" y="11928"/>
                </a:cubicBezTo>
                <a:cubicBezTo>
                  <a:pt x="14194" y="21600"/>
                  <a:pt x="14194" y="21600"/>
                  <a:pt x="14194" y="21600"/>
                </a:cubicBezTo>
                <a:cubicBezTo>
                  <a:pt x="6789" y="21600"/>
                  <a:pt x="6789" y="21600"/>
                  <a:pt x="6789" y="21600"/>
                </a:cubicBezTo>
                <a:cubicBezTo>
                  <a:pt x="6789" y="11928"/>
                  <a:pt x="6789" y="11928"/>
                  <a:pt x="6789" y="11928"/>
                </a:cubicBezTo>
                <a:cubicBezTo>
                  <a:pt x="0" y="11928"/>
                  <a:pt x="0" y="11928"/>
                  <a:pt x="0" y="11928"/>
                </a:cubicBezTo>
                <a:cubicBezTo>
                  <a:pt x="0" y="8060"/>
                  <a:pt x="0" y="8060"/>
                  <a:pt x="0" y="8060"/>
                </a:cubicBezTo>
                <a:cubicBezTo>
                  <a:pt x="6789" y="8060"/>
                  <a:pt x="6789" y="8060"/>
                  <a:pt x="6789" y="8060"/>
                </a:cubicBezTo>
                <a:cubicBezTo>
                  <a:pt x="6789" y="5158"/>
                  <a:pt x="6789" y="5158"/>
                  <a:pt x="6789" y="5158"/>
                </a:cubicBezTo>
                <a:cubicBezTo>
                  <a:pt x="6789" y="1934"/>
                  <a:pt x="10491" y="0"/>
                  <a:pt x="16046" y="0"/>
                </a:cubicBezTo>
                <a:cubicBezTo>
                  <a:pt x="18514" y="0"/>
                  <a:pt x="20983" y="322"/>
                  <a:pt x="21600" y="322"/>
                </a:cubicBezTo>
                <a:lnTo>
                  <a:pt x="21600" y="3546"/>
                </a:lnTo>
                <a:close/>
              </a:path>
            </a:pathLst>
          </a:custGeom>
          <a:solidFill>
            <a:srgbClr val="A6A7AC"/>
          </a:solidFill>
          <a:ln w="3175">
            <a:miter lim="400000"/>
          </a:ln>
        </p:spPr>
        <p:txBody>
          <a:bodyPr lIns="45719" rIns="45719"/>
          <a:lstStyle/>
          <a:p>
            <a:pPr defTabSz="457200">
              <a:defRPr sz="2400">
                <a:solidFill>
                  <a:srgbClr val="C1C0BE"/>
                </a:solidFill>
                <a:latin typeface="Calibri"/>
                <a:ea typeface="Calibri"/>
                <a:cs typeface="Calibri"/>
                <a:sym typeface="Calibri"/>
              </a:defRPr>
            </a:pPr>
            <a:endParaRPr/>
          </a:p>
        </p:txBody>
      </p:sp>
      <p:sp>
        <p:nvSpPr>
          <p:cNvPr id="6" name="Shape 6"/>
          <p:cNvSpPr/>
          <p:nvPr/>
        </p:nvSpPr>
        <p:spPr>
          <a:xfrm>
            <a:off x="783552" y="6488190"/>
            <a:ext cx="168792" cy="26692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8900" y="1029"/>
                  <a:pt x="18900" y="1029"/>
                  <a:pt x="18900" y="1029"/>
                </a:cubicBezTo>
                <a:cubicBezTo>
                  <a:pt x="16200" y="1029"/>
                  <a:pt x="16200" y="1029"/>
                  <a:pt x="16200" y="1029"/>
                </a:cubicBezTo>
                <a:cubicBezTo>
                  <a:pt x="17820" y="2057"/>
                  <a:pt x="19440" y="3086"/>
                  <a:pt x="19440" y="4800"/>
                </a:cubicBezTo>
                <a:cubicBezTo>
                  <a:pt x="19440" y="8229"/>
                  <a:pt x="14580" y="8571"/>
                  <a:pt x="14580" y="10286"/>
                </a:cubicBezTo>
                <a:cubicBezTo>
                  <a:pt x="14580" y="12000"/>
                  <a:pt x="20520" y="12686"/>
                  <a:pt x="20520" y="16114"/>
                </a:cubicBezTo>
                <a:cubicBezTo>
                  <a:pt x="20520" y="17143"/>
                  <a:pt x="20520" y="17829"/>
                  <a:pt x="19980" y="18514"/>
                </a:cubicBezTo>
                <a:cubicBezTo>
                  <a:pt x="17820" y="20914"/>
                  <a:pt x="12960" y="21600"/>
                  <a:pt x="9180" y="21600"/>
                </a:cubicBezTo>
                <a:cubicBezTo>
                  <a:pt x="6480" y="21600"/>
                  <a:pt x="2700" y="20914"/>
                  <a:pt x="540" y="19200"/>
                </a:cubicBezTo>
                <a:cubicBezTo>
                  <a:pt x="0" y="18857"/>
                  <a:pt x="0" y="18171"/>
                  <a:pt x="0" y="17486"/>
                </a:cubicBezTo>
                <a:cubicBezTo>
                  <a:pt x="0" y="16114"/>
                  <a:pt x="1620" y="14743"/>
                  <a:pt x="3240" y="14057"/>
                </a:cubicBezTo>
                <a:cubicBezTo>
                  <a:pt x="5940" y="13029"/>
                  <a:pt x="8640" y="13029"/>
                  <a:pt x="11340" y="12686"/>
                </a:cubicBezTo>
                <a:cubicBezTo>
                  <a:pt x="10800" y="12000"/>
                  <a:pt x="10260" y="11657"/>
                  <a:pt x="10260" y="10971"/>
                </a:cubicBezTo>
                <a:cubicBezTo>
                  <a:pt x="10260" y="10286"/>
                  <a:pt x="10260" y="9943"/>
                  <a:pt x="10800" y="9600"/>
                </a:cubicBezTo>
                <a:cubicBezTo>
                  <a:pt x="10260" y="9943"/>
                  <a:pt x="9720" y="9943"/>
                  <a:pt x="9180" y="9943"/>
                </a:cubicBezTo>
                <a:cubicBezTo>
                  <a:pt x="5400" y="9943"/>
                  <a:pt x="2160" y="7886"/>
                  <a:pt x="2160" y="5486"/>
                </a:cubicBezTo>
                <a:cubicBezTo>
                  <a:pt x="2160" y="3771"/>
                  <a:pt x="3240" y="2400"/>
                  <a:pt x="4860" y="1714"/>
                </a:cubicBezTo>
                <a:cubicBezTo>
                  <a:pt x="7020" y="343"/>
                  <a:pt x="10260" y="0"/>
                  <a:pt x="12960" y="0"/>
                </a:cubicBezTo>
                <a:lnTo>
                  <a:pt x="21600" y="0"/>
                </a:lnTo>
                <a:close/>
                <a:moveTo>
                  <a:pt x="12960" y="13714"/>
                </a:moveTo>
                <a:cubicBezTo>
                  <a:pt x="12960" y="13714"/>
                  <a:pt x="12420" y="13714"/>
                  <a:pt x="11880" y="13714"/>
                </a:cubicBezTo>
                <a:cubicBezTo>
                  <a:pt x="8640" y="13714"/>
                  <a:pt x="3780" y="14400"/>
                  <a:pt x="3780" y="16800"/>
                </a:cubicBezTo>
                <a:cubicBezTo>
                  <a:pt x="3780" y="19543"/>
                  <a:pt x="8100" y="20229"/>
                  <a:pt x="11340" y="20229"/>
                </a:cubicBezTo>
                <a:cubicBezTo>
                  <a:pt x="14580" y="20229"/>
                  <a:pt x="17820" y="19543"/>
                  <a:pt x="17820" y="17486"/>
                </a:cubicBezTo>
                <a:cubicBezTo>
                  <a:pt x="17820" y="15429"/>
                  <a:pt x="15120" y="14400"/>
                  <a:pt x="12960" y="13714"/>
                </a:cubicBezTo>
                <a:close/>
                <a:moveTo>
                  <a:pt x="9720" y="1029"/>
                </a:moveTo>
                <a:cubicBezTo>
                  <a:pt x="8640" y="1029"/>
                  <a:pt x="7560" y="1371"/>
                  <a:pt x="7020" y="2057"/>
                </a:cubicBezTo>
                <a:cubicBezTo>
                  <a:pt x="5940" y="2400"/>
                  <a:pt x="5940" y="3086"/>
                  <a:pt x="5940" y="4114"/>
                </a:cubicBezTo>
                <a:cubicBezTo>
                  <a:pt x="5940" y="5829"/>
                  <a:pt x="7560" y="8914"/>
                  <a:pt x="11340" y="8914"/>
                </a:cubicBezTo>
                <a:cubicBezTo>
                  <a:pt x="12420" y="8914"/>
                  <a:pt x="13500" y="8571"/>
                  <a:pt x="14580" y="8229"/>
                </a:cubicBezTo>
                <a:cubicBezTo>
                  <a:pt x="15120" y="7543"/>
                  <a:pt x="15660" y="6857"/>
                  <a:pt x="15660" y="6171"/>
                </a:cubicBezTo>
                <a:cubicBezTo>
                  <a:pt x="15660" y="4114"/>
                  <a:pt x="13500" y="1029"/>
                  <a:pt x="9720" y="1029"/>
                </a:cubicBezTo>
                <a:close/>
              </a:path>
            </a:pathLst>
          </a:custGeom>
          <a:solidFill>
            <a:srgbClr val="A6A7AC"/>
          </a:solidFill>
          <a:ln w="3175">
            <a:miter lim="400000"/>
          </a:ln>
        </p:spPr>
        <p:txBody>
          <a:bodyPr lIns="45719" rIns="45719"/>
          <a:lstStyle/>
          <a:p>
            <a:pPr defTabSz="457200">
              <a:defRPr sz="2400">
                <a:solidFill>
                  <a:srgbClr val="C1C0BE"/>
                </a:solidFill>
                <a:latin typeface="Calibri"/>
                <a:ea typeface="Calibri"/>
                <a:cs typeface="Calibri"/>
                <a:sym typeface="Calibri"/>
              </a:defRPr>
            </a:pPr>
            <a:endParaRPr/>
          </a:p>
        </p:txBody>
      </p:sp>
      <p:sp>
        <p:nvSpPr>
          <p:cNvPr id="7" name="Shape 7"/>
          <p:cNvSpPr/>
          <p:nvPr/>
        </p:nvSpPr>
        <p:spPr>
          <a:xfrm>
            <a:off x="723691" y="5678332"/>
            <a:ext cx="288514" cy="208045"/>
          </a:xfrm>
          <a:custGeom>
            <a:avLst/>
            <a:gdLst/>
            <a:ahLst/>
            <a:cxnLst>
              <a:cxn ang="0">
                <a:pos x="wd2" y="hd2"/>
              </a:cxn>
              <a:cxn ang="5400000">
                <a:pos x="wd2" y="hd2"/>
              </a:cxn>
              <a:cxn ang="10800000">
                <a:pos x="wd2" y="hd2"/>
              </a:cxn>
              <a:cxn ang="16200000">
                <a:pos x="wd2" y="hd2"/>
              </a:cxn>
            </a:cxnLst>
            <a:rect l="0" t="0" r="r" b="b"/>
            <a:pathLst>
              <a:path w="21600" h="21600" extrusionOk="0">
                <a:moveTo>
                  <a:pt x="21282" y="18073"/>
                </a:moveTo>
                <a:cubicBezTo>
                  <a:pt x="20965" y="19837"/>
                  <a:pt x="20012" y="21159"/>
                  <a:pt x="18741" y="21159"/>
                </a:cubicBezTo>
                <a:cubicBezTo>
                  <a:pt x="16200" y="21600"/>
                  <a:pt x="13341" y="21600"/>
                  <a:pt x="10800" y="21600"/>
                </a:cubicBezTo>
                <a:cubicBezTo>
                  <a:pt x="7941" y="21600"/>
                  <a:pt x="5400" y="21600"/>
                  <a:pt x="2541" y="21159"/>
                </a:cubicBezTo>
                <a:cubicBezTo>
                  <a:pt x="1588" y="21159"/>
                  <a:pt x="635" y="19837"/>
                  <a:pt x="318" y="18073"/>
                </a:cubicBezTo>
                <a:cubicBezTo>
                  <a:pt x="0" y="15869"/>
                  <a:pt x="0" y="13224"/>
                  <a:pt x="0" y="11020"/>
                </a:cubicBezTo>
                <a:cubicBezTo>
                  <a:pt x="0" y="8376"/>
                  <a:pt x="0" y="6171"/>
                  <a:pt x="318" y="3527"/>
                </a:cubicBezTo>
                <a:cubicBezTo>
                  <a:pt x="635" y="2204"/>
                  <a:pt x="1588" y="882"/>
                  <a:pt x="2541" y="441"/>
                </a:cubicBezTo>
                <a:cubicBezTo>
                  <a:pt x="5400" y="0"/>
                  <a:pt x="7941" y="0"/>
                  <a:pt x="10800" y="0"/>
                </a:cubicBezTo>
                <a:cubicBezTo>
                  <a:pt x="13341" y="0"/>
                  <a:pt x="16200" y="0"/>
                  <a:pt x="18741" y="441"/>
                </a:cubicBezTo>
                <a:cubicBezTo>
                  <a:pt x="20012" y="882"/>
                  <a:pt x="20965" y="2204"/>
                  <a:pt x="21282" y="3527"/>
                </a:cubicBezTo>
                <a:cubicBezTo>
                  <a:pt x="21600" y="6171"/>
                  <a:pt x="21600" y="8376"/>
                  <a:pt x="21600" y="11020"/>
                </a:cubicBezTo>
                <a:cubicBezTo>
                  <a:pt x="21600" y="13224"/>
                  <a:pt x="21600" y="15869"/>
                  <a:pt x="21282" y="18073"/>
                </a:cubicBezTo>
                <a:close/>
                <a:moveTo>
                  <a:pt x="14929" y="10139"/>
                </a:moveTo>
                <a:cubicBezTo>
                  <a:pt x="8894" y="4849"/>
                  <a:pt x="8894" y="4849"/>
                  <a:pt x="8894" y="4849"/>
                </a:cubicBezTo>
                <a:cubicBezTo>
                  <a:pt x="8576" y="4408"/>
                  <a:pt x="8259" y="4408"/>
                  <a:pt x="7941" y="4408"/>
                </a:cubicBezTo>
                <a:cubicBezTo>
                  <a:pt x="7941" y="4849"/>
                  <a:pt x="7624" y="5290"/>
                  <a:pt x="7624" y="5731"/>
                </a:cubicBezTo>
                <a:cubicBezTo>
                  <a:pt x="7624" y="16310"/>
                  <a:pt x="7624" y="16310"/>
                  <a:pt x="7624" y="16310"/>
                </a:cubicBezTo>
                <a:cubicBezTo>
                  <a:pt x="7624" y="16751"/>
                  <a:pt x="7941" y="17192"/>
                  <a:pt x="7941" y="17192"/>
                </a:cubicBezTo>
                <a:cubicBezTo>
                  <a:pt x="8259" y="17192"/>
                  <a:pt x="8259" y="17192"/>
                  <a:pt x="8259" y="17192"/>
                </a:cubicBezTo>
                <a:cubicBezTo>
                  <a:pt x="8576" y="17192"/>
                  <a:pt x="8576" y="17192"/>
                  <a:pt x="8894" y="17192"/>
                </a:cubicBezTo>
                <a:cubicBezTo>
                  <a:pt x="14929" y="11902"/>
                  <a:pt x="14929" y="11902"/>
                  <a:pt x="14929" y="11902"/>
                </a:cubicBezTo>
                <a:cubicBezTo>
                  <a:pt x="15247" y="11461"/>
                  <a:pt x="15247" y="11461"/>
                  <a:pt x="15247" y="11020"/>
                </a:cubicBezTo>
                <a:cubicBezTo>
                  <a:pt x="15247" y="10580"/>
                  <a:pt x="15247" y="10139"/>
                  <a:pt x="14929" y="10139"/>
                </a:cubicBezTo>
                <a:close/>
              </a:path>
            </a:pathLst>
          </a:custGeom>
          <a:solidFill>
            <a:srgbClr val="A6A7AC"/>
          </a:solidFill>
          <a:ln w="3175">
            <a:miter lim="400000"/>
          </a:ln>
        </p:spPr>
        <p:txBody>
          <a:bodyPr lIns="45719" rIns="45719"/>
          <a:lstStyle/>
          <a:p>
            <a:pPr defTabSz="457200">
              <a:defRPr sz="2400">
                <a:solidFill>
                  <a:srgbClr val="C1C0BE"/>
                </a:solidFill>
                <a:latin typeface="Calibri"/>
                <a:ea typeface="Calibri"/>
                <a:cs typeface="Calibri"/>
                <a:sym typeface="Calibri"/>
              </a:defRPr>
            </a:pPr>
            <a:endParaRPr/>
          </a:p>
        </p:txBody>
      </p:sp>
      <p:sp>
        <p:nvSpPr>
          <p:cNvPr id="8" name="Shape 8"/>
          <p:cNvSpPr>
            <a:spLocks noGrp="1"/>
          </p:cNvSpPr>
          <p:nvPr>
            <p:ph type="sldNum" sz="quarter" idx="2"/>
          </p:nvPr>
        </p:nvSpPr>
        <p:spPr>
          <a:xfrm>
            <a:off x="431270" y="607363"/>
            <a:ext cx="873356" cy="495301"/>
          </a:xfrm>
          <a:prstGeom prst="rect">
            <a:avLst/>
          </a:prstGeom>
          <a:ln w="3175">
            <a:miter lim="400000"/>
          </a:ln>
        </p:spPr>
        <p:txBody>
          <a:bodyPr lIns="38100" tIns="38100" rIns="38100" bIns="38100">
            <a:spAutoFit/>
          </a:bodyPr>
          <a:lstStyle>
            <a:lvl1pPr algn="ctr">
              <a:defRPr cap="all" spc="500">
                <a:solidFill>
                  <a:srgbClr val="3A3B39"/>
                </a:solidFill>
                <a:latin typeface="Bebas"/>
                <a:ea typeface="Bebas"/>
                <a:cs typeface="Bebas"/>
                <a:sym typeface="Bebas"/>
              </a:defRPr>
            </a:lvl1pPr>
          </a:lstStyle>
          <a:p>
            <a:fld id="{86CB4B4D-7CA3-9044-876B-883B54F8677D}" type="slidenum">
              <a:t>‹#›</a:t>
            </a:fld>
            <a:endParaRPr/>
          </a:p>
        </p:txBody>
      </p:sp>
      <p:sp>
        <p:nvSpPr>
          <p:cNvPr id="9" name="Shape 9"/>
          <p:cNvSpPr/>
          <p:nvPr/>
        </p:nvSpPr>
        <p:spPr>
          <a:xfrm rot="16200000">
            <a:off x="-908727" y="10932570"/>
            <a:ext cx="3553350" cy="571501"/>
          </a:xfrm>
          <a:prstGeom prst="rect">
            <a:avLst/>
          </a:prstGeom>
          <a:ln w="3175">
            <a:miter lim="400000"/>
          </a:ln>
          <a:extLst>
            <a:ext uri="{C572A759-6A51-4108-AA02-DFA0A04FC94B}">
              <ma14:wrappingTextBoxFlag xmlns:ma14="http://schemas.microsoft.com/office/mac/drawingml/2011/main" xmlns="" val="1"/>
            </a:ext>
          </a:extLst>
        </p:spPr>
        <p:txBody>
          <a:bodyPr wrap="none" lIns="38100" tIns="38100" rIns="38100" bIns="38100" anchor="ctr">
            <a:spAutoFit/>
          </a:bodyPr>
          <a:lstStyle/>
          <a:p>
            <a:pPr>
              <a:defRPr sz="3000">
                <a:solidFill>
                  <a:srgbClr val="3A3B39"/>
                </a:solidFill>
                <a:latin typeface="Bebas"/>
                <a:ea typeface="Bebas"/>
                <a:cs typeface="Bebas"/>
                <a:sym typeface="Bebas"/>
              </a:defRPr>
            </a:pPr>
            <a:r>
              <a:t>Marketing   </a:t>
            </a:r>
            <a:r>
              <a:rPr>
                <a:solidFill>
                  <a:srgbClr val="C7A57F"/>
                </a:solidFill>
              </a:rPr>
              <a:t>/</a:t>
            </a:r>
            <a:r>
              <a:t>   Report</a:t>
            </a:r>
          </a:p>
        </p:txBody>
      </p:sp>
      <p:sp>
        <p:nvSpPr>
          <p:cNvPr id="10" name="Shape 10"/>
          <p:cNvSpPr/>
          <p:nvPr/>
        </p:nvSpPr>
        <p:spPr>
          <a:xfrm flipV="1">
            <a:off x="867947" y="1655053"/>
            <a:ext cx="1" cy="3425557"/>
          </a:xfrm>
          <a:prstGeom prst="line">
            <a:avLst/>
          </a:prstGeom>
          <a:ln w="127000">
            <a:solidFill>
              <a:srgbClr val="EBEAE7"/>
            </a:solidFill>
            <a:miter lim="400000"/>
          </a:ln>
        </p:spPr>
        <p:txBody>
          <a:bodyPr lIns="38100" tIns="38100" rIns="38100" bIns="38100" anchor="ctr"/>
          <a:lstStyle/>
          <a:p>
            <a:pPr algn="ctr">
              <a:defRPr sz="3000">
                <a:solidFill>
                  <a:srgbClr val="000000"/>
                </a:solidFill>
                <a:latin typeface="Helvetica Light"/>
                <a:ea typeface="Helvetica Light"/>
                <a:cs typeface="Helvetica Light"/>
                <a:sym typeface="Helvetica Light"/>
              </a:defRPr>
            </a:pP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58" r:id="rId4"/>
    <p:sldLayoutId id="2147483660" r:id="rId5"/>
    <p:sldLayoutId id="2147483651" r:id="rId6"/>
    <p:sldLayoutId id="2147483652" r:id="rId7"/>
    <p:sldLayoutId id="2147483656" r:id="rId8"/>
    <p:sldLayoutId id="2147483653" r:id="rId9"/>
    <p:sldLayoutId id="2147483657" r:id="rId10"/>
    <p:sldLayoutId id="2147483654" r:id="rId11"/>
  </p:sldLayoutIdLst>
  <p:transition spd="med"/>
  <p:txStyles>
    <p:titleStyle>
      <a:lvl1pPr marL="0" marR="0" indent="0" algn="l" defTabSz="825500" rtl="0" latinLnBrk="0">
        <a:lnSpc>
          <a:spcPct val="80000"/>
        </a:lnSpc>
        <a:spcBef>
          <a:spcPts val="0"/>
        </a:spcBef>
        <a:spcAft>
          <a:spcPts val="0"/>
        </a:spcAft>
        <a:buClrTx/>
        <a:buSzTx/>
        <a:buFontTx/>
        <a:buNone/>
        <a:tabLst/>
        <a:defRPr sz="10000" b="0" i="0" u="none" strike="noStrike" cap="none" spc="0" baseline="0">
          <a:ln>
            <a:noFill/>
          </a:ln>
          <a:solidFill>
            <a:srgbClr val="3A3B39"/>
          </a:solidFill>
          <a:uFillTx/>
          <a:latin typeface="Bebas"/>
          <a:ea typeface="Bebas"/>
          <a:cs typeface="Bebas"/>
          <a:sym typeface="Bebas"/>
        </a:defRPr>
      </a:lvl1pPr>
      <a:lvl2pPr marL="0" marR="0" indent="228600" algn="l" defTabSz="825500" rtl="0" latinLnBrk="0">
        <a:lnSpc>
          <a:spcPct val="80000"/>
        </a:lnSpc>
        <a:spcBef>
          <a:spcPts val="0"/>
        </a:spcBef>
        <a:spcAft>
          <a:spcPts val="0"/>
        </a:spcAft>
        <a:buClrTx/>
        <a:buSzTx/>
        <a:buFontTx/>
        <a:buNone/>
        <a:tabLst/>
        <a:defRPr sz="10000" b="0" i="0" u="none" strike="noStrike" cap="none" spc="0" baseline="0">
          <a:ln>
            <a:noFill/>
          </a:ln>
          <a:solidFill>
            <a:srgbClr val="3A3B39"/>
          </a:solidFill>
          <a:uFillTx/>
          <a:latin typeface="Bebas"/>
          <a:ea typeface="Bebas"/>
          <a:cs typeface="Bebas"/>
          <a:sym typeface="Bebas"/>
        </a:defRPr>
      </a:lvl2pPr>
      <a:lvl3pPr marL="0" marR="0" indent="457200" algn="l" defTabSz="825500" rtl="0" latinLnBrk="0">
        <a:lnSpc>
          <a:spcPct val="80000"/>
        </a:lnSpc>
        <a:spcBef>
          <a:spcPts val="0"/>
        </a:spcBef>
        <a:spcAft>
          <a:spcPts val="0"/>
        </a:spcAft>
        <a:buClrTx/>
        <a:buSzTx/>
        <a:buFontTx/>
        <a:buNone/>
        <a:tabLst/>
        <a:defRPr sz="10000" b="0" i="0" u="none" strike="noStrike" cap="none" spc="0" baseline="0">
          <a:ln>
            <a:noFill/>
          </a:ln>
          <a:solidFill>
            <a:srgbClr val="3A3B39"/>
          </a:solidFill>
          <a:uFillTx/>
          <a:latin typeface="Bebas"/>
          <a:ea typeface="Bebas"/>
          <a:cs typeface="Bebas"/>
          <a:sym typeface="Bebas"/>
        </a:defRPr>
      </a:lvl3pPr>
      <a:lvl4pPr marL="0" marR="0" indent="685800" algn="l" defTabSz="825500" rtl="0" latinLnBrk="0">
        <a:lnSpc>
          <a:spcPct val="80000"/>
        </a:lnSpc>
        <a:spcBef>
          <a:spcPts val="0"/>
        </a:spcBef>
        <a:spcAft>
          <a:spcPts val="0"/>
        </a:spcAft>
        <a:buClrTx/>
        <a:buSzTx/>
        <a:buFontTx/>
        <a:buNone/>
        <a:tabLst/>
        <a:defRPr sz="10000" b="0" i="0" u="none" strike="noStrike" cap="none" spc="0" baseline="0">
          <a:ln>
            <a:noFill/>
          </a:ln>
          <a:solidFill>
            <a:srgbClr val="3A3B39"/>
          </a:solidFill>
          <a:uFillTx/>
          <a:latin typeface="Bebas"/>
          <a:ea typeface="Bebas"/>
          <a:cs typeface="Bebas"/>
          <a:sym typeface="Bebas"/>
        </a:defRPr>
      </a:lvl4pPr>
      <a:lvl5pPr marL="0" marR="0" indent="914400" algn="l" defTabSz="825500" rtl="0" latinLnBrk="0">
        <a:lnSpc>
          <a:spcPct val="80000"/>
        </a:lnSpc>
        <a:spcBef>
          <a:spcPts val="0"/>
        </a:spcBef>
        <a:spcAft>
          <a:spcPts val="0"/>
        </a:spcAft>
        <a:buClrTx/>
        <a:buSzTx/>
        <a:buFontTx/>
        <a:buNone/>
        <a:tabLst/>
        <a:defRPr sz="10000" b="0" i="0" u="none" strike="noStrike" cap="none" spc="0" baseline="0">
          <a:ln>
            <a:noFill/>
          </a:ln>
          <a:solidFill>
            <a:srgbClr val="3A3B39"/>
          </a:solidFill>
          <a:uFillTx/>
          <a:latin typeface="Bebas"/>
          <a:ea typeface="Bebas"/>
          <a:cs typeface="Bebas"/>
          <a:sym typeface="Bebas"/>
        </a:defRPr>
      </a:lvl5pPr>
      <a:lvl6pPr marL="0" marR="0" indent="1143000" algn="l" defTabSz="825500" rtl="0" latinLnBrk="0">
        <a:lnSpc>
          <a:spcPct val="80000"/>
        </a:lnSpc>
        <a:spcBef>
          <a:spcPts val="0"/>
        </a:spcBef>
        <a:spcAft>
          <a:spcPts val="0"/>
        </a:spcAft>
        <a:buClrTx/>
        <a:buSzTx/>
        <a:buFontTx/>
        <a:buNone/>
        <a:tabLst/>
        <a:defRPr sz="10000" b="0" i="0" u="none" strike="noStrike" cap="none" spc="0" baseline="0">
          <a:ln>
            <a:noFill/>
          </a:ln>
          <a:solidFill>
            <a:srgbClr val="3A3B39"/>
          </a:solidFill>
          <a:uFillTx/>
          <a:latin typeface="Bebas"/>
          <a:ea typeface="Bebas"/>
          <a:cs typeface="Bebas"/>
          <a:sym typeface="Bebas"/>
        </a:defRPr>
      </a:lvl6pPr>
      <a:lvl7pPr marL="0" marR="0" indent="1371600" algn="l" defTabSz="825500" rtl="0" latinLnBrk="0">
        <a:lnSpc>
          <a:spcPct val="80000"/>
        </a:lnSpc>
        <a:spcBef>
          <a:spcPts val="0"/>
        </a:spcBef>
        <a:spcAft>
          <a:spcPts val="0"/>
        </a:spcAft>
        <a:buClrTx/>
        <a:buSzTx/>
        <a:buFontTx/>
        <a:buNone/>
        <a:tabLst/>
        <a:defRPr sz="10000" b="0" i="0" u="none" strike="noStrike" cap="none" spc="0" baseline="0">
          <a:ln>
            <a:noFill/>
          </a:ln>
          <a:solidFill>
            <a:srgbClr val="3A3B39"/>
          </a:solidFill>
          <a:uFillTx/>
          <a:latin typeface="Bebas"/>
          <a:ea typeface="Bebas"/>
          <a:cs typeface="Bebas"/>
          <a:sym typeface="Bebas"/>
        </a:defRPr>
      </a:lvl7pPr>
      <a:lvl8pPr marL="0" marR="0" indent="1600200" algn="l" defTabSz="825500" rtl="0" latinLnBrk="0">
        <a:lnSpc>
          <a:spcPct val="80000"/>
        </a:lnSpc>
        <a:spcBef>
          <a:spcPts val="0"/>
        </a:spcBef>
        <a:spcAft>
          <a:spcPts val="0"/>
        </a:spcAft>
        <a:buClrTx/>
        <a:buSzTx/>
        <a:buFontTx/>
        <a:buNone/>
        <a:tabLst/>
        <a:defRPr sz="10000" b="0" i="0" u="none" strike="noStrike" cap="none" spc="0" baseline="0">
          <a:ln>
            <a:noFill/>
          </a:ln>
          <a:solidFill>
            <a:srgbClr val="3A3B39"/>
          </a:solidFill>
          <a:uFillTx/>
          <a:latin typeface="Bebas"/>
          <a:ea typeface="Bebas"/>
          <a:cs typeface="Bebas"/>
          <a:sym typeface="Bebas"/>
        </a:defRPr>
      </a:lvl8pPr>
      <a:lvl9pPr marL="0" marR="0" indent="1828800" algn="l" defTabSz="825500" rtl="0" latinLnBrk="0">
        <a:lnSpc>
          <a:spcPct val="80000"/>
        </a:lnSpc>
        <a:spcBef>
          <a:spcPts val="0"/>
        </a:spcBef>
        <a:spcAft>
          <a:spcPts val="0"/>
        </a:spcAft>
        <a:buClrTx/>
        <a:buSzTx/>
        <a:buFontTx/>
        <a:buNone/>
        <a:tabLst/>
        <a:defRPr sz="10000" b="0" i="0" u="none" strike="noStrike" cap="none" spc="0" baseline="0">
          <a:ln>
            <a:noFill/>
          </a:ln>
          <a:solidFill>
            <a:srgbClr val="3A3B39"/>
          </a:solidFill>
          <a:uFillTx/>
          <a:latin typeface="Bebas"/>
          <a:ea typeface="Bebas"/>
          <a:cs typeface="Bebas"/>
          <a:sym typeface="Bebas"/>
        </a:defRPr>
      </a:lvl9pPr>
    </p:titleStyle>
    <p:bodyStyle>
      <a:lvl1pPr marL="0" marR="0" indent="0" algn="l" defTabSz="825500" rtl="0" latinLnBrk="0">
        <a:lnSpc>
          <a:spcPct val="100000"/>
        </a:lnSpc>
        <a:spcBef>
          <a:spcPts val="0"/>
        </a:spcBef>
        <a:spcAft>
          <a:spcPts val="0"/>
        </a:spcAft>
        <a:buClrTx/>
        <a:buSzTx/>
        <a:buFontTx/>
        <a:buNone/>
        <a:tabLst/>
        <a:defRPr sz="2500" b="0" i="0" u="none" strike="noStrike" cap="none" spc="0" baseline="0">
          <a:ln>
            <a:noFill/>
          </a:ln>
          <a:solidFill>
            <a:srgbClr val="717175"/>
          </a:solidFill>
          <a:uFillTx/>
          <a:latin typeface="Avenir Book"/>
          <a:ea typeface="Avenir Book"/>
          <a:cs typeface="Avenir Book"/>
          <a:sym typeface="Avenir Book"/>
        </a:defRPr>
      </a:lvl1pPr>
      <a:lvl2pPr marL="0" marR="0" indent="228600" algn="l" defTabSz="825500" rtl="0" latinLnBrk="0">
        <a:lnSpc>
          <a:spcPct val="100000"/>
        </a:lnSpc>
        <a:spcBef>
          <a:spcPts val="0"/>
        </a:spcBef>
        <a:spcAft>
          <a:spcPts val="0"/>
        </a:spcAft>
        <a:buClrTx/>
        <a:buSzTx/>
        <a:buFontTx/>
        <a:buNone/>
        <a:tabLst/>
        <a:defRPr sz="2500" b="0" i="0" u="none" strike="noStrike" cap="none" spc="0" baseline="0">
          <a:ln>
            <a:noFill/>
          </a:ln>
          <a:solidFill>
            <a:srgbClr val="717175"/>
          </a:solidFill>
          <a:uFillTx/>
          <a:latin typeface="Avenir Book"/>
          <a:ea typeface="Avenir Book"/>
          <a:cs typeface="Avenir Book"/>
          <a:sym typeface="Avenir Book"/>
        </a:defRPr>
      </a:lvl2pPr>
      <a:lvl3pPr marL="0" marR="0" indent="457200" algn="l" defTabSz="825500" rtl="0" latinLnBrk="0">
        <a:lnSpc>
          <a:spcPct val="100000"/>
        </a:lnSpc>
        <a:spcBef>
          <a:spcPts val="0"/>
        </a:spcBef>
        <a:spcAft>
          <a:spcPts val="0"/>
        </a:spcAft>
        <a:buClrTx/>
        <a:buSzTx/>
        <a:buFontTx/>
        <a:buNone/>
        <a:tabLst/>
        <a:defRPr sz="2500" b="0" i="0" u="none" strike="noStrike" cap="none" spc="0" baseline="0">
          <a:ln>
            <a:noFill/>
          </a:ln>
          <a:solidFill>
            <a:srgbClr val="717175"/>
          </a:solidFill>
          <a:uFillTx/>
          <a:latin typeface="Avenir Book"/>
          <a:ea typeface="Avenir Book"/>
          <a:cs typeface="Avenir Book"/>
          <a:sym typeface="Avenir Book"/>
        </a:defRPr>
      </a:lvl3pPr>
      <a:lvl4pPr marL="0" marR="0" indent="685800" algn="l" defTabSz="825500" rtl="0" latinLnBrk="0">
        <a:lnSpc>
          <a:spcPct val="100000"/>
        </a:lnSpc>
        <a:spcBef>
          <a:spcPts val="0"/>
        </a:spcBef>
        <a:spcAft>
          <a:spcPts val="0"/>
        </a:spcAft>
        <a:buClrTx/>
        <a:buSzTx/>
        <a:buFontTx/>
        <a:buNone/>
        <a:tabLst/>
        <a:defRPr sz="2500" b="0" i="0" u="none" strike="noStrike" cap="none" spc="0" baseline="0">
          <a:ln>
            <a:noFill/>
          </a:ln>
          <a:solidFill>
            <a:srgbClr val="717175"/>
          </a:solidFill>
          <a:uFillTx/>
          <a:latin typeface="Avenir Book"/>
          <a:ea typeface="Avenir Book"/>
          <a:cs typeface="Avenir Book"/>
          <a:sym typeface="Avenir Book"/>
        </a:defRPr>
      </a:lvl4pPr>
      <a:lvl5pPr marL="0" marR="0" indent="914400" algn="l" defTabSz="825500" rtl="0" latinLnBrk="0">
        <a:lnSpc>
          <a:spcPct val="100000"/>
        </a:lnSpc>
        <a:spcBef>
          <a:spcPts val="0"/>
        </a:spcBef>
        <a:spcAft>
          <a:spcPts val="0"/>
        </a:spcAft>
        <a:buClrTx/>
        <a:buSzTx/>
        <a:buFontTx/>
        <a:buNone/>
        <a:tabLst/>
        <a:defRPr sz="2500" b="0" i="0" u="none" strike="noStrike" cap="none" spc="0" baseline="0">
          <a:ln>
            <a:noFill/>
          </a:ln>
          <a:solidFill>
            <a:srgbClr val="717175"/>
          </a:solidFill>
          <a:uFillTx/>
          <a:latin typeface="Avenir Book"/>
          <a:ea typeface="Avenir Book"/>
          <a:cs typeface="Avenir Book"/>
          <a:sym typeface="Avenir Book"/>
        </a:defRPr>
      </a:lvl5pPr>
      <a:lvl6pPr marL="0" marR="0" indent="1143000" algn="l" defTabSz="825500" rtl="0" latinLnBrk="0">
        <a:lnSpc>
          <a:spcPct val="100000"/>
        </a:lnSpc>
        <a:spcBef>
          <a:spcPts val="0"/>
        </a:spcBef>
        <a:spcAft>
          <a:spcPts val="0"/>
        </a:spcAft>
        <a:buClrTx/>
        <a:buSzTx/>
        <a:buFontTx/>
        <a:buNone/>
        <a:tabLst/>
        <a:defRPr sz="2500" b="0" i="0" u="none" strike="noStrike" cap="none" spc="0" baseline="0">
          <a:ln>
            <a:noFill/>
          </a:ln>
          <a:solidFill>
            <a:srgbClr val="717175"/>
          </a:solidFill>
          <a:uFillTx/>
          <a:latin typeface="Avenir Book"/>
          <a:ea typeface="Avenir Book"/>
          <a:cs typeface="Avenir Book"/>
          <a:sym typeface="Avenir Book"/>
        </a:defRPr>
      </a:lvl6pPr>
      <a:lvl7pPr marL="0" marR="0" indent="1371600" algn="l" defTabSz="825500" rtl="0" latinLnBrk="0">
        <a:lnSpc>
          <a:spcPct val="100000"/>
        </a:lnSpc>
        <a:spcBef>
          <a:spcPts val="0"/>
        </a:spcBef>
        <a:spcAft>
          <a:spcPts val="0"/>
        </a:spcAft>
        <a:buClrTx/>
        <a:buSzTx/>
        <a:buFontTx/>
        <a:buNone/>
        <a:tabLst/>
        <a:defRPr sz="2500" b="0" i="0" u="none" strike="noStrike" cap="none" spc="0" baseline="0">
          <a:ln>
            <a:noFill/>
          </a:ln>
          <a:solidFill>
            <a:srgbClr val="717175"/>
          </a:solidFill>
          <a:uFillTx/>
          <a:latin typeface="Avenir Book"/>
          <a:ea typeface="Avenir Book"/>
          <a:cs typeface="Avenir Book"/>
          <a:sym typeface="Avenir Book"/>
        </a:defRPr>
      </a:lvl7pPr>
      <a:lvl8pPr marL="0" marR="0" indent="1600200" algn="l" defTabSz="825500" rtl="0" latinLnBrk="0">
        <a:lnSpc>
          <a:spcPct val="100000"/>
        </a:lnSpc>
        <a:spcBef>
          <a:spcPts val="0"/>
        </a:spcBef>
        <a:spcAft>
          <a:spcPts val="0"/>
        </a:spcAft>
        <a:buClrTx/>
        <a:buSzTx/>
        <a:buFontTx/>
        <a:buNone/>
        <a:tabLst/>
        <a:defRPr sz="2500" b="0" i="0" u="none" strike="noStrike" cap="none" spc="0" baseline="0">
          <a:ln>
            <a:noFill/>
          </a:ln>
          <a:solidFill>
            <a:srgbClr val="717175"/>
          </a:solidFill>
          <a:uFillTx/>
          <a:latin typeface="Avenir Book"/>
          <a:ea typeface="Avenir Book"/>
          <a:cs typeface="Avenir Book"/>
          <a:sym typeface="Avenir Book"/>
        </a:defRPr>
      </a:lvl8pPr>
      <a:lvl9pPr marL="0" marR="0" indent="1828800" algn="l" defTabSz="825500" rtl="0" latinLnBrk="0">
        <a:lnSpc>
          <a:spcPct val="100000"/>
        </a:lnSpc>
        <a:spcBef>
          <a:spcPts val="0"/>
        </a:spcBef>
        <a:spcAft>
          <a:spcPts val="0"/>
        </a:spcAft>
        <a:buClrTx/>
        <a:buSzTx/>
        <a:buFontTx/>
        <a:buNone/>
        <a:tabLst/>
        <a:defRPr sz="2500" b="0" i="0" u="none" strike="noStrike" cap="none" spc="0" baseline="0">
          <a:ln>
            <a:noFill/>
          </a:ln>
          <a:solidFill>
            <a:srgbClr val="717175"/>
          </a:solidFill>
          <a:uFillTx/>
          <a:latin typeface="Avenir Book"/>
          <a:ea typeface="Avenir Book"/>
          <a:cs typeface="Avenir Book"/>
          <a:sym typeface="Avenir Book"/>
        </a:defRPr>
      </a:lvl9pPr>
    </p:bodyStyle>
    <p:otherStyle>
      <a:lvl1pPr marL="0" marR="0" indent="0" algn="ctr" defTabSz="825500" rtl="0" latinLnBrk="0">
        <a:lnSpc>
          <a:spcPct val="100000"/>
        </a:lnSpc>
        <a:spcBef>
          <a:spcPts val="0"/>
        </a:spcBef>
        <a:spcAft>
          <a:spcPts val="0"/>
        </a:spcAft>
        <a:buClrTx/>
        <a:buSzTx/>
        <a:buFontTx/>
        <a:buNone/>
        <a:tabLst/>
        <a:defRPr sz="2500" b="0" i="0" u="none" strike="noStrike" cap="all" spc="500" baseline="0">
          <a:ln>
            <a:noFill/>
          </a:ln>
          <a:solidFill>
            <a:schemeClr val="tx1"/>
          </a:solidFill>
          <a:uFillTx/>
          <a:latin typeface="+mn-lt"/>
          <a:ea typeface="+mn-ea"/>
          <a:cs typeface="+mn-cs"/>
          <a:sym typeface="Bebas"/>
        </a:defRPr>
      </a:lvl1pPr>
      <a:lvl2pPr marL="0" marR="0" indent="228600" algn="ctr" defTabSz="825500" rtl="0" latinLnBrk="0">
        <a:lnSpc>
          <a:spcPct val="100000"/>
        </a:lnSpc>
        <a:spcBef>
          <a:spcPts val="0"/>
        </a:spcBef>
        <a:spcAft>
          <a:spcPts val="0"/>
        </a:spcAft>
        <a:buClrTx/>
        <a:buSzTx/>
        <a:buFontTx/>
        <a:buNone/>
        <a:tabLst/>
        <a:defRPr sz="2500" b="0" i="0" u="none" strike="noStrike" cap="all" spc="500" baseline="0">
          <a:ln>
            <a:noFill/>
          </a:ln>
          <a:solidFill>
            <a:schemeClr val="tx1"/>
          </a:solidFill>
          <a:uFillTx/>
          <a:latin typeface="+mn-lt"/>
          <a:ea typeface="+mn-ea"/>
          <a:cs typeface="+mn-cs"/>
          <a:sym typeface="Bebas"/>
        </a:defRPr>
      </a:lvl2pPr>
      <a:lvl3pPr marL="0" marR="0" indent="457200" algn="ctr" defTabSz="825500" rtl="0" latinLnBrk="0">
        <a:lnSpc>
          <a:spcPct val="100000"/>
        </a:lnSpc>
        <a:spcBef>
          <a:spcPts val="0"/>
        </a:spcBef>
        <a:spcAft>
          <a:spcPts val="0"/>
        </a:spcAft>
        <a:buClrTx/>
        <a:buSzTx/>
        <a:buFontTx/>
        <a:buNone/>
        <a:tabLst/>
        <a:defRPr sz="2500" b="0" i="0" u="none" strike="noStrike" cap="all" spc="500" baseline="0">
          <a:ln>
            <a:noFill/>
          </a:ln>
          <a:solidFill>
            <a:schemeClr val="tx1"/>
          </a:solidFill>
          <a:uFillTx/>
          <a:latin typeface="+mn-lt"/>
          <a:ea typeface="+mn-ea"/>
          <a:cs typeface="+mn-cs"/>
          <a:sym typeface="Bebas"/>
        </a:defRPr>
      </a:lvl3pPr>
      <a:lvl4pPr marL="0" marR="0" indent="685800" algn="ctr" defTabSz="825500" rtl="0" latinLnBrk="0">
        <a:lnSpc>
          <a:spcPct val="100000"/>
        </a:lnSpc>
        <a:spcBef>
          <a:spcPts val="0"/>
        </a:spcBef>
        <a:spcAft>
          <a:spcPts val="0"/>
        </a:spcAft>
        <a:buClrTx/>
        <a:buSzTx/>
        <a:buFontTx/>
        <a:buNone/>
        <a:tabLst/>
        <a:defRPr sz="2500" b="0" i="0" u="none" strike="noStrike" cap="all" spc="500" baseline="0">
          <a:ln>
            <a:noFill/>
          </a:ln>
          <a:solidFill>
            <a:schemeClr val="tx1"/>
          </a:solidFill>
          <a:uFillTx/>
          <a:latin typeface="+mn-lt"/>
          <a:ea typeface="+mn-ea"/>
          <a:cs typeface="+mn-cs"/>
          <a:sym typeface="Bebas"/>
        </a:defRPr>
      </a:lvl4pPr>
      <a:lvl5pPr marL="0" marR="0" indent="914400" algn="ctr" defTabSz="825500" rtl="0" latinLnBrk="0">
        <a:lnSpc>
          <a:spcPct val="100000"/>
        </a:lnSpc>
        <a:spcBef>
          <a:spcPts val="0"/>
        </a:spcBef>
        <a:spcAft>
          <a:spcPts val="0"/>
        </a:spcAft>
        <a:buClrTx/>
        <a:buSzTx/>
        <a:buFontTx/>
        <a:buNone/>
        <a:tabLst/>
        <a:defRPr sz="2500" b="0" i="0" u="none" strike="noStrike" cap="all" spc="500" baseline="0">
          <a:ln>
            <a:noFill/>
          </a:ln>
          <a:solidFill>
            <a:schemeClr val="tx1"/>
          </a:solidFill>
          <a:uFillTx/>
          <a:latin typeface="+mn-lt"/>
          <a:ea typeface="+mn-ea"/>
          <a:cs typeface="+mn-cs"/>
          <a:sym typeface="Bebas"/>
        </a:defRPr>
      </a:lvl5pPr>
      <a:lvl6pPr marL="0" marR="0" indent="1143000" algn="ctr" defTabSz="825500" rtl="0" latinLnBrk="0">
        <a:lnSpc>
          <a:spcPct val="100000"/>
        </a:lnSpc>
        <a:spcBef>
          <a:spcPts val="0"/>
        </a:spcBef>
        <a:spcAft>
          <a:spcPts val="0"/>
        </a:spcAft>
        <a:buClrTx/>
        <a:buSzTx/>
        <a:buFontTx/>
        <a:buNone/>
        <a:tabLst/>
        <a:defRPr sz="2500" b="0" i="0" u="none" strike="noStrike" cap="all" spc="500" baseline="0">
          <a:ln>
            <a:noFill/>
          </a:ln>
          <a:solidFill>
            <a:schemeClr val="tx1"/>
          </a:solidFill>
          <a:uFillTx/>
          <a:latin typeface="+mn-lt"/>
          <a:ea typeface="+mn-ea"/>
          <a:cs typeface="+mn-cs"/>
          <a:sym typeface="Bebas"/>
        </a:defRPr>
      </a:lvl6pPr>
      <a:lvl7pPr marL="0" marR="0" indent="1371600" algn="ctr" defTabSz="825500" rtl="0" latinLnBrk="0">
        <a:lnSpc>
          <a:spcPct val="100000"/>
        </a:lnSpc>
        <a:spcBef>
          <a:spcPts val="0"/>
        </a:spcBef>
        <a:spcAft>
          <a:spcPts val="0"/>
        </a:spcAft>
        <a:buClrTx/>
        <a:buSzTx/>
        <a:buFontTx/>
        <a:buNone/>
        <a:tabLst/>
        <a:defRPr sz="2500" b="0" i="0" u="none" strike="noStrike" cap="all" spc="500" baseline="0">
          <a:ln>
            <a:noFill/>
          </a:ln>
          <a:solidFill>
            <a:schemeClr val="tx1"/>
          </a:solidFill>
          <a:uFillTx/>
          <a:latin typeface="+mn-lt"/>
          <a:ea typeface="+mn-ea"/>
          <a:cs typeface="+mn-cs"/>
          <a:sym typeface="Bebas"/>
        </a:defRPr>
      </a:lvl7pPr>
      <a:lvl8pPr marL="0" marR="0" indent="1600200" algn="ctr" defTabSz="825500" rtl="0" latinLnBrk="0">
        <a:lnSpc>
          <a:spcPct val="100000"/>
        </a:lnSpc>
        <a:spcBef>
          <a:spcPts val="0"/>
        </a:spcBef>
        <a:spcAft>
          <a:spcPts val="0"/>
        </a:spcAft>
        <a:buClrTx/>
        <a:buSzTx/>
        <a:buFontTx/>
        <a:buNone/>
        <a:tabLst/>
        <a:defRPr sz="2500" b="0" i="0" u="none" strike="noStrike" cap="all" spc="500" baseline="0">
          <a:ln>
            <a:noFill/>
          </a:ln>
          <a:solidFill>
            <a:schemeClr val="tx1"/>
          </a:solidFill>
          <a:uFillTx/>
          <a:latin typeface="+mn-lt"/>
          <a:ea typeface="+mn-ea"/>
          <a:cs typeface="+mn-cs"/>
          <a:sym typeface="Bebas"/>
        </a:defRPr>
      </a:lvl8pPr>
      <a:lvl9pPr marL="0" marR="0" indent="1828800" algn="ctr" defTabSz="825500" rtl="0" latinLnBrk="0">
        <a:lnSpc>
          <a:spcPct val="100000"/>
        </a:lnSpc>
        <a:spcBef>
          <a:spcPts val="0"/>
        </a:spcBef>
        <a:spcAft>
          <a:spcPts val="0"/>
        </a:spcAft>
        <a:buClrTx/>
        <a:buSzTx/>
        <a:buFontTx/>
        <a:buNone/>
        <a:tabLst/>
        <a:defRPr sz="2500" b="0" i="0" u="none" strike="noStrike" cap="all" spc="500" baseline="0">
          <a:ln>
            <a:noFill/>
          </a:ln>
          <a:solidFill>
            <a:schemeClr val="tx1"/>
          </a:solidFill>
          <a:uFillTx/>
          <a:latin typeface="+mn-lt"/>
          <a:ea typeface="+mn-ea"/>
          <a:cs typeface="+mn-cs"/>
          <a:sym typeface="Beba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Рисунок 1"/>
          <p:cNvSpPr>
            <a:spLocks noGrp="1"/>
          </p:cNvSpPr>
          <p:nvPr>
            <p:ph type="pic" sz="quarter" idx="10"/>
          </p:nvPr>
        </p:nvSpPr>
        <p:spPr>
          <a:xfrm>
            <a:off x="1736822" y="0"/>
            <a:ext cx="22647178" cy="11583348"/>
          </a:xfrm>
          <a:solidFill>
            <a:schemeClr val="bg2"/>
          </a:solidFill>
        </p:spPr>
      </p:sp>
      <p:sp>
        <p:nvSpPr>
          <p:cNvPr id="88" name="Shape 88"/>
          <p:cNvSpPr/>
          <p:nvPr/>
        </p:nvSpPr>
        <p:spPr>
          <a:xfrm>
            <a:off x="1514476" y="0"/>
            <a:ext cx="22890276" cy="11788799"/>
          </a:xfrm>
          <a:prstGeom prst="rect">
            <a:avLst/>
          </a:prstGeom>
          <a:solidFill>
            <a:srgbClr val="272727">
              <a:alpha val="70000"/>
            </a:srgbClr>
          </a:solidFill>
          <a:ln w="3175">
            <a:miter lim="400000"/>
          </a:ln>
        </p:spPr>
        <p:txBody>
          <a:bodyPr lIns="38100" tIns="38100" rIns="38100" bIns="38100" anchor="ctr"/>
          <a:lstStyle/>
          <a:p>
            <a:pPr algn="ctr">
              <a:defRPr sz="2700">
                <a:solidFill>
                  <a:srgbClr val="FFFFFF"/>
                </a:solidFill>
                <a:latin typeface="Helvetica Light"/>
                <a:ea typeface="Helvetica Light"/>
                <a:cs typeface="Helvetica Light"/>
                <a:sym typeface="Helvetica Light"/>
              </a:defRPr>
            </a:pPr>
            <a:endParaRPr/>
          </a:p>
        </p:txBody>
      </p:sp>
      <p:sp>
        <p:nvSpPr>
          <p:cNvPr id="89" name="Shape 89"/>
          <p:cNvSpPr/>
          <p:nvPr/>
        </p:nvSpPr>
        <p:spPr>
          <a:xfrm>
            <a:off x="1736822" y="5062743"/>
            <a:ext cx="18663121" cy="7197525"/>
          </a:xfrm>
          <a:prstGeom prst="rect">
            <a:avLst/>
          </a:prstGeom>
          <a:solidFill>
            <a:srgbClr val="272727"/>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90" name="Shape 90"/>
          <p:cNvSpPr/>
          <p:nvPr/>
        </p:nvSpPr>
        <p:spPr>
          <a:xfrm>
            <a:off x="4708809" y="6245734"/>
            <a:ext cx="14094503" cy="5676901"/>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chor="ctr">
            <a:spAutoFit/>
          </a:bodyPr>
          <a:lstStyle/>
          <a:p>
            <a:pPr>
              <a:lnSpc>
                <a:spcPct val="80000"/>
              </a:lnSpc>
              <a:defRPr sz="18500">
                <a:solidFill>
                  <a:srgbClr val="F6F5F3"/>
                </a:solidFill>
                <a:latin typeface="Bebas"/>
                <a:ea typeface="Bebas"/>
                <a:cs typeface="Bebas"/>
                <a:sym typeface="Bebas"/>
              </a:defRPr>
            </a:pPr>
            <a:r>
              <a:t>Marketing </a:t>
            </a:r>
            <a:r>
              <a:rPr>
                <a:solidFill>
                  <a:srgbClr val="C7A57F"/>
                </a:solidFill>
              </a:rPr>
              <a:t>Report</a:t>
            </a:r>
          </a:p>
        </p:txBody>
      </p:sp>
      <p:sp>
        <p:nvSpPr>
          <p:cNvPr id="91" name="Shape 91"/>
          <p:cNvSpPr/>
          <p:nvPr/>
        </p:nvSpPr>
        <p:spPr>
          <a:xfrm>
            <a:off x="22358424" y="7019828"/>
            <a:ext cx="183739" cy="183740"/>
          </a:xfrm>
          <a:prstGeom prst="ellipse">
            <a:avLst/>
          </a:prstGeom>
          <a:solidFill>
            <a:srgbClr val="272727"/>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92" name="Shape 92"/>
          <p:cNvSpPr/>
          <p:nvPr/>
        </p:nvSpPr>
        <p:spPr>
          <a:xfrm>
            <a:off x="22358424" y="7627591"/>
            <a:ext cx="183739" cy="183739"/>
          </a:xfrm>
          <a:prstGeom prst="ellipse">
            <a:avLst/>
          </a:prstGeom>
          <a:solidFill>
            <a:srgbClr val="C7A57F"/>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93" name="Shape 93"/>
          <p:cNvSpPr/>
          <p:nvPr/>
        </p:nvSpPr>
        <p:spPr>
          <a:xfrm>
            <a:off x="22358424" y="8235353"/>
            <a:ext cx="183739" cy="183740"/>
          </a:xfrm>
          <a:prstGeom prst="ellipse">
            <a:avLst/>
          </a:prstGeom>
          <a:solidFill>
            <a:srgbClr val="272727"/>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94" name="Shape 94"/>
          <p:cNvSpPr/>
          <p:nvPr/>
        </p:nvSpPr>
        <p:spPr>
          <a:xfrm>
            <a:off x="22358424" y="8843115"/>
            <a:ext cx="183739" cy="183739"/>
          </a:xfrm>
          <a:prstGeom prst="ellipse">
            <a:avLst/>
          </a:prstGeom>
          <a:solidFill>
            <a:srgbClr val="272727"/>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95" name="Shape 95"/>
          <p:cNvSpPr/>
          <p:nvPr/>
        </p:nvSpPr>
        <p:spPr>
          <a:xfrm>
            <a:off x="22283539" y="7552705"/>
            <a:ext cx="333510" cy="333511"/>
          </a:xfrm>
          <a:prstGeom prst="ellipse">
            <a:avLst/>
          </a:prstGeom>
          <a:ln w="254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Рисунок 11"/>
          <p:cNvSpPr>
            <a:spLocks noGrp="1"/>
          </p:cNvSpPr>
          <p:nvPr>
            <p:ph type="pic" sz="quarter" idx="13"/>
          </p:nvPr>
        </p:nvSpPr>
        <p:spPr/>
      </p:sp>
      <p:sp>
        <p:nvSpPr>
          <p:cNvPr id="207" name="Shape 207"/>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10</a:t>
            </a:fld>
            <a:endParaRPr/>
          </a:p>
        </p:txBody>
      </p:sp>
      <p:sp>
        <p:nvSpPr>
          <p:cNvPr id="208" name="Shape 208"/>
          <p:cNvSpPr/>
          <p:nvPr/>
        </p:nvSpPr>
        <p:spPr>
          <a:xfrm>
            <a:off x="14961736" y="1668417"/>
            <a:ext cx="3878923" cy="393701"/>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chor="ctr">
            <a:spAutoFit/>
          </a:bodyPr>
          <a:lstStyle>
            <a:lvl1pPr>
              <a:defRPr sz="1800" cap="all" spc="360">
                <a:latin typeface="+mj-lt"/>
                <a:ea typeface="+mj-ea"/>
                <a:cs typeface="+mj-cs"/>
                <a:sym typeface="Avenir Heavy"/>
              </a:defRPr>
            </a:lvl1pPr>
          </a:lstStyle>
          <a:p>
            <a:r>
              <a:t>demo slide</a:t>
            </a:r>
          </a:p>
        </p:txBody>
      </p:sp>
      <p:sp>
        <p:nvSpPr>
          <p:cNvPr id="209" name="Shape 209"/>
          <p:cNvSpPr/>
          <p:nvPr/>
        </p:nvSpPr>
        <p:spPr>
          <a:xfrm>
            <a:off x="14925304" y="2198225"/>
            <a:ext cx="7589002" cy="3329813"/>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pPr>
              <a:lnSpc>
                <a:spcPct val="80000"/>
              </a:lnSpc>
              <a:defRPr sz="10000">
                <a:solidFill>
                  <a:srgbClr val="3A3B39"/>
                </a:solidFill>
                <a:latin typeface="Bebas"/>
                <a:ea typeface="Bebas"/>
                <a:cs typeface="Bebas"/>
                <a:sym typeface="Bebas"/>
              </a:defRPr>
            </a:pPr>
            <a:r>
              <a:t>Title text </a:t>
            </a:r>
            <a:r>
              <a:rPr>
                <a:solidFill>
                  <a:srgbClr val="C7A57F"/>
                </a:solidFill>
              </a:rPr>
              <a:t>demo</a:t>
            </a:r>
          </a:p>
        </p:txBody>
      </p:sp>
      <p:sp>
        <p:nvSpPr>
          <p:cNvPr id="210" name="Shape 210"/>
          <p:cNvSpPr/>
          <p:nvPr/>
        </p:nvSpPr>
        <p:spPr>
          <a:xfrm>
            <a:off x="14952341" y="6022006"/>
            <a:ext cx="8235195" cy="6155632"/>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Lorem has survived not only five centuries, but also the leap into electronic standard dummy text ever since the 1500s, survived not only five centuries, but also unchanged. It was popularised in the 1960s with the release of Letraset sheets containing Lorem has survived not only five centuries, but also the leap into electronic typesetting.</a:t>
            </a:r>
          </a:p>
        </p:txBody>
      </p:sp>
      <p:sp>
        <p:nvSpPr>
          <p:cNvPr id="212" name="Shape 212"/>
          <p:cNvSpPr/>
          <p:nvPr/>
        </p:nvSpPr>
        <p:spPr>
          <a:xfrm>
            <a:off x="10009124" y="2969653"/>
            <a:ext cx="2581900" cy="2581899"/>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13" name="Shape 213"/>
          <p:cNvSpPr/>
          <p:nvPr/>
        </p:nvSpPr>
        <p:spPr>
          <a:xfrm>
            <a:off x="3291128" y="9650372"/>
            <a:ext cx="2581900" cy="2581900"/>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14" name="Shape 214"/>
          <p:cNvSpPr/>
          <p:nvPr/>
        </p:nvSpPr>
        <p:spPr>
          <a:xfrm>
            <a:off x="6622169" y="13130750"/>
            <a:ext cx="1163430" cy="1163430"/>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15" name="Shape 215"/>
          <p:cNvSpPr/>
          <p:nvPr/>
        </p:nvSpPr>
        <p:spPr>
          <a:xfrm>
            <a:off x="5376009" y="-1707431"/>
            <a:ext cx="3104393" cy="3104393"/>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 name="Shape 217"/>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11</a:t>
            </a:fld>
            <a:endParaRPr/>
          </a:p>
        </p:txBody>
      </p:sp>
      <p:sp>
        <p:nvSpPr>
          <p:cNvPr id="3" name="Рисунок 2"/>
          <p:cNvSpPr>
            <a:spLocks noGrp="1"/>
          </p:cNvSpPr>
          <p:nvPr>
            <p:ph type="pic" sz="quarter" idx="14"/>
          </p:nvPr>
        </p:nvSpPr>
        <p:spPr>
          <a:xfrm>
            <a:off x="13832036" y="-26126"/>
            <a:ext cx="9969194" cy="13763703"/>
          </a:xfrm>
          <a:solidFill>
            <a:schemeClr val="bg2"/>
          </a:solidFill>
        </p:spPr>
      </p:sp>
      <p:grpSp>
        <p:nvGrpSpPr>
          <p:cNvPr id="221" name="Group 221"/>
          <p:cNvGrpSpPr/>
          <p:nvPr/>
        </p:nvGrpSpPr>
        <p:grpSpPr>
          <a:xfrm>
            <a:off x="3357467" y="1668416"/>
            <a:ext cx="8262234" cy="10509223"/>
            <a:chOff x="0" y="-228601"/>
            <a:chExt cx="8262232" cy="10509222"/>
          </a:xfrm>
        </p:grpSpPr>
        <p:sp>
          <p:nvSpPr>
            <p:cNvPr id="218" name="Shape 218"/>
            <p:cNvSpPr/>
            <p:nvPr/>
          </p:nvSpPr>
          <p:spPr>
            <a:xfrm>
              <a:off x="36432" y="-228601"/>
              <a:ext cx="3878924" cy="393702"/>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ctr">
              <a:spAutoFit/>
            </a:bodyPr>
            <a:lstStyle>
              <a:lvl1pPr>
                <a:defRPr sz="1800" cap="all" spc="360">
                  <a:latin typeface="+mj-lt"/>
                  <a:ea typeface="+mj-ea"/>
                  <a:cs typeface="+mj-cs"/>
                  <a:sym typeface="Avenir Heavy"/>
                </a:defRPr>
              </a:lvl1pPr>
            </a:lstStyle>
            <a:p>
              <a:r>
                <a:rPr dirty="0"/>
                <a:t>demo slide</a:t>
              </a:r>
            </a:p>
          </p:txBody>
        </p:sp>
        <p:sp>
          <p:nvSpPr>
            <p:cNvPr id="219" name="Shape 219"/>
            <p:cNvSpPr/>
            <p:nvPr/>
          </p:nvSpPr>
          <p:spPr>
            <a:xfrm>
              <a:off x="0" y="301208"/>
              <a:ext cx="7589002" cy="3329813"/>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normAutofit/>
            </a:bodyPr>
            <a:lstStyle/>
            <a:p>
              <a:pPr>
                <a:lnSpc>
                  <a:spcPct val="80000"/>
                </a:lnSpc>
                <a:defRPr sz="10000">
                  <a:solidFill>
                    <a:srgbClr val="3A3B39"/>
                  </a:solidFill>
                  <a:latin typeface="Bebas"/>
                  <a:ea typeface="Bebas"/>
                  <a:cs typeface="Bebas"/>
                  <a:sym typeface="Bebas"/>
                </a:defRPr>
              </a:pPr>
              <a:r>
                <a:t>Title text </a:t>
              </a:r>
              <a:r>
                <a:rPr>
                  <a:solidFill>
                    <a:srgbClr val="C7A57F"/>
                  </a:solidFill>
                </a:rPr>
                <a:t>demo</a:t>
              </a:r>
            </a:p>
          </p:txBody>
        </p:sp>
        <p:sp>
          <p:nvSpPr>
            <p:cNvPr id="220" name="Shape 220"/>
            <p:cNvSpPr/>
            <p:nvPr/>
          </p:nvSpPr>
          <p:spPr>
            <a:xfrm>
              <a:off x="27037" y="4124989"/>
              <a:ext cx="8235195" cy="6155632"/>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normAutofit/>
            </a:bodyPr>
            <a:lstStyle/>
            <a:p>
              <a: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Lorem has survived not only five centuries, but also the leap into electronic standard dummy text ever since the 1500s, survived not only five centuries, but also unchanged. It was popularised in the 1960s with the release of Letraset sheets containing Lorem has survived not only five centuries, but also the leap into electronic typesetting.</a:t>
              </a:r>
            </a:p>
          </p:txBody>
        </p:sp>
      </p:grpSp>
      <p:sp>
        <p:nvSpPr>
          <p:cNvPr id="223" name="Shape 223"/>
          <p:cNvSpPr/>
          <p:nvPr/>
        </p:nvSpPr>
        <p:spPr>
          <a:xfrm>
            <a:off x="20982531" y="3125304"/>
            <a:ext cx="3124345" cy="3124345"/>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24" name="Shape 224"/>
          <p:cNvSpPr/>
          <p:nvPr/>
        </p:nvSpPr>
        <p:spPr>
          <a:xfrm>
            <a:off x="14288811" y="1759146"/>
            <a:ext cx="1325404" cy="1325404"/>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25" name="Shape 225"/>
          <p:cNvSpPr/>
          <p:nvPr/>
        </p:nvSpPr>
        <p:spPr>
          <a:xfrm>
            <a:off x="22977402" y="12767402"/>
            <a:ext cx="1562716" cy="1562716"/>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Рисунок 2"/>
          <p:cNvSpPr>
            <a:spLocks noGrp="1"/>
          </p:cNvSpPr>
          <p:nvPr>
            <p:ph type="pic" sz="quarter" idx="11"/>
          </p:nvPr>
        </p:nvSpPr>
        <p:spPr>
          <a:xfrm>
            <a:off x="18186683" y="6108184"/>
            <a:ext cx="5033082" cy="4961706"/>
          </a:xfrm>
          <a:solidFill>
            <a:schemeClr val="bg2"/>
          </a:solidFill>
        </p:spPr>
      </p:sp>
      <p:sp>
        <p:nvSpPr>
          <p:cNvPr id="227" name="Shape 227"/>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12</a:t>
            </a:fld>
            <a:endParaRPr/>
          </a:p>
        </p:txBody>
      </p:sp>
      <p:sp>
        <p:nvSpPr>
          <p:cNvPr id="228" name="Shape 228"/>
          <p:cNvSpPr/>
          <p:nvPr/>
        </p:nvSpPr>
        <p:spPr>
          <a:xfrm>
            <a:off x="2475569" y="2144851"/>
            <a:ext cx="8064364" cy="3804792"/>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pPr>
              <a:lnSpc>
                <a:spcPct val="80000"/>
              </a:lnSpc>
              <a:defRPr sz="10000">
                <a:solidFill>
                  <a:srgbClr val="3A3B39"/>
                </a:solidFill>
                <a:latin typeface="Bebas"/>
                <a:ea typeface="Bebas"/>
                <a:cs typeface="Bebas"/>
                <a:sym typeface="Bebas"/>
              </a:defRPr>
            </a:pPr>
            <a:r>
              <a:rPr>
                <a:solidFill>
                  <a:srgbClr val="F6F5F3"/>
                </a:solidFill>
              </a:rPr>
              <a:t>Title text </a:t>
            </a:r>
            <a:r>
              <a:rPr>
                <a:solidFill>
                  <a:srgbClr val="C7A57F"/>
                </a:solidFill>
              </a:rPr>
              <a:t>demo</a:t>
            </a:r>
          </a:p>
        </p:txBody>
      </p:sp>
      <p:grpSp>
        <p:nvGrpSpPr>
          <p:cNvPr id="235" name="Group 235"/>
          <p:cNvGrpSpPr/>
          <p:nvPr/>
        </p:nvGrpSpPr>
        <p:grpSpPr>
          <a:xfrm>
            <a:off x="9894249" y="5934608"/>
            <a:ext cx="6528433" cy="5475262"/>
            <a:chOff x="0" y="0"/>
            <a:chExt cx="6528432" cy="5475260"/>
          </a:xfrm>
        </p:grpSpPr>
        <p:sp>
          <p:nvSpPr>
            <p:cNvPr id="229" name="Shape 229"/>
            <p:cNvSpPr/>
            <p:nvPr/>
          </p:nvSpPr>
          <p:spPr>
            <a:xfrm>
              <a:off x="801898" y="0"/>
              <a:ext cx="5726535" cy="1574346"/>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normAutofit/>
            </a:bodyPr>
            <a:lstStyle>
              <a:lvl1pPr>
                <a:defRPr>
                  <a:solidFill>
                    <a:srgbClr val="C1C0BE"/>
                  </a:solidFill>
                </a:defRPr>
              </a:lvl1pPr>
            </a:lstStyle>
            <a:p>
              <a:r>
                <a:t>Lorem Ipsum is simply dummy text of the printing and typesetting industry. Lorem Ipsum has been the industry's</a:t>
              </a:r>
            </a:p>
          </p:txBody>
        </p:sp>
        <p:sp>
          <p:nvSpPr>
            <p:cNvPr id="230" name="Shape 230"/>
            <p:cNvSpPr/>
            <p:nvPr/>
          </p:nvSpPr>
          <p:spPr>
            <a:xfrm>
              <a:off x="6206" y="138119"/>
              <a:ext cx="425865" cy="422368"/>
            </a:xfrm>
            <a:custGeom>
              <a:avLst/>
              <a:gdLst/>
              <a:ahLst/>
              <a:cxnLst>
                <a:cxn ang="0">
                  <a:pos x="wd2" y="hd2"/>
                </a:cxn>
                <a:cxn ang="5400000">
                  <a:pos x="wd2" y="hd2"/>
                </a:cxn>
                <a:cxn ang="10800000">
                  <a:pos x="wd2" y="hd2"/>
                </a:cxn>
                <a:cxn ang="16200000">
                  <a:pos x="wd2" y="hd2"/>
                </a:cxn>
              </a:cxnLst>
              <a:rect l="0" t="0" r="r" b="b"/>
              <a:pathLst>
                <a:path w="21600" h="21600" extrusionOk="0">
                  <a:moveTo>
                    <a:pt x="6597" y="17256"/>
                  </a:moveTo>
                  <a:cubicBezTo>
                    <a:pt x="5350" y="17256"/>
                    <a:pt x="4304" y="18271"/>
                    <a:pt x="4304" y="19529"/>
                  </a:cubicBezTo>
                  <a:cubicBezTo>
                    <a:pt x="4304" y="20747"/>
                    <a:pt x="5470" y="21600"/>
                    <a:pt x="6597" y="21600"/>
                  </a:cubicBezTo>
                  <a:cubicBezTo>
                    <a:pt x="7723" y="21600"/>
                    <a:pt x="8648" y="20747"/>
                    <a:pt x="8648" y="19529"/>
                  </a:cubicBezTo>
                  <a:cubicBezTo>
                    <a:pt x="8648" y="18271"/>
                    <a:pt x="7602" y="17256"/>
                    <a:pt x="6597" y="17256"/>
                  </a:cubicBezTo>
                  <a:close/>
                  <a:moveTo>
                    <a:pt x="0" y="0"/>
                  </a:moveTo>
                  <a:lnTo>
                    <a:pt x="0" y="2071"/>
                  </a:lnTo>
                  <a:lnTo>
                    <a:pt x="2253" y="2071"/>
                  </a:lnTo>
                  <a:lnTo>
                    <a:pt x="6154" y="10394"/>
                  </a:lnTo>
                  <a:lnTo>
                    <a:pt x="4545" y="13074"/>
                  </a:lnTo>
                  <a:cubicBezTo>
                    <a:pt x="4545" y="13277"/>
                    <a:pt x="4304" y="13723"/>
                    <a:pt x="4304" y="14129"/>
                  </a:cubicBezTo>
                  <a:cubicBezTo>
                    <a:pt x="4304" y="15388"/>
                    <a:pt x="5350" y="16200"/>
                    <a:pt x="6597" y="16200"/>
                  </a:cubicBezTo>
                  <a:lnTo>
                    <a:pt x="19347" y="16200"/>
                  </a:lnTo>
                  <a:lnTo>
                    <a:pt x="19347" y="14129"/>
                  </a:lnTo>
                  <a:lnTo>
                    <a:pt x="6999" y="14129"/>
                  </a:lnTo>
                  <a:cubicBezTo>
                    <a:pt x="6798" y="14129"/>
                    <a:pt x="6798" y="13926"/>
                    <a:pt x="6798" y="13926"/>
                  </a:cubicBezTo>
                  <a:lnTo>
                    <a:pt x="6798" y="13723"/>
                  </a:lnTo>
                  <a:lnTo>
                    <a:pt x="7602" y="11856"/>
                  </a:lnTo>
                  <a:lnTo>
                    <a:pt x="15647" y="11856"/>
                  </a:lnTo>
                  <a:cubicBezTo>
                    <a:pt x="16451" y="11856"/>
                    <a:pt x="17055" y="11409"/>
                    <a:pt x="17497" y="10800"/>
                  </a:cubicBezTo>
                  <a:lnTo>
                    <a:pt x="21399" y="3735"/>
                  </a:lnTo>
                  <a:cubicBezTo>
                    <a:pt x="21600" y="3532"/>
                    <a:pt x="21600" y="3532"/>
                    <a:pt x="21600" y="3329"/>
                  </a:cubicBezTo>
                  <a:cubicBezTo>
                    <a:pt x="21600" y="2517"/>
                    <a:pt x="21198" y="2071"/>
                    <a:pt x="20554" y="2071"/>
                  </a:cubicBezTo>
                  <a:lnTo>
                    <a:pt x="4545" y="2071"/>
                  </a:lnTo>
                  <a:lnTo>
                    <a:pt x="3701" y="0"/>
                  </a:lnTo>
                  <a:lnTo>
                    <a:pt x="0" y="0"/>
                  </a:lnTo>
                  <a:close/>
                  <a:moveTo>
                    <a:pt x="17256" y="17256"/>
                  </a:moveTo>
                  <a:cubicBezTo>
                    <a:pt x="16049" y="17256"/>
                    <a:pt x="15003" y="18271"/>
                    <a:pt x="15003" y="19529"/>
                  </a:cubicBezTo>
                  <a:cubicBezTo>
                    <a:pt x="15003" y="20747"/>
                    <a:pt x="16049" y="21600"/>
                    <a:pt x="17256" y="21600"/>
                  </a:cubicBezTo>
                  <a:cubicBezTo>
                    <a:pt x="18503" y="21600"/>
                    <a:pt x="19347" y="20747"/>
                    <a:pt x="19347" y="19529"/>
                  </a:cubicBezTo>
                  <a:cubicBezTo>
                    <a:pt x="19347" y="18271"/>
                    <a:pt x="18503" y="17256"/>
                    <a:pt x="17256" y="17256"/>
                  </a:cubicBezTo>
                  <a:close/>
                </a:path>
              </a:pathLst>
            </a:custGeom>
            <a:solidFill>
              <a:srgbClr val="C7A57F"/>
            </a:solidFill>
            <a:ln w="3175" cap="flat">
              <a:noFill/>
              <a:miter lim="400000"/>
            </a:ln>
            <a:effectLst/>
          </p:spPr>
          <p:txBody>
            <a:bodyPr wrap="square" lIns="45719" tIns="45719" rIns="45719" bIns="45719" numCol="1" anchor="ctr">
              <a:noAutofit/>
            </a:bodyPr>
            <a:lstStyle/>
            <a:p>
              <a:pPr defTabSz="914400">
                <a:defRPr sz="1800">
                  <a:solidFill>
                    <a:srgbClr val="C7A57F"/>
                  </a:solidFill>
                  <a:latin typeface="Roboto Regular"/>
                  <a:ea typeface="Roboto Regular"/>
                  <a:cs typeface="Roboto Regular"/>
                  <a:sym typeface="Roboto Regular"/>
                </a:defRPr>
              </a:pPr>
              <a:endParaRPr/>
            </a:p>
          </p:txBody>
        </p:sp>
        <p:sp>
          <p:nvSpPr>
            <p:cNvPr id="231" name="Shape 231"/>
            <p:cNvSpPr/>
            <p:nvPr/>
          </p:nvSpPr>
          <p:spPr>
            <a:xfrm>
              <a:off x="28937" y="2004274"/>
              <a:ext cx="380403" cy="380401"/>
            </a:xfrm>
            <a:custGeom>
              <a:avLst/>
              <a:gdLst/>
              <a:ahLst/>
              <a:cxnLst>
                <a:cxn ang="0">
                  <a:pos x="wd2" y="hd2"/>
                </a:cxn>
                <a:cxn ang="5400000">
                  <a:pos x="wd2" y="hd2"/>
                </a:cxn>
                <a:cxn ang="10800000">
                  <a:pos x="wd2" y="hd2"/>
                </a:cxn>
                <a:cxn ang="16200000">
                  <a:pos x="wd2" y="hd2"/>
                </a:cxn>
              </a:cxnLst>
              <a:rect l="0" t="0" r="r" b="b"/>
              <a:pathLst>
                <a:path w="21600" h="21600" extrusionOk="0">
                  <a:moveTo>
                    <a:pt x="12150" y="7110"/>
                  </a:moveTo>
                  <a:lnTo>
                    <a:pt x="9630" y="7110"/>
                  </a:lnTo>
                  <a:lnTo>
                    <a:pt x="9630" y="9630"/>
                  </a:lnTo>
                  <a:lnTo>
                    <a:pt x="12150" y="9630"/>
                  </a:lnTo>
                  <a:lnTo>
                    <a:pt x="12150" y="7110"/>
                  </a:lnTo>
                  <a:close/>
                  <a:moveTo>
                    <a:pt x="17010" y="7110"/>
                  </a:moveTo>
                  <a:lnTo>
                    <a:pt x="14445" y="7110"/>
                  </a:lnTo>
                  <a:lnTo>
                    <a:pt x="14445" y="9630"/>
                  </a:lnTo>
                  <a:lnTo>
                    <a:pt x="17010" y="9630"/>
                  </a:lnTo>
                  <a:lnTo>
                    <a:pt x="17010" y="7110"/>
                  </a:lnTo>
                  <a:close/>
                  <a:moveTo>
                    <a:pt x="20430" y="14940"/>
                  </a:moveTo>
                  <a:cubicBezTo>
                    <a:pt x="19080" y="14940"/>
                    <a:pt x="17685" y="14715"/>
                    <a:pt x="16065" y="14265"/>
                  </a:cubicBezTo>
                  <a:cubicBezTo>
                    <a:pt x="15840" y="13995"/>
                    <a:pt x="15390" y="14265"/>
                    <a:pt x="14940" y="14490"/>
                  </a:cubicBezTo>
                  <a:lnTo>
                    <a:pt x="12375" y="17235"/>
                  </a:lnTo>
                  <a:cubicBezTo>
                    <a:pt x="8955" y="15390"/>
                    <a:pt x="6210" y="12645"/>
                    <a:pt x="4365" y="9180"/>
                  </a:cubicBezTo>
                  <a:lnTo>
                    <a:pt x="7110" y="6660"/>
                  </a:lnTo>
                  <a:cubicBezTo>
                    <a:pt x="7335" y="6210"/>
                    <a:pt x="7560" y="5715"/>
                    <a:pt x="7335" y="5265"/>
                  </a:cubicBezTo>
                  <a:cubicBezTo>
                    <a:pt x="6885" y="4140"/>
                    <a:pt x="6660" y="2520"/>
                    <a:pt x="6660" y="1125"/>
                  </a:cubicBezTo>
                  <a:cubicBezTo>
                    <a:pt x="6660" y="450"/>
                    <a:pt x="6210" y="0"/>
                    <a:pt x="5490" y="0"/>
                  </a:cubicBezTo>
                  <a:lnTo>
                    <a:pt x="1350" y="0"/>
                  </a:lnTo>
                  <a:cubicBezTo>
                    <a:pt x="450" y="0"/>
                    <a:pt x="0" y="450"/>
                    <a:pt x="0" y="1125"/>
                  </a:cubicBezTo>
                  <a:cubicBezTo>
                    <a:pt x="0" y="12420"/>
                    <a:pt x="9180" y="21600"/>
                    <a:pt x="20430" y="21600"/>
                  </a:cubicBezTo>
                  <a:cubicBezTo>
                    <a:pt x="21150" y="21600"/>
                    <a:pt x="21600" y="21150"/>
                    <a:pt x="21600" y="20475"/>
                  </a:cubicBezTo>
                  <a:lnTo>
                    <a:pt x="21600" y="16065"/>
                  </a:lnTo>
                  <a:cubicBezTo>
                    <a:pt x="21600" y="15390"/>
                    <a:pt x="21150" y="14940"/>
                    <a:pt x="20430" y="14940"/>
                  </a:cubicBezTo>
                  <a:close/>
                  <a:moveTo>
                    <a:pt x="19305" y="7110"/>
                  </a:moveTo>
                  <a:lnTo>
                    <a:pt x="19305" y="9630"/>
                  </a:lnTo>
                  <a:lnTo>
                    <a:pt x="21600" y="9630"/>
                  </a:lnTo>
                  <a:lnTo>
                    <a:pt x="21600" y="7110"/>
                  </a:lnTo>
                  <a:lnTo>
                    <a:pt x="19305" y="7110"/>
                  </a:lnTo>
                  <a:close/>
                </a:path>
              </a:pathLst>
            </a:custGeom>
            <a:solidFill>
              <a:srgbClr val="C7A57F"/>
            </a:solidFill>
            <a:ln w="3175" cap="flat">
              <a:noFill/>
              <a:miter lim="400000"/>
            </a:ln>
            <a:effectLst/>
          </p:spPr>
          <p:txBody>
            <a:bodyPr wrap="square" lIns="45719" tIns="45719" rIns="45719" bIns="45719" numCol="1" anchor="ctr">
              <a:noAutofit/>
            </a:bodyPr>
            <a:lstStyle/>
            <a:p>
              <a:pPr defTabSz="914400">
                <a:defRPr sz="1800">
                  <a:solidFill>
                    <a:srgbClr val="000000"/>
                  </a:solidFill>
                  <a:latin typeface="Roboto Regular"/>
                  <a:ea typeface="Roboto Regular"/>
                  <a:cs typeface="Roboto Regular"/>
                  <a:sym typeface="Roboto Regular"/>
                </a:defRPr>
              </a:pPr>
              <a:endParaRPr/>
            </a:p>
          </p:txBody>
        </p:sp>
        <p:sp>
          <p:nvSpPr>
            <p:cNvPr id="232" name="Shape 232"/>
            <p:cNvSpPr/>
            <p:nvPr/>
          </p:nvSpPr>
          <p:spPr>
            <a:xfrm>
              <a:off x="801898" y="1950458"/>
              <a:ext cx="5623910" cy="1574346"/>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normAutofit/>
            </a:bodyPr>
            <a:lstStyle>
              <a:lvl1pPr>
                <a:defRPr>
                  <a:solidFill>
                    <a:srgbClr val="C1C0BE"/>
                  </a:solidFill>
                </a:defRPr>
              </a:lvl1pPr>
            </a:lstStyle>
            <a:p>
              <a:r>
                <a:t>Unknown printer took a galley of type and scrambled it to make a type specimen book. It has survived not</a:t>
              </a:r>
            </a:p>
          </p:txBody>
        </p:sp>
        <p:sp>
          <p:nvSpPr>
            <p:cNvPr id="233" name="Shape 233"/>
            <p:cNvSpPr/>
            <p:nvPr/>
          </p:nvSpPr>
          <p:spPr>
            <a:xfrm>
              <a:off x="0" y="3977304"/>
              <a:ext cx="438278" cy="351166"/>
            </a:xfrm>
            <a:custGeom>
              <a:avLst/>
              <a:gdLst/>
              <a:ahLst/>
              <a:cxnLst>
                <a:cxn ang="0">
                  <a:pos x="wd2" y="hd2"/>
                </a:cxn>
                <a:cxn ang="5400000">
                  <a:pos x="wd2" y="hd2"/>
                </a:cxn>
                <a:cxn ang="10800000">
                  <a:pos x="wd2" y="hd2"/>
                </a:cxn>
                <a:cxn ang="16200000">
                  <a:pos x="wd2" y="hd2"/>
                </a:cxn>
              </a:cxnLst>
              <a:rect l="0" t="0" r="r" b="b"/>
              <a:pathLst>
                <a:path w="21600" h="21600" extrusionOk="0">
                  <a:moveTo>
                    <a:pt x="19491" y="0"/>
                  </a:moveTo>
                  <a:lnTo>
                    <a:pt x="2070" y="0"/>
                  </a:lnTo>
                  <a:cubicBezTo>
                    <a:pt x="820" y="0"/>
                    <a:pt x="0" y="1259"/>
                    <a:pt x="0" y="2809"/>
                  </a:cubicBezTo>
                  <a:lnTo>
                    <a:pt x="0" y="18791"/>
                  </a:lnTo>
                  <a:cubicBezTo>
                    <a:pt x="0" y="20292"/>
                    <a:pt x="820" y="21600"/>
                    <a:pt x="2070" y="21600"/>
                  </a:cubicBezTo>
                  <a:lnTo>
                    <a:pt x="19491" y="21600"/>
                  </a:lnTo>
                  <a:cubicBezTo>
                    <a:pt x="20741" y="21600"/>
                    <a:pt x="21600" y="20292"/>
                    <a:pt x="21600" y="18791"/>
                  </a:cubicBezTo>
                  <a:lnTo>
                    <a:pt x="21600" y="2809"/>
                  </a:lnTo>
                  <a:cubicBezTo>
                    <a:pt x="21600" y="1259"/>
                    <a:pt x="20741" y="0"/>
                    <a:pt x="19491" y="0"/>
                  </a:cubicBezTo>
                  <a:close/>
                  <a:moveTo>
                    <a:pt x="14101" y="18791"/>
                  </a:moveTo>
                  <a:lnTo>
                    <a:pt x="2070" y="18791"/>
                  </a:lnTo>
                  <a:lnTo>
                    <a:pt x="2070" y="13609"/>
                  </a:lnTo>
                  <a:lnTo>
                    <a:pt x="14101" y="13609"/>
                  </a:lnTo>
                  <a:lnTo>
                    <a:pt x="14101" y="18791"/>
                  </a:lnTo>
                  <a:close/>
                  <a:moveTo>
                    <a:pt x="14101" y="12059"/>
                  </a:moveTo>
                  <a:lnTo>
                    <a:pt x="2070" y="12059"/>
                  </a:lnTo>
                  <a:lnTo>
                    <a:pt x="2070" y="6683"/>
                  </a:lnTo>
                  <a:lnTo>
                    <a:pt x="14101" y="6683"/>
                  </a:lnTo>
                  <a:lnTo>
                    <a:pt x="14101" y="12059"/>
                  </a:lnTo>
                  <a:close/>
                  <a:moveTo>
                    <a:pt x="19491" y="18791"/>
                  </a:moveTo>
                  <a:lnTo>
                    <a:pt x="15155" y="18791"/>
                  </a:lnTo>
                  <a:lnTo>
                    <a:pt x="15155" y="6683"/>
                  </a:lnTo>
                  <a:lnTo>
                    <a:pt x="19491" y="6683"/>
                  </a:lnTo>
                  <a:lnTo>
                    <a:pt x="19491" y="18791"/>
                  </a:lnTo>
                  <a:close/>
                </a:path>
              </a:pathLst>
            </a:custGeom>
            <a:solidFill>
              <a:srgbClr val="C7A57F"/>
            </a:solidFill>
            <a:ln w="3175" cap="flat">
              <a:noFill/>
              <a:miter lim="400000"/>
            </a:ln>
            <a:effectLst/>
          </p:spPr>
          <p:txBody>
            <a:bodyPr wrap="square" lIns="45719" tIns="45719" rIns="45719" bIns="45719" numCol="1" anchor="ctr">
              <a:noAutofit/>
            </a:bodyPr>
            <a:lstStyle/>
            <a:p>
              <a:pPr defTabSz="914400">
                <a:defRPr sz="1800">
                  <a:solidFill>
                    <a:srgbClr val="000000"/>
                  </a:solidFill>
                  <a:latin typeface="Roboto Regular"/>
                  <a:ea typeface="Roboto Regular"/>
                  <a:cs typeface="Roboto Regular"/>
                  <a:sym typeface="Roboto Regular"/>
                </a:defRPr>
              </a:pPr>
              <a:endParaRPr/>
            </a:p>
          </p:txBody>
        </p:sp>
        <p:sp>
          <p:nvSpPr>
            <p:cNvPr id="234" name="Shape 234"/>
            <p:cNvSpPr/>
            <p:nvPr/>
          </p:nvSpPr>
          <p:spPr>
            <a:xfrm>
              <a:off x="801898" y="3900915"/>
              <a:ext cx="5439419" cy="1574346"/>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normAutofit/>
            </a:bodyPr>
            <a:lstStyle>
              <a:lvl1pPr>
                <a:defRPr>
                  <a:solidFill>
                    <a:srgbClr val="C1C0BE"/>
                  </a:solidFill>
                </a:defRPr>
              </a:lvl1pPr>
            </a:lstStyle>
            <a:p>
              <a:r>
                <a:rPr dirty="0"/>
                <a:t>Survived not only five centuries, but also the leap into electronic standard dummy text ever since the 1500s but. </a:t>
              </a:r>
            </a:p>
          </p:txBody>
        </p:sp>
      </p:grpSp>
      <p:sp>
        <p:nvSpPr>
          <p:cNvPr id="236" name="Shape 236"/>
          <p:cNvSpPr/>
          <p:nvPr/>
        </p:nvSpPr>
        <p:spPr>
          <a:xfrm>
            <a:off x="2493047" y="5941637"/>
            <a:ext cx="6241318" cy="5805197"/>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lvl1pPr>
              <a:defRPr>
                <a:solidFill>
                  <a:srgbClr val="C1C0BE"/>
                </a:solidFill>
              </a:defRPr>
            </a:lvl1pPr>
          </a:lstStyle>
          <a:p>
            <a:r>
              <a:t>Lorem Ipsum is simply dummy text of the printing and typesetting industry. Lorem Ipsum has been the industry's standard dummy text ever since the 1500s, when an unknown printer took a galley of type and scrambled it to make a type specimen centuries, but also the leap into electronic unchanged. It was Lorem has survived not only five centuries, but also the leap into electronic standard dummy text ever since the 1500s, survived not only five centuries, but also unchanged. It was popularised in</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Рисунок 4"/>
          <p:cNvSpPr>
            <a:spLocks noGrp="1"/>
          </p:cNvSpPr>
          <p:nvPr>
            <p:ph type="pic" sz="quarter" idx="13"/>
          </p:nvPr>
        </p:nvSpPr>
        <p:spPr>
          <a:xfrm>
            <a:off x="13069711" y="1"/>
            <a:ext cx="4393248" cy="4117646"/>
          </a:xfrm>
          <a:solidFill>
            <a:schemeClr val="bg2"/>
          </a:solidFill>
        </p:spPr>
      </p:sp>
      <p:sp>
        <p:nvSpPr>
          <p:cNvPr id="6" name="Рисунок 5"/>
          <p:cNvSpPr>
            <a:spLocks noGrp="1"/>
          </p:cNvSpPr>
          <p:nvPr>
            <p:ph type="pic" sz="quarter" idx="14"/>
          </p:nvPr>
        </p:nvSpPr>
        <p:spPr>
          <a:xfrm>
            <a:off x="17728979" y="305923"/>
            <a:ext cx="4393246" cy="7240510"/>
          </a:xfrm>
          <a:solidFill>
            <a:schemeClr val="bg2"/>
          </a:solidFill>
        </p:spPr>
      </p:sp>
      <p:sp>
        <p:nvSpPr>
          <p:cNvPr id="9" name="Рисунок 8"/>
          <p:cNvSpPr>
            <a:spLocks noGrp="1"/>
          </p:cNvSpPr>
          <p:nvPr>
            <p:ph type="pic" sz="quarter" idx="17"/>
          </p:nvPr>
        </p:nvSpPr>
        <p:spPr>
          <a:xfrm>
            <a:off x="13069711" y="4377147"/>
            <a:ext cx="4393248" cy="4961706"/>
          </a:xfrm>
          <a:solidFill>
            <a:schemeClr val="bg2"/>
          </a:solidFill>
        </p:spPr>
      </p:sp>
      <p:sp>
        <p:nvSpPr>
          <p:cNvPr id="10" name="Рисунок 9"/>
          <p:cNvSpPr>
            <a:spLocks noGrp="1"/>
          </p:cNvSpPr>
          <p:nvPr>
            <p:ph type="pic" sz="quarter" idx="18"/>
          </p:nvPr>
        </p:nvSpPr>
        <p:spPr>
          <a:xfrm>
            <a:off x="13069711" y="9598352"/>
            <a:ext cx="4393248" cy="4117647"/>
          </a:xfrm>
          <a:solidFill>
            <a:schemeClr val="bg2"/>
          </a:solidFill>
        </p:spPr>
      </p:sp>
      <p:sp>
        <p:nvSpPr>
          <p:cNvPr id="11" name="Рисунок 10"/>
          <p:cNvSpPr>
            <a:spLocks noGrp="1"/>
          </p:cNvSpPr>
          <p:nvPr>
            <p:ph type="pic" sz="quarter" idx="19"/>
          </p:nvPr>
        </p:nvSpPr>
        <p:spPr>
          <a:xfrm>
            <a:off x="17728977" y="7805933"/>
            <a:ext cx="4393248" cy="4961706"/>
          </a:xfrm>
          <a:solidFill>
            <a:schemeClr val="bg2"/>
          </a:solidFill>
        </p:spPr>
      </p:sp>
      <p:sp>
        <p:nvSpPr>
          <p:cNvPr id="239" name="Shape 239"/>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13</a:t>
            </a:fld>
            <a:endParaRPr/>
          </a:p>
        </p:txBody>
      </p:sp>
      <p:sp>
        <p:nvSpPr>
          <p:cNvPr id="240" name="Shape 240"/>
          <p:cNvSpPr/>
          <p:nvPr/>
        </p:nvSpPr>
        <p:spPr>
          <a:xfrm>
            <a:off x="3377920" y="2493486"/>
            <a:ext cx="8064365" cy="3804792"/>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pPr>
              <a:lnSpc>
                <a:spcPct val="80000"/>
              </a:lnSpc>
              <a:defRPr sz="10000">
                <a:solidFill>
                  <a:srgbClr val="3A3B39"/>
                </a:solidFill>
                <a:latin typeface="Bebas"/>
                <a:ea typeface="Bebas"/>
                <a:cs typeface="Bebas"/>
                <a:sym typeface="Bebas"/>
              </a:defRPr>
            </a:pPr>
            <a:r>
              <a:rPr>
                <a:solidFill>
                  <a:srgbClr val="F6F5F3"/>
                </a:solidFill>
              </a:rPr>
              <a:t>Title text </a:t>
            </a:r>
            <a:r>
              <a:rPr>
                <a:solidFill>
                  <a:srgbClr val="C7A57F"/>
                </a:solidFill>
              </a:rPr>
              <a:t>demo</a:t>
            </a:r>
          </a:p>
        </p:txBody>
      </p:sp>
      <p:sp>
        <p:nvSpPr>
          <p:cNvPr id="241" name="Shape 241"/>
          <p:cNvSpPr/>
          <p:nvPr/>
        </p:nvSpPr>
        <p:spPr>
          <a:xfrm>
            <a:off x="3395399" y="6290273"/>
            <a:ext cx="7718694" cy="5805197"/>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lvl1pPr>
              <a:defRPr>
                <a:solidFill>
                  <a:srgbClr val="C1C0BE"/>
                </a:solidFill>
              </a:defRPr>
            </a:lvl1pPr>
          </a:lstStyle>
          <a:p>
            <a:r>
              <a:t>Lorem Ipsum is simply dummy text of the printing and typesetting industry. Lorem Ipsum has been the industry's standard dummy text ever since the 1500s, when an unknown printer took a galley of type and scrambled it to make a type specimen centuries, but also the leap into electronic unchanged. It was Lorem has survived not only five centuries, but also the leap into electronic standard dummy text ever since the 1500s, survived not only five centuries, but also unchanged. It was popularised in</a:t>
            </a:r>
          </a:p>
        </p:txBody>
      </p:sp>
      <p:sp>
        <p:nvSpPr>
          <p:cNvPr id="4" name="Рисунок 3"/>
          <p:cNvSpPr>
            <a:spLocks noGrp="1"/>
          </p:cNvSpPr>
          <p:nvPr>
            <p:ph type="pic" sz="quarter" idx="12"/>
          </p:nvPr>
        </p:nvSpPr>
        <p:spPr>
          <a:xfrm>
            <a:off x="17728977" y="13027139"/>
            <a:ext cx="4393248" cy="688860"/>
          </a:xfrm>
          <a:solidFill>
            <a:schemeClr val="bg2"/>
          </a:solidFill>
        </p:spPr>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 name="Shape 249"/>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14</a:t>
            </a:fld>
            <a:endParaRPr/>
          </a:p>
        </p:txBody>
      </p:sp>
      <p:sp>
        <p:nvSpPr>
          <p:cNvPr id="250" name="Shape 250"/>
          <p:cNvSpPr/>
          <p:nvPr/>
        </p:nvSpPr>
        <p:spPr>
          <a:xfrm>
            <a:off x="17435002" y="1937227"/>
            <a:ext cx="5784763" cy="10047659"/>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51" name="Shape 251"/>
          <p:cNvSpPr/>
          <p:nvPr/>
        </p:nvSpPr>
        <p:spPr>
          <a:xfrm>
            <a:off x="2568093" y="1937227"/>
            <a:ext cx="5784762" cy="10047659"/>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52" name="Shape 252"/>
          <p:cNvSpPr/>
          <p:nvPr/>
        </p:nvSpPr>
        <p:spPr>
          <a:xfrm>
            <a:off x="10001547" y="1937227"/>
            <a:ext cx="5784763" cy="10047659"/>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53" name="Shape 253"/>
          <p:cNvSpPr/>
          <p:nvPr/>
        </p:nvSpPr>
        <p:spPr>
          <a:xfrm>
            <a:off x="3230736" y="2712951"/>
            <a:ext cx="3878925" cy="393702"/>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ctr">
            <a:spAutoFit/>
          </a:bodyPr>
          <a:lstStyle>
            <a:lvl1pPr>
              <a:defRPr sz="1800" cap="all" spc="360">
                <a:solidFill>
                  <a:srgbClr val="C1C0BE"/>
                </a:solidFill>
                <a:latin typeface="+mj-lt"/>
                <a:ea typeface="+mj-ea"/>
                <a:cs typeface="+mj-cs"/>
                <a:sym typeface="Avenir Heavy"/>
              </a:defRPr>
            </a:lvl1pPr>
          </a:lstStyle>
          <a:p>
            <a:r>
              <a:t>demo slide</a:t>
            </a:r>
          </a:p>
        </p:txBody>
      </p:sp>
      <p:sp>
        <p:nvSpPr>
          <p:cNvPr id="254" name="Shape 254"/>
          <p:cNvSpPr/>
          <p:nvPr/>
        </p:nvSpPr>
        <p:spPr>
          <a:xfrm>
            <a:off x="3199958" y="3141363"/>
            <a:ext cx="4499828" cy="2212808"/>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normAutofit/>
          </a:bodyPr>
          <a:lstStyle/>
          <a:p>
            <a:pPr>
              <a:defRPr sz="5600">
                <a:solidFill>
                  <a:srgbClr val="3A3B39"/>
                </a:solidFill>
                <a:latin typeface="Bebas"/>
                <a:ea typeface="Bebas"/>
                <a:cs typeface="Bebas"/>
                <a:sym typeface="Bebas"/>
              </a:defRPr>
            </a:pPr>
            <a:r>
              <a:t>Pricing plan</a:t>
            </a:r>
          </a:p>
          <a:p>
            <a:pPr>
              <a:defRPr sz="5600">
                <a:solidFill>
                  <a:srgbClr val="3A3B39"/>
                </a:solidFill>
                <a:latin typeface="Bebas"/>
                <a:ea typeface="Bebas"/>
                <a:cs typeface="Bebas"/>
                <a:sym typeface="Bebas"/>
              </a:defRPr>
            </a:pPr>
            <a:r>
              <a:rPr>
                <a:solidFill>
                  <a:srgbClr val="C7A57F"/>
                </a:solidFill>
              </a:rPr>
              <a:t>Standart</a:t>
            </a:r>
          </a:p>
        </p:txBody>
      </p:sp>
      <p:sp>
        <p:nvSpPr>
          <p:cNvPr id="255" name="Shape 255"/>
          <p:cNvSpPr/>
          <p:nvPr/>
        </p:nvSpPr>
        <p:spPr>
          <a:xfrm>
            <a:off x="3234499" y="5680754"/>
            <a:ext cx="1109625" cy="1"/>
          </a:xfrm>
          <a:prstGeom prst="line">
            <a:avLst/>
          </a:prstGeom>
          <a:noFill/>
          <a:ln w="88900" cap="flat">
            <a:solidFill>
              <a:srgbClr val="C7A57F"/>
            </a:solidFill>
            <a:prstDash val="solid"/>
            <a:miter lim="400000"/>
          </a:ln>
          <a:effectLst/>
        </p:spPr>
        <p:txBody>
          <a:bodyPr wrap="square" lIns="38100" tIns="38100" rIns="38100" bIns="38100" numCol="1" anchor="ctr">
            <a:noAutofit/>
          </a:bodyPr>
          <a:lstStyle/>
          <a:p>
            <a:pPr algn="ctr">
              <a:defRPr sz="3000">
                <a:solidFill>
                  <a:srgbClr val="000000"/>
                </a:solidFill>
                <a:latin typeface="Helvetica Light"/>
                <a:ea typeface="Helvetica Light"/>
                <a:cs typeface="Helvetica Light"/>
                <a:sym typeface="Helvetica Light"/>
              </a:defRPr>
            </a:pPr>
            <a:endParaRPr/>
          </a:p>
        </p:txBody>
      </p:sp>
      <p:sp>
        <p:nvSpPr>
          <p:cNvPr id="256" name="Shape 256"/>
          <p:cNvSpPr/>
          <p:nvPr/>
        </p:nvSpPr>
        <p:spPr>
          <a:xfrm>
            <a:off x="3776936" y="6381156"/>
            <a:ext cx="4247777" cy="3849696"/>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normAutofit/>
          </a:bodyPr>
          <a:lstStyle/>
          <a:p>
            <a:pPr>
              <a:spcBef>
                <a:spcPts val="1000"/>
              </a:spcBef>
            </a:pPr>
            <a:r>
              <a:rPr dirty="0"/>
              <a:t>Lorem Ipsum is simply</a:t>
            </a:r>
          </a:p>
          <a:p>
            <a:pPr>
              <a:spcBef>
                <a:spcPts val="1000"/>
              </a:spcBef>
            </a:pPr>
            <a:r>
              <a:rPr dirty="0"/>
              <a:t>Dummy text of the printing </a:t>
            </a:r>
          </a:p>
          <a:p>
            <a:pPr>
              <a:spcBef>
                <a:spcPts val="1000"/>
              </a:spcBef>
            </a:pPr>
            <a:r>
              <a:rPr dirty="0"/>
              <a:t>And typesetting industry</a:t>
            </a:r>
          </a:p>
          <a:p>
            <a:pPr>
              <a:spcBef>
                <a:spcPts val="1000"/>
              </a:spcBef>
            </a:pPr>
            <a:r>
              <a:rPr dirty="0"/>
              <a:t>Lorem Ipsum has been </a:t>
            </a:r>
          </a:p>
          <a:p>
            <a:pPr>
              <a:spcBef>
                <a:spcPts val="1000"/>
              </a:spcBef>
            </a:pPr>
            <a:r>
              <a:rPr dirty="0"/>
              <a:t>The industry's standard </a:t>
            </a:r>
          </a:p>
          <a:p>
            <a:pPr>
              <a:spcBef>
                <a:spcPts val="1000"/>
              </a:spcBef>
            </a:pPr>
            <a:r>
              <a:rPr dirty="0"/>
              <a:t>Dummy text ever since the </a:t>
            </a:r>
          </a:p>
        </p:txBody>
      </p:sp>
      <p:sp>
        <p:nvSpPr>
          <p:cNvPr id="257" name="Shape 257"/>
          <p:cNvSpPr/>
          <p:nvPr/>
        </p:nvSpPr>
        <p:spPr>
          <a:xfrm>
            <a:off x="3289096" y="8025528"/>
            <a:ext cx="266160" cy="266162"/>
          </a:xfrm>
          <a:custGeom>
            <a:avLst/>
            <a:gdLst/>
            <a:ahLst/>
            <a:cxnLst>
              <a:cxn ang="0">
                <a:pos x="wd2" y="hd2"/>
              </a:cxn>
              <a:cxn ang="5400000">
                <a:pos x="wd2" y="hd2"/>
              </a:cxn>
              <a:cxn ang="10800000">
                <a:pos x="wd2" y="hd2"/>
              </a:cxn>
              <a:cxn ang="16200000">
                <a:pos x="wd2" y="hd2"/>
              </a:cxn>
            </a:cxnLst>
            <a:rect l="0" t="0" r="r" b="b"/>
            <a:pathLst>
              <a:path w="21600" h="21600" extrusionOk="0">
                <a:moveTo>
                  <a:pt x="21600" y="2089"/>
                </a:moveTo>
                <a:lnTo>
                  <a:pt x="19554" y="0"/>
                </a:lnTo>
                <a:lnTo>
                  <a:pt x="10943" y="8593"/>
                </a:lnTo>
                <a:lnTo>
                  <a:pt x="2046" y="0"/>
                </a:lnTo>
                <a:lnTo>
                  <a:pt x="0" y="2089"/>
                </a:lnTo>
                <a:lnTo>
                  <a:pt x="8564" y="10634"/>
                </a:lnTo>
                <a:lnTo>
                  <a:pt x="0" y="19511"/>
                </a:lnTo>
                <a:lnTo>
                  <a:pt x="2046" y="21600"/>
                </a:lnTo>
                <a:lnTo>
                  <a:pt x="10943" y="13007"/>
                </a:lnTo>
                <a:lnTo>
                  <a:pt x="19554" y="21600"/>
                </a:lnTo>
                <a:lnTo>
                  <a:pt x="21600" y="19511"/>
                </a:lnTo>
                <a:lnTo>
                  <a:pt x="13036" y="10634"/>
                </a:lnTo>
                <a:lnTo>
                  <a:pt x="21600" y="2089"/>
                </a:lnTo>
              </a:path>
            </a:pathLst>
          </a:custGeom>
          <a:solidFill>
            <a:srgbClr val="C1C0BE"/>
          </a:solidFill>
          <a:ln w="3175" cap="flat">
            <a:noFill/>
            <a:miter lim="400000"/>
          </a:ln>
          <a:effectLst/>
        </p:spPr>
        <p:txBody>
          <a:bodyPr wrap="square" lIns="45719" tIns="45719" rIns="45719" bIns="45719" numCol="1" anchor="ctr">
            <a:noAutofit/>
          </a:bodyPr>
          <a:lstStyle/>
          <a:p>
            <a:pPr defTabSz="914400">
              <a:defRPr sz="1800">
                <a:solidFill>
                  <a:srgbClr val="000000"/>
                </a:solidFill>
                <a:latin typeface="Roboto Regular"/>
                <a:ea typeface="Roboto Regular"/>
                <a:cs typeface="Roboto Regular"/>
                <a:sym typeface="Roboto Regular"/>
              </a:defRPr>
            </a:pPr>
            <a:endParaRPr/>
          </a:p>
        </p:txBody>
      </p:sp>
      <p:sp>
        <p:nvSpPr>
          <p:cNvPr id="258" name="Shape 258"/>
          <p:cNvSpPr/>
          <p:nvPr/>
        </p:nvSpPr>
        <p:spPr>
          <a:xfrm>
            <a:off x="3251902" y="6493360"/>
            <a:ext cx="340549" cy="258609"/>
          </a:xfrm>
          <a:custGeom>
            <a:avLst/>
            <a:gdLst/>
            <a:ahLst/>
            <a:cxnLst>
              <a:cxn ang="0">
                <a:pos x="wd2" y="hd2"/>
              </a:cxn>
              <a:cxn ang="5400000">
                <a:pos x="wd2" y="hd2"/>
              </a:cxn>
              <a:cxn ang="10800000">
                <a:pos x="wd2" y="hd2"/>
              </a:cxn>
              <a:cxn ang="16200000">
                <a:pos x="wd2" y="hd2"/>
              </a:cxn>
            </a:cxnLst>
            <a:rect l="0" t="0" r="r" b="b"/>
            <a:pathLst>
              <a:path w="21600" h="21600" extrusionOk="0">
                <a:moveTo>
                  <a:pt x="6796" y="16986"/>
                </a:moveTo>
                <a:lnTo>
                  <a:pt x="1627" y="10192"/>
                </a:lnTo>
                <a:lnTo>
                  <a:pt x="0" y="12666"/>
                </a:lnTo>
                <a:lnTo>
                  <a:pt x="6796" y="21600"/>
                </a:lnTo>
                <a:lnTo>
                  <a:pt x="21600" y="2181"/>
                </a:lnTo>
                <a:lnTo>
                  <a:pt x="19718" y="0"/>
                </a:lnTo>
                <a:lnTo>
                  <a:pt x="6796" y="16986"/>
                </a:lnTo>
              </a:path>
            </a:pathLst>
          </a:custGeom>
          <a:solidFill>
            <a:srgbClr val="3A3B39"/>
          </a:solidFill>
          <a:ln w="3175" cap="flat">
            <a:noFill/>
            <a:miter lim="400000"/>
          </a:ln>
          <a:effectLst/>
        </p:spPr>
        <p:txBody>
          <a:bodyPr wrap="square" lIns="45719" tIns="45719" rIns="45719" bIns="45719" numCol="1" anchor="ctr">
            <a:noAutofit/>
          </a:bodyPr>
          <a:lstStyle/>
          <a:p>
            <a:pPr defTabSz="914400">
              <a:defRPr sz="1800">
                <a:solidFill>
                  <a:srgbClr val="000000"/>
                </a:solidFill>
                <a:latin typeface="Roboto Regular"/>
                <a:ea typeface="Roboto Regular"/>
                <a:cs typeface="Roboto Regular"/>
                <a:sym typeface="Roboto Regular"/>
              </a:defRPr>
            </a:pPr>
            <a:endParaRPr/>
          </a:p>
        </p:txBody>
      </p:sp>
      <p:sp>
        <p:nvSpPr>
          <p:cNvPr id="259" name="Shape 259"/>
          <p:cNvSpPr/>
          <p:nvPr/>
        </p:nvSpPr>
        <p:spPr>
          <a:xfrm>
            <a:off x="3251902" y="7004082"/>
            <a:ext cx="340549" cy="258610"/>
          </a:xfrm>
          <a:custGeom>
            <a:avLst/>
            <a:gdLst/>
            <a:ahLst/>
            <a:cxnLst>
              <a:cxn ang="0">
                <a:pos x="wd2" y="hd2"/>
              </a:cxn>
              <a:cxn ang="5400000">
                <a:pos x="wd2" y="hd2"/>
              </a:cxn>
              <a:cxn ang="10800000">
                <a:pos x="wd2" y="hd2"/>
              </a:cxn>
              <a:cxn ang="16200000">
                <a:pos x="wd2" y="hd2"/>
              </a:cxn>
            </a:cxnLst>
            <a:rect l="0" t="0" r="r" b="b"/>
            <a:pathLst>
              <a:path w="21600" h="21600" extrusionOk="0">
                <a:moveTo>
                  <a:pt x="6796" y="16986"/>
                </a:moveTo>
                <a:lnTo>
                  <a:pt x="1627" y="10192"/>
                </a:lnTo>
                <a:lnTo>
                  <a:pt x="0" y="12666"/>
                </a:lnTo>
                <a:lnTo>
                  <a:pt x="6796" y="21600"/>
                </a:lnTo>
                <a:lnTo>
                  <a:pt x="21600" y="2181"/>
                </a:lnTo>
                <a:lnTo>
                  <a:pt x="19718" y="0"/>
                </a:lnTo>
                <a:lnTo>
                  <a:pt x="6796" y="16986"/>
                </a:lnTo>
              </a:path>
            </a:pathLst>
          </a:custGeom>
          <a:solidFill>
            <a:srgbClr val="3A3B39"/>
          </a:solidFill>
          <a:ln w="3175" cap="flat">
            <a:noFill/>
            <a:miter lim="400000"/>
          </a:ln>
          <a:effectLst/>
        </p:spPr>
        <p:txBody>
          <a:bodyPr wrap="square" lIns="45719" tIns="45719" rIns="45719" bIns="45719" numCol="1" anchor="ctr">
            <a:noAutofit/>
          </a:bodyPr>
          <a:lstStyle/>
          <a:p>
            <a:pPr defTabSz="914400">
              <a:defRPr sz="1800">
                <a:solidFill>
                  <a:srgbClr val="000000"/>
                </a:solidFill>
                <a:latin typeface="Roboto Regular"/>
                <a:ea typeface="Roboto Regular"/>
                <a:cs typeface="Roboto Regular"/>
                <a:sym typeface="Roboto Regular"/>
              </a:defRPr>
            </a:pPr>
            <a:endParaRPr/>
          </a:p>
        </p:txBody>
      </p:sp>
      <p:sp>
        <p:nvSpPr>
          <p:cNvPr id="260" name="Shape 260"/>
          <p:cNvSpPr/>
          <p:nvPr/>
        </p:nvSpPr>
        <p:spPr>
          <a:xfrm>
            <a:off x="3251902" y="7514805"/>
            <a:ext cx="340549" cy="258610"/>
          </a:xfrm>
          <a:custGeom>
            <a:avLst/>
            <a:gdLst/>
            <a:ahLst/>
            <a:cxnLst>
              <a:cxn ang="0">
                <a:pos x="wd2" y="hd2"/>
              </a:cxn>
              <a:cxn ang="5400000">
                <a:pos x="wd2" y="hd2"/>
              </a:cxn>
              <a:cxn ang="10800000">
                <a:pos x="wd2" y="hd2"/>
              </a:cxn>
              <a:cxn ang="16200000">
                <a:pos x="wd2" y="hd2"/>
              </a:cxn>
            </a:cxnLst>
            <a:rect l="0" t="0" r="r" b="b"/>
            <a:pathLst>
              <a:path w="21600" h="21600" extrusionOk="0">
                <a:moveTo>
                  <a:pt x="6796" y="16986"/>
                </a:moveTo>
                <a:lnTo>
                  <a:pt x="1627" y="10192"/>
                </a:lnTo>
                <a:lnTo>
                  <a:pt x="0" y="12666"/>
                </a:lnTo>
                <a:lnTo>
                  <a:pt x="6796" y="21600"/>
                </a:lnTo>
                <a:lnTo>
                  <a:pt x="21600" y="2181"/>
                </a:lnTo>
                <a:lnTo>
                  <a:pt x="19718" y="0"/>
                </a:lnTo>
                <a:lnTo>
                  <a:pt x="6796" y="16986"/>
                </a:lnTo>
              </a:path>
            </a:pathLst>
          </a:custGeom>
          <a:solidFill>
            <a:srgbClr val="3A3B39"/>
          </a:solidFill>
          <a:ln w="3175" cap="flat">
            <a:noFill/>
            <a:miter lim="400000"/>
          </a:ln>
          <a:effectLst/>
        </p:spPr>
        <p:txBody>
          <a:bodyPr wrap="square" lIns="45719" tIns="45719" rIns="45719" bIns="45719" numCol="1" anchor="ctr">
            <a:noAutofit/>
          </a:bodyPr>
          <a:lstStyle/>
          <a:p>
            <a:pPr defTabSz="914400">
              <a:defRPr sz="1800">
                <a:solidFill>
                  <a:srgbClr val="000000"/>
                </a:solidFill>
                <a:latin typeface="Roboto Regular"/>
                <a:ea typeface="Roboto Regular"/>
                <a:cs typeface="Roboto Regular"/>
                <a:sym typeface="Roboto Regular"/>
              </a:defRPr>
            </a:pPr>
            <a:endParaRPr/>
          </a:p>
        </p:txBody>
      </p:sp>
      <p:sp>
        <p:nvSpPr>
          <p:cNvPr id="261" name="Shape 261"/>
          <p:cNvSpPr/>
          <p:nvPr/>
        </p:nvSpPr>
        <p:spPr>
          <a:xfrm>
            <a:off x="3289096" y="8543803"/>
            <a:ext cx="266160" cy="266163"/>
          </a:xfrm>
          <a:custGeom>
            <a:avLst/>
            <a:gdLst/>
            <a:ahLst/>
            <a:cxnLst>
              <a:cxn ang="0">
                <a:pos x="wd2" y="hd2"/>
              </a:cxn>
              <a:cxn ang="5400000">
                <a:pos x="wd2" y="hd2"/>
              </a:cxn>
              <a:cxn ang="10800000">
                <a:pos x="wd2" y="hd2"/>
              </a:cxn>
              <a:cxn ang="16200000">
                <a:pos x="wd2" y="hd2"/>
              </a:cxn>
            </a:cxnLst>
            <a:rect l="0" t="0" r="r" b="b"/>
            <a:pathLst>
              <a:path w="21600" h="21600" extrusionOk="0">
                <a:moveTo>
                  <a:pt x="21600" y="2089"/>
                </a:moveTo>
                <a:lnTo>
                  <a:pt x="19554" y="0"/>
                </a:lnTo>
                <a:lnTo>
                  <a:pt x="10943" y="8593"/>
                </a:lnTo>
                <a:lnTo>
                  <a:pt x="2046" y="0"/>
                </a:lnTo>
                <a:lnTo>
                  <a:pt x="0" y="2089"/>
                </a:lnTo>
                <a:lnTo>
                  <a:pt x="8564" y="10634"/>
                </a:lnTo>
                <a:lnTo>
                  <a:pt x="0" y="19511"/>
                </a:lnTo>
                <a:lnTo>
                  <a:pt x="2046" y="21600"/>
                </a:lnTo>
                <a:lnTo>
                  <a:pt x="10943" y="13007"/>
                </a:lnTo>
                <a:lnTo>
                  <a:pt x="19554" y="21600"/>
                </a:lnTo>
                <a:lnTo>
                  <a:pt x="21600" y="19511"/>
                </a:lnTo>
                <a:lnTo>
                  <a:pt x="13036" y="10634"/>
                </a:lnTo>
                <a:lnTo>
                  <a:pt x="21600" y="2089"/>
                </a:lnTo>
              </a:path>
            </a:pathLst>
          </a:custGeom>
          <a:solidFill>
            <a:srgbClr val="C1C0BE"/>
          </a:solidFill>
          <a:ln w="3175" cap="flat">
            <a:noFill/>
            <a:miter lim="400000"/>
          </a:ln>
          <a:effectLst/>
        </p:spPr>
        <p:txBody>
          <a:bodyPr wrap="square" lIns="45719" tIns="45719" rIns="45719" bIns="45719" numCol="1" anchor="ctr">
            <a:noAutofit/>
          </a:bodyPr>
          <a:lstStyle/>
          <a:p>
            <a:pPr defTabSz="914400">
              <a:defRPr sz="1800">
                <a:solidFill>
                  <a:srgbClr val="000000"/>
                </a:solidFill>
                <a:latin typeface="Roboto Regular"/>
                <a:ea typeface="Roboto Regular"/>
                <a:cs typeface="Roboto Regular"/>
                <a:sym typeface="Roboto Regular"/>
              </a:defRPr>
            </a:pPr>
            <a:endParaRPr/>
          </a:p>
        </p:txBody>
      </p:sp>
      <p:sp>
        <p:nvSpPr>
          <p:cNvPr id="262" name="Shape 262"/>
          <p:cNvSpPr/>
          <p:nvPr/>
        </p:nvSpPr>
        <p:spPr>
          <a:xfrm>
            <a:off x="3289096" y="9062081"/>
            <a:ext cx="266160" cy="266162"/>
          </a:xfrm>
          <a:custGeom>
            <a:avLst/>
            <a:gdLst/>
            <a:ahLst/>
            <a:cxnLst>
              <a:cxn ang="0">
                <a:pos x="wd2" y="hd2"/>
              </a:cxn>
              <a:cxn ang="5400000">
                <a:pos x="wd2" y="hd2"/>
              </a:cxn>
              <a:cxn ang="10800000">
                <a:pos x="wd2" y="hd2"/>
              </a:cxn>
              <a:cxn ang="16200000">
                <a:pos x="wd2" y="hd2"/>
              </a:cxn>
            </a:cxnLst>
            <a:rect l="0" t="0" r="r" b="b"/>
            <a:pathLst>
              <a:path w="21600" h="21600" extrusionOk="0">
                <a:moveTo>
                  <a:pt x="21600" y="2089"/>
                </a:moveTo>
                <a:lnTo>
                  <a:pt x="19554" y="0"/>
                </a:lnTo>
                <a:lnTo>
                  <a:pt x="10943" y="8593"/>
                </a:lnTo>
                <a:lnTo>
                  <a:pt x="2046" y="0"/>
                </a:lnTo>
                <a:lnTo>
                  <a:pt x="0" y="2089"/>
                </a:lnTo>
                <a:lnTo>
                  <a:pt x="8564" y="10634"/>
                </a:lnTo>
                <a:lnTo>
                  <a:pt x="0" y="19511"/>
                </a:lnTo>
                <a:lnTo>
                  <a:pt x="2046" y="21600"/>
                </a:lnTo>
                <a:lnTo>
                  <a:pt x="10943" y="13007"/>
                </a:lnTo>
                <a:lnTo>
                  <a:pt x="19554" y="21600"/>
                </a:lnTo>
                <a:lnTo>
                  <a:pt x="21600" y="19511"/>
                </a:lnTo>
                <a:lnTo>
                  <a:pt x="13036" y="10634"/>
                </a:lnTo>
                <a:lnTo>
                  <a:pt x="21600" y="2089"/>
                </a:lnTo>
              </a:path>
            </a:pathLst>
          </a:custGeom>
          <a:solidFill>
            <a:srgbClr val="C1C0BE"/>
          </a:solidFill>
          <a:ln w="3175" cap="flat">
            <a:noFill/>
            <a:miter lim="400000"/>
          </a:ln>
          <a:effectLst/>
        </p:spPr>
        <p:txBody>
          <a:bodyPr wrap="square" lIns="45719" tIns="45719" rIns="45719" bIns="45719" numCol="1" anchor="ctr">
            <a:noAutofit/>
          </a:bodyPr>
          <a:lstStyle/>
          <a:p>
            <a:pPr defTabSz="914400">
              <a:defRPr sz="1800">
                <a:solidFill>
                  <a:srgbClr val="000000"/>
                </a:solidFill>
                <a:latin typeface="Roboto Regular"/>
                <a:ea typeface="Roboto Regular"/>
                <a:cs typeface="Roboto Regular"/>
                <a:sym typeface="Roboto Regular"/>
              </a:defRPr>
            </a:pPr>
            <a:endParaRPr/>
          </a:p>
        </p:txBody>
      </p:sp>
      <p:grpSp>
        <p:nvGrpSpPr>
          <p:cNvPr id="267" name="Group 267"/>
          <p:cNvGrpSpPr/>
          <p:nvPr/>
        </p:nvGrpSpPr>
        <p:grpSpPr>
          <a:xfrm>
            <a:off x="3909961" y="10362654"/>
            <a:ext cx="3079821" cy="815532"/>
            <a:chOff x="0" y="0"/>
            <a:chExt cx="3079818" cy="815531"/>
          </a:xfrm>
        </p:grpSpPr>
        <p:sp>
          <p:nvSpPr>
            <p:cNvPr id="264" name="Shape 264"/>
            <p:cNvSpPr/>
            <p:nvPr/>
          </p:nvSpPr>
          <p:spPr>
            <a:xfrm>
              <a:off x="0" y="0"/>
              <a:ext cx="3079819" cy="815532"/>
            </a:xfrm>
            <a:prstGeom prst="roundRect">
              <a:avLst>
                <a:gd name="adj" fmla="val 50000"/>
              </a:avLst>
            </a:prstGeom>
            <a:solidFill>
              <a:srgbClr val="C7A57F"/>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265" name="Shape 265"/>
            <p:cNvSpPr/>
            <p:nvPr/>
          </p:nvSpPr>
          <p:spPr>
            <a:xfrm>
              <a:off x="352523" y="210915"/>
              <a:ext cx="2268145" cy="393701"/>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none" lIns="38100" tIns="38100" rIns="38100" bIns="38100" numCol="1" anchor="ctr">
              <a:spAutoFit/>
            </a:bodyPr>
            <a:lstStyle>
              <a:lvl1pPr>
                <a:defRPr sz="1800" cap="all" spc="360">
                  <a:solidFill>
                    <a:srgbClr val="272727"/>
                  </a:solidFill>
                  <a:latin typeface="+mj-lt"/>
                  <a:ea typeface="+mj-ea"/>
                  <a:cs typeface="+mj-cs"/>
                  <a:sym typeface="Avenir Heavy"/>
                </a:defRPr>
              </a:lvl1pPr>
            </a:lstStyle>
            <a:p>
              <a:r>
                <a:t>more inform</a:t>
              </a:r>
            </a:p>
          </p:txBody>
        </p:sp>
        <p:sp>
          <p:nvSpPr>
            <p:cNvPr id="266" name="Shape 266"/>
            <p:cNvSpPr/>
            <p:nvPr/>
          </p:nvSpPr>
          <p:spPr>
            <a:xfrm>
              <a:off x="2677052" y="326294"/>
              <a:ext cx="99826" cy="162943"/>
            </a:xfrm>
            <a:custGeom>
              <a:avLst/>
              <a:gdLst/>
              <a:ahLst/>
              <a:cxnLst>
                <a:cxn ang="0">
                  <a:pos x="wd2" y="hd2"/>
                </a:cxn>
                <a:cxn ang="5400000">
                  <a:pos x="wd2" y="hd2"/>
                </a:cxn>
                <a:cxn ang="10800000">
                  <a:pos x="wd2" y="hd2"/>
                </a:cxn>
                <a:cxn ang="16200000">
                  <a:pos x="wd2" y="hd2"/>
                </a:cxn>
              </a:cxnLst>
              <a:rect l="0" t="0" r="r" b="b"/>
              <a:pathLst>
                <a:path w="21600" h="21600" extrusionOk="0">
                  <a:moveTo>
                    <a:pt x="4010" y="0"/>
                  </a:moveTo>
                  <a:lnTo>
                    <a:pt x="0" y="2462"/>
                  </a:lnTo>
                  <a:lnTo>
                    <a:pt x="13671" y="10800"/>
                  </a:lnTo>
                  <a:lnTo>
                    <a:pt x="0" y="19194"/>
                  </a:lnTo>
                  <a:lnTo>
                    <a:pt x="4010" y="21600"/>
                  </a:lnTo>
                  <a:lnTo>
                    <a:pt x="21600" y="10800"/>
                  </a:lnTo>
                  <a:lnTo>
                    <a:pt x="4010" y="0"/>
                  </a:lnTo>
                </a:path>
              </a:pathLst>
            </a:custGeom>
            <a:solidFill>
              <a:srgbClr val="272727"/>
            </a:solidFill>
            <a:ln w="3175" cap="flat">
              <a:noFill/>
              <a:miter lim="400000"/>
            </a:ln>
            <a:effectLst/>
          </p:spPr>
          <p:txBody>
            <a:bodyPr wrap="square" lIns="45719" tIns="45719" rIns="45719" bIns="45719" numCol="1" anchor="ctr">
              <a:noAutofit/>
            </a:bodyPr>
            <a:lstStyle/>
            <a:p>
              <a:pPr defTabSz="914400">
                <a:defRPr sz="1800">
                  <a:solidFill>
                    <a:srgbClr val="000000"/>
                  </a:solidFill>
                  <a:latin typeface="Roboto Regular"/>
                  <a:ea typeface="Roboto Regular"/>
                  <a:cs typeface="Roboto Regular"/>
                  <a:sym typeface="Roboto Regular"/>
                </a:defRPr>
              </a:pPr>
              <a:endParaRPr/>
            </a:p>
          </p:txBody>
        </p:sp>
      </p:grpSp>
      <p:sp>
        <p:nvSpPr>
          <p:cNvPr id="269" name="Shape 269"/>
          <p:cNvSpPr/>
          <p:nvPr/>
        </p:nvSpPr>
        <p:spPr>
          <a:xfrm>
            <a:off x="10729472" y="2712952"/>
            <a:ext cx="3878923" cy="393701"/>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chor="ctr">
            <a:spAutoFit/>
          </a:bodyPr>
          <a:lstStyle>
            <a:lvl1pPr>
              <a:defRPr sz="1800" cap="all" spc="360">
                <a:solidFill>
                  <a:srgbClr val="C1C0BE"/>
                </a:solidFill>
                <a:latin typeface="+mj-lt"/>
                <a:ea typeface="+mj-ea"/>
                <a:cs typeface="+mj-cs"/>
                <a:sym typeface="Avenir Heavy"/>
              </a:defRPr>
            </a:lvl1pPr>
          </a:lstStyle>
          <a:p>
            <a:r>
              <a:t>demo slide</a:t>
            </a:r>
          </a:p>
        </p:txBody>
      </p:sp>
      <p:sp>
        <p:nvSpPr>
          <p:cNvPr id="270" name="Shape 270"/>
          <p:cNvSpPr/>
          <p:nvPr/>
        </p:nvSpPr>
        <p:spPr>
          <a:xfrm>
            <a:off x="10698693" y="3141363"/>
            <a:ext cx="4499826" cy="2212808"/>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pPr>
              <a:defRPr sz="5600">
                <a:solidFill>
                  <a:srgbClr val="3A3B39"/>
                </a:solidFill>
                <a:latin typeface="Bebas"/>
                <a:ea typeface="Bebas"/>
                <a:cs typeface="Bebas"/>
                <a:sym typeface="Bebas"/>
              </a:defRPr>
            </a:pPr>
            <a:r>
              <a:t>Pricing plan</a:t>
            </a:r>
          </a:p>
          <a:p>
            <a:pPr>
              <a:defRPr sz="5600">
                <a:solidFill>
                  <a:srgbClr val="3A3B39"/>
                </a:solidFill>
                <a:latin typeface="Bebas"/>
                <a:ea typeface="Bebas"/>
                <a:cs typeface="Bebas"/>
                <a:sym typeface="Bebas"/>
              </a:defRPr>
            </a:pPr>
            <a:r>
              <a:rPr>
                <a:solidFill>
                  <a:srgbClr val="C7A57F"/>
                </a:solidFill>
              </a:rPr>
              <a:t>Best</a:t>
            </a:r>
          </a:p>
        </p:txBody>
      </p:sp>
      <p:sp>
        <p:nvSpPr>
          <p:cNvPr id="271" name="Shape 271"/>
          <p:cNvSpPr/>
          <p:nvPr/>
        </p:nvSpPr>
        <p:spPr>
          <a:xfrm>
            <a:off x="10733234" y="5680754"/>
            <a:ext cx="1109626" cy="1"/>
          </a:xfrm>
          <a:prstGeom prst="line">
            <a:avLst/>
          </a:prstGeom>
          <a:ln w="88900">
            <a:solidFill>
              <a:srgbClr val="C7A57F"/>
            </a:solidFill>
            <a:miter lim="400000"/>
          </a:ln>
        </p:spPr>
        <p:txBody>
          <a:bodyPr lIns="38100" tIns="38100" rIns="38100" bIns="38100" anchor="ctr"/>
          <a:lstStyle/>
          <a:p>
            <a:pPr algn="ctr">
              <a:defRPr sz="3000">
                <a:solidFill>
                  <a:srgbClr val="000000"/>
                </a:solidFill>
                <a:latin typeface="Helvetica Light"/>
                <a:ea typeface="Helvetica Light"/>
                <a:cs typeface="Helvetica Light"/>
                <a:sym typeface="Helvetica Light"/>
              </a:defRPr>
            </a:pPr>
            <a:endParaRPr/>
          </a:p>
        </p:txBody>
      </p:sp>
      <p:sp>
        <p:nvSpPr>
          <p:cNvPr id="272" name="Shape 272"/>
          <p:cNvSpPr/>
          <p:nvPr/>
        </p:nvSpPr>
        <p:spPr>
          <a:xfrm>
            <a:off x="11275672" y="6381157"/>
            <a:ext cx="4247774" cy="3849694"/>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pPr>
              <a:spcBef>
                <a:spcPts val="1000"/>
              </a:spcBef>
            </a:pPr>
            <a:r>
              <a:rPr dirty="0"/>
              <a:t>Lorem Ipsum is simply</a:t>
            </a:r>
          </a:p>
          <a:p>
            <a:pPr>
              <a:spcBef>
                <a:spcPts val="1000"/>
              </a:spcBef>
            </a:pPr>
            <a:r>
              <a:rPr dirty="0"/>
              <a:t>Dummy text of the printing </a:t>
            </a:r>
          </a:p>
          <a:p>
            <a:pPr>
              <a:spcBef>
                <a:spcPts val="1000"/>
              </a:spcBef>
            </a:pPr>
            <a:r>
              <a:rPr dirty="0"/>
              <a:t>And typesetting industry</a:t>
            </a:r>
          </a:p>
          <a:p>
            <a:pPr>
              <a:spcBef>
                <a:spcPts val="1000"/>
              </a:spcBef>
            </a:pPr>
            <a:r>
              <a:rPr dirty="0"/>
              <a:t>Lorem Ipsum has been </a:t>
            </a:r>
          </a:p>
          <a:p>
            <a:pPr>
              <a:spcBef>
                <a:spcPts val="1000"/>
              </a:spcBef>
            </a:pPr>
            <a:r>
              <a:rPr dirty="0"/>
              <a:t>The industry's standard </a:t>
            </a:r>
          </a:p>
          <a:p>
            <a:pPr>
              <a:spcBef>
                <a:spcPts val="1000"/>
              </a:spcBef>
            </a:pPr>
            <a:r>
              <a:rPr dirty="0"/>
              <a:t>Dummy text ever since the </a:t>
            </a:r>
          </a:p>
        </p:txBody>
      </p:sp>
      <p:sp>
        <p:nvSpPr>
          <p:cNvPr id="273" name="Shape 273"/>
          <p:cNvSpPr/>
          <p:nvPr/>
        </p:nvSpPr>
        <p:spPr>
          <a:xfrm>
            <a:off x="10750638" y="6493361"/>
            <a:ext cx="340549" cy="258609"/>
          </a:xfrm>
          <a:custGeom>
            <a:avLst/>
            <a:gdLst/>
            <a:ahLst/>
            <a:cxnLst>
              <a:cxn ang="0">
                <a:pos x="wd2" y="hd2"/>
              </a:cxn>
              <a:cxn ang="5400000">
                <a:pos x="wd2" y="hd2"/>
              </a:cxn>
              <a:cxn ang="10800000">
                <a:pos x="wd2" y="hd2"/>
              </a:cxn>
              <a:cxn ang="16200000">
                <a:pos x="wd2" y="hd2"/>
              </a:cxn>
            </a:cxnLst>
            <a:rect l="0" t="0" r="r" b="b"/>
            <a:pathLst>
              <a:path w="21600" h="21600" extrusionOk="0">
                <a:moveTo>
                  <a:pt x="6796" y="16986"/>
                </a:moveTo>
                <a:lnTo>
                  <a:pt x="1627" y="10192"/>
                </a:lnTo>
                <a:lnTo>
                  <a:pt x="0" y="12666"/>
                </a:lnTo>
                <a:lnTo>
                  <a:pt x="6796" y="21600"/>
                </a:lnTo>
                <a:lnTo>
                  <a:pt x="21600" y="2181"/>
                </a:lnTo>
                <a:lnTo>
                  <a:pt x="19718" y="0"/>
                </a:lnTo>
                <a:lnTo>
                  <a:pt x="6796" y="16986"/>
                </a:lnTo>
              </a:path>
            </a:pathLst>
          </a:custGeom>
          <a:solidFill>
            <a:srgbClr val="3A3B39"/>
          </a:solidFill>
          <a:ln w="3175">
            <a:miter lim="400000"/>
          </a:ln>
        </p:spPr>
        <p:txBody>
          <a:bodyPr lIns="45719" rIns="45719" anchor="ctr"/>
          <a:lstStyle/>
          <a:p>
            <a:pPr defTabSz="914400">
              <a:defRPr sz="1800">
                <a:solidFill>
                  <a:srgbClr val="000000"/>
                </a:solidFill>
                <a:latin typeface="Roboto Regular"/>
                <a:ea typeface="Roboto Regular"/>
                <a:cs typeface="Roboto Regular"/>
                <a:sym typeface="Roboto Regular"/>
              </a:defRPr>
            </a:pPr>
            <a:endParaRPr/>
          </a:p>
        </p:txBody>
      </p:sp>
      <p:sp>
        <p:nvSpPr>
          <p:cNvPr id="274" name="Shape 274"/>
          <p:cNvSpPr/>
          <p:nvPr/>
        </p:nvSpPr>
        <p:spPr>
          <a:xfrm>
            <a:off x="10750638" y="7007104"/>
            <a:ext cx="340549" cy="258610"/>
          </a:xfrm>
          <a:custGeom>
            <a:avLst/>
            <a:gdLst/>
            <a:ahLst/>
            <a:cxnLst>
              <a:cxn ang="0">
                <a:pos x="wd2" y="hd2"/>
              </a:cxn>
              <a:cxn ang="5400000">
                <a:pos x="wd2" y="hd2"/>
              </a:cxn>
              <a:cxn ang="10800000">
                <a:pos x="wd2" y="hd2"/>
              </a:cxn>
              <a:cxn ang="16200000">
                <a:pos x="wd2" y="hd2"/>
              </a:cxn>
            </a:cxnLst>
            <a:rect l="0" t="0" r="r" b="b"/>
            <a:pathLst>
              <a:path w="21600" h="21600" extrusionOk="0">
                <a:moveTo>
                  <a:pt x="6796" y="16986"/>
                </a:moveTo>
                <a:lnTo>
                  <a:pt x="1627" y="10192"/>
                </a:lnTo>
                <a:lnTo>
                  <a:pt x="0" y="12666"/>
                </a:lnTo>
                <a:lnTo>
                  <a:pt x="6796" y="21600"/>
                </a:lnTo>
                <a:lnTo>
                  <a:pt x="21600" y="2181"/>
                </a:lnTo>
                <a:lnTo>
                  <a:pt x="19718" y="0"/>
                </a:lnTo>
                <a:lnTo>
                  <a:pt x="6796" y="16986"/>
                </a:lnTo>
              </a:path>
            </a:pathLst>
          </a:custGeom>
          <a:solidFill>
            <a:srgbClr val="3A3B39"/>
          </a:solidFill>
          <a:ln w="3175">
            <a:miter lim="400000"/>
          </a:ln>
        </p:spPr>
        <p:txBody>
          <a:bodyPr lIns="45719" rIns="45719" anchor="ctr"/>
          <a:lstStyle/>
          <a:p>
            <a:pPr defTabSz="914400">
              <a:defRPr sz="1800">
                <a:solidFill>
                  <a:srgbClr val="000000"/>
                </a:solidFill>
                <a:latin typeface="Roboto Regular"/>
                <a:ea typeface="Roboto Regular"/>
                <a:cs typeface="Roboto Regular"/>
                <a:sym typeface="Roboto Regular"/>
              </a:defRPr>
            </a:pPr>
            <a:endParaRPr/>
          </a:p>
        </p:txBody>
      </p:sp>
      <p:sp>
        <p:nvSpPr>
          <p:cNvPr id="275" name="Shape 275"/>
          <p:cNvSpPr/>
          <p:nvPr/>
        </p:nvSpPr>
        <p:spPr>
          <a:xfrm>
            <a:off x="10750638" y="7520848"/>
            <a:ext cx="340549" cy="258610"/>
          </a:xfrm>
          <a:custGeom>
            <a:avLst/>
            <a:gdLst/>
            <a:ahLst/>
            <a:cxnLst>
              <a:cxn ang="0">
                <a:pos x="wd2" y="hd2"/>
              </a:cxn>
              <a:cxn ang="5400000">
                <a:pos x="wd2" y="hd2"/>
              </a:cxn>
              <a:cxn ang="10800000">
                <a:pos x="wd2" y="hd2"/>
              </a:cxn>
              <a:cxn ang="16200000">
                <a:pos x="wd2" y="hd2"/>
              </a:cxn>
            </a:cxnLst>
            <a:rect l="0" t="0" r="r" b="b"/>
            <a:pathLst>
              <a:path w="21600" h="21600" extrusionOk="0">
                <a:moveTo>
                  <a:pt x="6796" y="16986"/>
                </a:moveTo>
                <a:lnTo>
                  <a:pt x="1627" y="10192"/>
                </a:lnTo>
                <a:lnTo>
                  <a:pt x="0" y="12666"/>
                </a:lnTo>
                <a:lnTo>
                  <a:pt x="6796" y="21600"/>
                </a:lnTo>
                <a:lnTo>
                  <a:pt x="21600" y="2181"/>
                </a:lnTo>
                <a:lnTo>
                  <a:pt x="19718" y="0"/>
                </a:lnTo>
                <a:lnTo>
                  <a:pt x="6796" y="16986"/>
                </a:lnTo>
              </a:path>
            </a:pathLst>
          </a:custGeom>
          <a:solidFill>
            <a:srgbClr val="3A3B39"/>
          </a:solidFill>
          <a:ln w="3175">
            <a:miter lim="400000"/>
          </a:ln>
        </p:spPr>
        <p:txBody>
          <a:bodyPr lIns="45719" rIns="45719" anchor="ctr"/>
          <a:lstStyle/>
          <a:p>
            <a:pPr defTabSz="914400">
              <a:defRPr sz="1800">
                <a:solidFill>
                  <a:srgbClr val="000000"/>
                </a:solidFill>
                <a:latin typeface="Roboto Regular"/>
                <a:ea typeface="Roboto Regular"/>
                <a:cs typeface="Roboto Regular"/>
                <a:sym typeface="Roboto Regular"/>
              </a:defRPr>
            </a:pPr>
            <a:endParaRPr/>
          </a:p>
        </p:txBody>
      </p:sp>
      <p:sp>
        <p:nvSpPr>
          <p:cNvPr id="276" name="Shape 276"/>
          <p:cNvSpPr/>
          <p:nvPr/>
        </p:nvSpPr>
        <p:spPr>
          <a:xfrm>
            <a:off x="10787832" y="9062080"/>
            <a:ext cx="266161" cy="266162"/>
          </a:xfrm>
          <a:custGeom>
            <a:avLst/>
            <a:gdLst/>
            <a:ahLst/>
            <a:cxnLst>
              <a:cxn ang="0">
                <a:pos x="wd2" y="hd2"/>
              </a:cxn>
              <a:cxn ang="5400000">
                <a:pos x="wd2" y="hd2"/>
              </a:cxn>
              <a:cxn ang="10800000">
                <a:pos x="wd2" y="hd2"/>
              </a:cxn>
              <a:cxn ang="16200000">
                <a:pos x="wd2" y="hd2"/>
              </a:cxn>
            </a:cxnLst>
            <a:rect l="0" t="0" r="r" b="b"/>
            <a:pathLst>
              <a:path w="21600" h="21600" extrusionOk="0">
                <a:moveTo>
                  <a:pt x="21600" y="2089"/>
                </a:moveTo>
                <a:lnTo>
                  <a:pt x="19554" y="0"/>
                </a:lnTo>
                <a:lnTo>
                  <a:pt x="10943" y="8593"/>
                </a:lnTo>
                <a:lnTo>
                  <a:pt x="2046" y="0"/>
                </a:lnTo>
                <a:lnTo>
                  <a:pt x="0" y="2089"/>
                </a:lnTo>
                <a:lnTo>
                  <a:pt x="8564" y="10634"/>
                </a:lnTo>
                <a:lnTo>
                  <a:pt x="0" y="19511"/>
                </a:lnTo>
                <a:lnTo>
                  <a:pt x="2046" y="21600"/>
                </a:lnTo>
                <a:lnTo>
                  <a:pt x="10943" y="13007"/>
                </a:lnTo>
                <a:lnTo>
                  <a:pt x="19554" y="21600"/>
                </a:lnTo>
                <a:lnTo>
                  <a:pt x="21600" y="19511"/>
                </a:lnTo>
                <a:lnTo>
                  <a:pt x="13036" y="10634"/>
                </a:lnTo>
                <a:lnTo>
                  <a:pt x="21600" y="2089"/>
                </a:lnTo>
              </a:path>
            </a:pathLst>
          </a:custGeom>
          <a:solidFill>
            <a:srgbClr val="C1C0BE"/>
          </a:solidFill>
          <a:ln w="3175">
            <a:miter lim="400000"/>
          </a:ln>
        </p:spPr>
        <p:txBody>
          <a:bodyPr lIns="45719" rIns="45719" anchor="ctr"/>
          <a:lstStyle/>
          <a:p>
            <a:pPr defTabSz="914400">
              <a:defRPr sz="1800">
                <a:solidFill>
                  <a:srgbClr val="000000"/>
                </a:solidFill>
                <a:latin typeface="Roboto Regular"/>
                <a:ea typeface="Roboto Regular"/>
                <a:cs typeface="Roboto Regular"/>
                <a:sym typeface="Roboto Regular"/>
              </a:defRPr>
            </a:pPr>
            <a:endParaRPr/>
          </a:p>
        </p:txBody>
      </p:sp>
      <p:grpSp>
        <p:nvGrpSpPr>
          <p:cNvPr id="280" name="Group 280"/>
          <p:cNvGrpSpPr/>
          <p:nvPr/>
        </p:nvGrpSpPr>
        <p:grpSpPr>
          <a:xfrm>
            <a:off x="11408697" y="10362653"/>
            <a:ext cx="3079819" cy="815532"/>
            <a:chOff x="0" y="0"/>
            <a:chExt cx="3079818" cy="815531"/>
          </a:xfrm>
        </p:grpSpPr>
        <p:sp>
          <p:nvSpPr>
            <p:cNvPr id="277" name="Shape 277"/>
            <p:cNvSpPr/>
            <p:nvPr/>
          </p:nvSpPr>
          <p:spPr>
            <a:xfrm>
              <a:off x="0" y="0"/>
              <a:ext cx="3079819" cy="815532"/>
            </a:xfrm>
            <a:prstGeom prst="roundRect">
              <a:avLst>
                <a:gd name="adj" fmla="val 50000"/>
              </a:avLst>
            </a:prstGeom>
            <a:solidFill>
              <a:srgbClr val="C7A57F"/>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278" name="Shape 278"/>
            <p:cNvSpPr/>
            <p:nvPr/>
          </p:nvSpPr>
          <p:spPr>
            <a:xfrm>
              <a:off x="352523" y="210915"/>
              <a:ext cx="2268145" cy="393701"/>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none" lIns="38100" tIns="38100" rIns="38100" bIns="38100" numCol="1" anchor="ctr">
              <a:spAutoFit/>
            </a:bodyPr>
            <a:lstStyle>
              <a:lvl1pPr>
                <a:defRPr sz="1800" cap="all" spc="360">
                  <a:solidFill>
                    <a:srgbClr val="272727"/>
                  </a:solidFill>
                  <a:latin typeface="+mj-lt"/>
                  <a:ea typeface="+mj-ea"/>
                  <a:cs typeface="+mj-cs"/>
                  <a:sym typeface="Avenir Heavy"/>
                </a:defRPr>
              </a:lvl1pPr>
            </a:lstStyle>
            <a:p>
              <a:r>
                <a:t>more inform</a:t>
              </a:r>
            </a:p>
          </p:txBody>
        </p:sp>
        <p:sp>
          <p:nvSpPr>
            <p:cNvPr id="279" name="Shape 279"/>
            <p:cNvSpPr/>
            <p:nvPr/>
          </p:nvSpPr>
          <p:spPr>
            <a:xfrm>
              <a:off x="2677052" y="326294"/>
              <a:ext cx="99826" cy="162943"/>
            </a:xfrm>
            <a:custGeom>
              <a:avLst/>
              <a:gdLst/>
              <a:ahLst/>
              <a:cxnLst>
                <a:cxn ang="0">
                  <a:pos x="wd2" y="hd2"/>
                </a:cxn>
                <a:cxn ang="5400000">
                  <a:pos x="wd2" y="hd2"/>
                </a:cxn>
                <a:cxn ang="10800000">
                  <a:pos x="wd2" y="hd2"/>
                </a:cxn>
                <a:cxn ang="16200000">
                  <a:pos x="wd2" y="hd2"/>
                </a:cxn>
              </a:cxnLst>
              <a:rect l="0" t="0" r="r" b="b"/>
              <a:pathLst>
                <a:path w="21600" h="21600" extrusionOk="0">
                  <a:moveTo>
                    <a:pt x="4010" y="0"/>
                  </a:moveTo>
                  <a:lnTo>
                    <a:pt x="0" y="2462"/>
                  </a:lnTo>
                  <a:lnTo>
                    <a:pt x="13671" y="10800"/>
                  </a:lnTo>
                  <a:lnTo>
                    <a:pt x="0" y="19194"/>
                  </a:lnTo>
                  <a:lnTo>
                    <a:pt x="4010" y="21600"/>
                  </a:lnTo>
                  <a:lnTo>
                    <a:pt x="21600" y="10800"/>
                  </a:lnTo>
                  <a:lnTo>
                    <a:pt x="4010" y="0"/>
                  </a:lnTo>
                </a:path>
              </a:pathLst>
            </a:custGeom>
            <a:solidFill>
              <a:srgbClr val="272727"/>
            </a:solidFill>
            <a:ln w="3175" cap="flat">
              <a:noFill/>
              <a:miter lim="400000"/>
            </a:ln>
            <a:effectLst/>
          </p:spPr>
          <p:txBody>
            <a:bodyPr wrap="square" lIns="45719" tIns="45719" rIns="45719" bIns="45719" numCol="1" anchor="ctr">
              <a:noAutofit/>
            </a:bodyPr>
            <a:lstStyle/>
            <a:p>
              <a:pPr defTabSz="914400">
                <a:defRPr sz="1800">
                  <a:solidFill>
                    <a:srgbClr val="000000"/>
                  </a:solidFill>
                  <a:latin typeface="Roboto Regular"/>
                  <a:ea typeface="Roboto Regular"/>
                  <a:cs typeface="Roboto Regular"/>
                  <a:sym typeface="Roboto Regular"/>
                </a:defRPr>
              </a:pPr>
              <a:endParaRPr/>
            </a:p>
          </p:txBody>
        </p:sp>
      </p:grpSp>
      <p:sp>
        <p:nvSpPr>
          <p:cNvPr id="281" name="Shape 281"/>
          <p:cNvSpPr/>
          <p:nvPr/>
        </p:nvSpPr>
        <p:spPr>
          <a:xfrm>
            <a:off x="18108992" y="2712952"/>
            <a:ext cx="3878923" cy="393701"/>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chor="ctr">
            <a:spAutoFit/>
          </a:bodyPr>
          <a:lstStyle>
            <a:lvl1pPr>
              <a:defRPr sz="1800" cap="all" spc="360">
                <a:solidFill>
                  <a:srgbClr val="C1C0BE"/>
                </a:solidFill>
                <a:latin typeface="+mj-lt"/>
                <a:ea typeface="+mj-ea"/>
                <a:cs typeface="+mj-cs"/>
                <a:sym typeface="Avenir Heavy"/>
              </a:defRPr>
            </a:lvl1pPr>
          </a:lstStyle>
          <a:p>
            <a:r>
              <a:t>demo slide</a:t>
            </a:r>
          </a:p>
        </p:txBody>
      </p:sp>
      <p:sp>
        <p:nvSpPr>
          <p:cNvPr id="282" name="Shape 282"/>
          <p:cNvSpPr/>
          <p:nvPr/>
        </p:nvSpPr>
        <p:spPr>
          <a:xfrm>
            <a:off x="18078212" y="3141363"/>
            <a:ext cx="4499827" cy="2212808"/>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pPr>
              <a:defRPr sz="5600">
                <a:solidFill>
                  <a:srgbClr val="3A3B39"/>
                </a:solidFill>
                <a:latin typeface="Bebas"/>
                <a:ea typeface="Bebas"/>
                <a:cs typeface="Bebas"/>
                <a:sym typeface="Bebas"/>
              </a:defRPr>
            </a:pPr>
            <a:r>
              <a:t>Pricing plan</a:t>
            </a:r>
          </a:p>
          <a:p>
            <a:pPr>
              <a:defRPr sz="5600">
                <a:solidFill>
                  <a:srgbClr val="3A3B39"/>
                </a:solidFill>
                <a:latin typeface="Bebas"/>
                <a:ea typeface="Bebas"/>
                <a:cs typeface="Bebas"/>
                <a:sym typeface="Bebas"/>
              </a:defRPr>
            </a:pPr>
            <a:r>
              <a:rPr>
                <a:solidFill>
                  <a:srgbClr val="C7A57F"/>
                </a:solidFill>
              </a:rPr>
              <a:t>Premium</a:t>
            </a:r>
          </a:p>
        </p:txBody>
      </p:sp>
      <p:sp>
        <p:nvSpPr>
          <p:cNvPr id="283" name="Shape 283"/>
          <p:cNvSpPr/>
          <p:nvPr/>
        </p:nvSpPr>
        <p:spPr>
          <a:xfrm>
            <a:off x="18112754" y="5680754"/>
            <a:ext cx="1109626" cy="1"/>
          </a:xfrm>
          <a:prstGeom prst="line">
            <a:avLst/>
          </a:prstGeom>
          <a:ln w="88900">
            <a:solidFill>
              <a:srgbClr val="C7A57F"/>
            </a:solidFill>
            <a:miter lim="400000"/>
          </a:ln>
        </p:spPr>
        <p:txBody>
          <a:bodyPr lIns="38100" tIns="38100" rIns="38100" bIns="38100" anchor="ctr"/>
          <a:lstStyle/>
          <a:p>
            <a:pPr algn="ctr">
              <a:defRPr sz="3000">
                <a:solidFill>
                  <a:srgbClr val="000000"/>
                </a:solidFill>
                <a:latin typeface="Helvetica Light"/>
                <a:ea typeface="Helvetica Light"/>
                <a:cs typeface="Helvetica Light"/>
                <a:sym typeface="Helvetica Light"/>
              </a:defRPr>
            </a:pPr>
            <a:endParaRPr/>
          </a:p>
        </p:txBody>
      </p:sp>
      <p:sp>
        <p:nvSpPr>
          <p:cNvPr id="284" name="Shape 284"/>
          <p:cNvSpPr/>
          <p:nvPr/>
        </p:nvSpPr>
        <p:spPr>
          <a:xfrm>
            <a:off x="18655191" y="6381157"/>
            <a:ext cx="4247774" cy="3849694"/>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pPr>
              <a:spcBef>
                <a:spcPts val="1000"/>
              </a:spcBef>
            </a:pPr>
            <a:r>
              <a:t>Lorem Ipsum is simply</a:t>
            </a:r>
          </a:p>
          <a:p>
            <a:pPr>
              <a:spcBef>
                <a:spcPts val="1000"/>
              </a:spcBef>
            </a:pPr>
            <a:r>
              <a:t>Dummy text of the printing </a:t>
            </a:r>
          </a:p>
          <a:p>
            <a:pPr>
              <a:spcBef>
                <a:spcPts val="1000"/>
              </a:spcBef>
            </a:pPr>
            <a:r>
              <a:t>And typesetting industry</a:t>
            </a:r>
          </a:p>
          <a:p>
            <a:pPr>
              <a:spcBef>
                <a:spcPts val="1000"/>
              </a:spcBef>
            </a:pPr>
            <a:r>
              <a:t>Lorem Ipsum has been </a:t>
            </a:r>
          </a:p>
          <a:p>
            <a:pPr>
              <a:spcBef>
                <a:spcPts val="1000"/>
              </a:spcBef>
            </a:pPr>
            <a:r>
              <a:t>The industry's standard </a:t>
            </a:r>
          </a:p>
          <a:p>
            <a:pPr>
              <a:spcBef>
                <a:spcPts val="1000"/>
              </a:spcBef>
            </a:pPr>
            <a:r>
              <a:t>Dummy text ever since the </a:t>
            </a:r>
          </a:p>
        </p:txBody>
      </p:sp>
      <p:sp>
        <p:nvSpPr>
          <p:cNvPr id="285" name="Shape 285"/>
          <p:cNvSpPr/>
          <p:nvPr/>
        </p:nvSpPr>
        <p:spPr>
          <a:xfrm>
            <a:off x="18130156" y="6493361"/>
            <a:ext cx="340550" cy="258609"/>
          </a:xfrm>
          <a:custGeom>
            <a:avLst/>
            <a:gdLst/>
            <a:ahLst/>
            <a:cxnLst>
              <a:cxn ang="0">
                <a:pos x="wd2" y="hd2"/>
              </a:cxn>
              <a:cxn ang="5400000">
                <a:pos x="wd2" y="hd2"/>
              </a:cxn>
              <a:cxn ang="10800000">
                <a:pos x="wd2" y="hd2"/>
              </a:cxn>
              <a:cxn ang="16200000">
                <a:pos x="wd2" y="hd2"/>
              </a:cxn>
            </a:cxnLst>
            <a:rect l="0" t="0" r="r" b="b"/>
            <a:pathLst>
              <a:path w="21600" h="21600" extrusionOk="0">
                <a:moveTo>
                  <a:pt x="6796" y="16986"/>
                </a:moveTo>
                <a:lnTo>
                  <a:pt x="1627" y="10192"/>
                </a:lnTo>
                <a:lnTo>
                  <a:pt x="0" y="12666"/>
                </a:lnTo>
                <a:lnTo>
                  <a:pt x="6796" y="21600"/>
                </a:lnTo>
                <a:lnTo>
                  <a:pt x="21600" y="2181"/>
                </a:lnTo>
                <a:lnTo>
                  <a:pt x="19718" y="0"/>
                </a:lnTo>
                <a:lnTo>
                  <a:pt x="6796" y="16986"/>
                </a:lnTo>
              </a:path>
            </a:pathLst>
          </a:custGeom>
          <a:solidFill>
            <a:srgbClr val="3A3B39"/>
          </a:solidFill>
          <a:ln w="3175">
            <a:miter lim="400000"/>
          </a:ln>
        </p:spPr>
        <p:txBody>
          <a:bodyPr lIns="45719" rIns="45719" anchor="ctr"/>
          <a:lstStyle/>
          <a:p>
            <a:pPr defTabSz="914400">
              <a:defRPr sz="1800">
                <a:solidFill>
                  <a:srgbClr val="000000"/>
                </a:solidFill>
                <a:latin typeface="Roboto Regular"/>
                <a:ea typeface="Roboto Regular"/>
                <a:cs typeface="Roboto Regular"/>
                <a:sym typeface="Roboto Regular"/>
              </a:defRPr>
            </a:pPr>
            <a:endParaRPr/>
          </a:p>
        </p:txBody>
      </p:sp>
      <p:sp>
        <p:nvSpPr>
          <p:cNvPr id="286" name="Shape 286"/>
          <p:cNvSpPr/>
          <p:nvPr/>
        </p:nvSpPr>
        <p:spPr>
          <a:xfrm>
            <a:off x="18130156" y="6999604"/>
            <a:ext cx="340550" cy="258610"/>
          </a:xfrm>
          <a:custGeom>
            <a:avLst/>
            <a:gdLst/>
            <a:ahLst/>
            <a:cxnLst>
              <a:cxn ang="0">
                <a:pos x="wd2" y="hd2"/>
              </a:cxn>
              <a:cxn ang="5400000">
                <a:pos x="wd2" y="hd2"/>
              </a:cxn>
              <a:cxn ang="10800000">
                <a:pos x="wd2" y="hd2"/>
              </a:cxn>
              <a:cxn ang="16200000">
                <a:pos x="wd2" y="hd2"/>
              </a:cxn>
            </a:cxnLst>
            <a:rect l="0" t="0" r="r" b="b"/>
            <a:pathLst>
              <a:path w="21600" h="21600" extrusionOk="0">
                <a:moveTo>
                  <a:pt x="6796" y="16986"/>
                </a:moveTo>
                <a:lnTo>
                  <a:pt x="1627" y="10192"/>
                </a:lnTo>
                <a:lnTo>
                  <a:pt x="0" y="12666"/>
                </a:lnTo>
                <a:lnTo>
                  <a:pt x="6796" y="21600"/>
                </a:lnTo>
                <a:lnTo>
                  <a:pt x="21600" y="2181"/>
                </a:lnTo>
                <a:lnTo>
                  <a:pt x="19718" y="0"/>
                </a:lnTo>
                <a:lnTo>
                  <a:pt x="6796" y="16986"/>
                </a:lnTo>
              </a:path>
            </a:pathLst>
          </a:custGeom>
          <a:solidFill>
            <a:srgbClr val="3A3B39"/>
          </a:solidFill>
          <a:ln w="3175">
            <a:miter lim="400000"/>
          </a:ln>
        </p:spPr>
        <p:txBody>
          <a:bodyPr lIns="45719" rIns="45719" anchor="ctr"/>
          <a:lstStyle/>
          <a:p>
            <a:pPr defTabSz="914400">
              <a:defRPr sz="1800">
                <a:solidFill>
                  <a:srgbClr val="000000"/>
                </a:solidFill>
                <a:latin typeface="Roboto Regular"/>
                <a:ea typeface="Roboto Regular"/>
                <a:cs typeface="Roboto Regular"/>
                <a:sym typeface="Roboto Regular"/>
              </a:defRPr>
            </a:pPr>
            <a:endParaRPr/>
          </a:p>
        </p:txBody>
      </p:sp>
      <p:sp>
        <p:nvSpPr>
          <p:cNvPr id="287" name="Shape 287"/>
          <p:cNvSpPr/>
          <p:nvPr/>
        </p:nvSpPr>
        <p:spPr>
          <a:xfrm>
            <a:off x="18130156" y="7505848"/>
            <a:ext cx="340550" cy="258610"/>
          </a:xfrm>
          <a:custGeom>
            <a:avLst/>
            <a:gdLst/>
            <a:ahLst/>
            <a:cxnLst>
              <a:cxn ang="0">
                <a:pos x="wd2" y="hd2"/>
              </a:cxn>
              <a:cxn ang="5400000">
                <a:pos x="wd2" y="hd2"/>
              </a:cxn>
              <a:cxn ang="10800000">
                <a:pos x="wd2" y="hd2"/>
              </a:cxn>
              <a:cxn ang="16200000">
                <a:pos x="wd2" y="hd2"/>
              </a:cxn>
            </a:cxnLst>
            <a:rect l="0" t="0" r="r" b="b"/>
            <a:pathLst>
              <a:path w="21600" h="21600" extrusionOk="0">
                <a:moveTo>
                  <a:pt x="6796" y="16986"/>
                </a:moveTo>
                <a:lnTo>
                  <a:pt x="1627" y="10192"/>
                </a:lnTo>
                <a:lnTo>
                  <a:pt x="0" y="12666"/>
                </a:lnTo>
                <a:lnTo>
                  <a:pt x="6796" y="21600"/>
                </a:lnTo>
                <a:lnTo>
                  <a:pt x="21600" y="2181"/>
                </a:lnTo>
                <a:lnTo>
                  <a:pt x="19718" y="0"/>
                </a:lnTo>
                <a:lnTo>
                  <a:pt x="6796" y="16986"/>
                </a:lnTo>
              </a:path>
            </a:pathLst>
          </a:custGeom>
          <a:solidFill>
            <a:srgbClr val="3A3B39"/>
          </a:solidFill>
          <a:ln w="3175">
            <a:miter lim="400000"/>
          </a:ln>
        </p:spPr>
        <p:txBody>
          <a:bodyPr lIns="45719" rIns="45719" anchor="ctr"/>
          <a:lstStyle/>
          <a:p>
            <a:pPr defTabSz="914400">
              <a:defRPr sz="1800">
                <a:solidFill>
                  <a:srgbClr val="000000"/>
                </a:solidFill>
                <a:latin typeface="Roboto Regular"/>
                <a:ea typeface="Roboto Regular"/>
                <a:cs typeface="Roboto Regular"/>
                <a:sym typeface="Roboto Regular"/>
              </a:defRPr>
            </a:pPr>
            <a:endParaRPr/>
          </a:p>
        </p:txBody>
      </p:sp>
      <p:grpSp>
        <p:nvGrpSpPr>
          <p:cNvPr id="291" name="Group 291"/>
          <p:cNvGrpSpPr/>
          <p:nvPr/>
        </p:nvGrpSpPr>
        <p:grpSpPr>
          <a:xfrm>
            <a:off x="18788217" y="10362653"/>
            <a:ext cx="3079819" cy="815532"/>
            <a:chOff x="0" y="0"/>
            <a:chExt cx="3079818" cy="815531"/>
          </a:xfrm>
        </p:grpSpPr>
        <p:sp>
          <p:nvSpPr>
            <p:cNvPr id="288" name="Shape 288"/>
            <p:cNvSpPr/>
            <p:nvPr/>
          </p:nvSpPr>
          <p:spPr>
            <a:xfrm>
              <a:off x="0" y="0"/>
              <a:ext cx="3079819" cy="815532"/>
            </a:xfrm>
            <a:prstGeom prst="roundRect">
              <a:avLst>
                <a:gd name="adj" fmla="val 50000"/>
              </a:avLst>
            </a:prstGeom>
            <a:solidFill>
              <a:srgbClr val="C7A57F"/>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289" name="Shape 289"/>
            <p:cNvSpPr/>
            <p:nvPr/>
          </p:nvSpPr>
          <p:spPr>
            <a:xfrm>
              <a:off x="352523" y="210915"/>
              <a:ext cx="2268145" cy="393701"/>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none" lIns="38100" tIns="38100" rIns="38100" bIns="38100" numCol="1" anchor="ctr">
              <a:spAutoFit/>
            </a:bodyPr>
            <a:lstStyle>
              <a:lvl1pPr>
                <a:defRPr sz="1800" cap="all" spc="360">
                  <a:solidFill>
                    <a:srgbClr val="272727"/>
                  </a:solidFill>
                  <a:latin typeface="+mj-lt"/>
                  <a:ea typeface="+mj-ea"/>
                  <a:cs typeface="+mj-cs"/>
                  <a:sym typeface="Avenir Heavy"/>
                </a:defRPr>
              </a:lvl1pPr>
            </a:lstStyle>
            <a:p>
              <a:r>
                <a:t>more inform</a:t>
              </a:r>
            </a:p>
          </p:txBody>
        </p:sp>
        <p:sp>
          <p:nvSpPr>
            <p:cNvPr id="290" name="Shape 290"/>
            <p:cNvSpPr/>
            <p:nvPr/>
          </p:nvSpPr>
          <p:spPr>
            <a:xfrm>
              <a:off x="2677052" y="326294"/>
              <a:ext cx="99826" cy="162943"/>
            </a:xfrm>
            <a:custGeom>
              <a:avLst/>
              <a:gdLst/>
              <a:ahLst/>
              <a:cxnLst>
                <a:cxn ang="0">
                  <a:pos x="wd2" y="hd2"/>
                </a:cxn>
                <a:cxn ang="5400000">
                  <a:pos x="wd2" y="hd2"/>
                </a:cxn>
                <a:cxn ang="10800000">
                  <a:pos x="wd2" y="hd2"/>
                </a:cxn>
                <a:cxn ang="16200000">
                  <a:pos x="wd2" y="hd2"/>
                </a:cxn>
              </a:cxnLst>
              <a:rect l="0" t="0" r="r" b="b"/>
              <a:pathLst>
                <a:path w="21600" h="21600" extrusionOk="0">
                  <a:moveTo>
                    <a:pt x="4010" y="0"/>
                  </a:moveTo>
                  <a:lnTo>
                    <a:pt x="0" y="2462"/>
                  </a:lnTo>
                  <a:lnTo>
                    <a:pt x="13671" y="10800"/>
                  </a:lnTo>
                  <a:lnTo>
                    <a:pt x="0" y="19194"/>
                  </a:lnTo>
                  <a:lnTo>
                    <a:pt x="4010" y="21600"/>
                  </a:lnTo>
                  <a:lnTo>
                    <a:pt x="21600" y="10800"/>
                  </a:lnTo>
                  <a:lnTo>
                    <a:pt x="4010" y="0"/>
                  </a:lnTo>
                </a:path>
              </a:pathLst>
            </a:custGeom>
            <a:solidFill>
              <a:srgbClr val="272727"/>
            </a:solidFill>
            <a:ln w="3175" cap="flat">
              <a:noFill/>
              <a:miter lim="400000"/>
            </a:ln>
            <a:effectLst/>
          </p:spPr>
          <p:txBody>
            <a:bodyPr wrap="square" lIns="45719" tIns="45719" rIns="45719" bIns="45719" numCol="1" anchor="ctr">
              <a:noAutofit/>
            </a:bodyPr>
            <a:lstStyle/>
            <a:p>
              <a:pPr defTabSz="914400">
                <a:defRPr sz="1800">
                  <a:solidFill>
                    <a:srgbClr val="000000"/>
                  </a:solidFill>
                  <a:latin typeface="Roboto Regular"/>
                  <a:ea typeface="Roboto Regular"/>
                  <a:cs typeface="Roboto Regular"/>
                  <a:sym typeface="Roboto Regular"/>
                </a:defRPr>
              </a:pPr>
              <a:endParaRPr/>
            </a:p>
          </p:txBody>
        </p:sp>
      </p:grpSp>
      <p:sp>
        <p:nvSpPr>
          <p:cNvPr id="292" name="Shape 292"/>
          <p:cNvSpPr/>
          <p:nvPr/>
        </p:nvSpPr>
        <p:spPr>
          <a:xfrm>
            <a:off x="10750638" y="8034592"/>
            <a:ext cx="340549" cy="258610"/>
          </a:xfrm>
          <a:custGeom>
            <a:avLst/>
            <a:gdLst/>
            <a:ahLst/>
            <a:cxnLst>
              <a:cxn ang="0">
                <a:pos x="wd2" y="hd2"/>
              </a:cxn>
              <a:cxn ang="5400000">
                <a:pos x="wd2" y="hd2"/>
              </a:cxn>
              <a:cxn ang="10800000">
                <a:pos x="wd2" y="hd2"/>
              </a:cxn>
              <a:cxn ang="16200000">
                <a:pos x="wd2" y="hd2"/>
              </a:cxn>
            </a:cxnLst>
            <a:rect l="0" t="0" r="r" b="b"/>
            <a:pathLst>
              <a:path w="21600" h="21600" extrusionOk="0">
                <a:moveTo>
                  <a:pt x="6796" y="16986"/>
                </a:moveTo>
                <a:lnTo>
                  <a:pt x="1627" y="10192"/>
                </a:lnTo>
                <a:lnTo>
                  <a:pt x="0" y="12666"/>
                </a:lnTo>
                <a:lnTo>
                  <a:pt x="6796" y="21600"/>
                </a:lnTo>
                <a:lnTo>
                  <a:pt x="21600" y="2181"/>
                </a:lnTo>
                <a:lnTo>
                  <a:pt x="19718" y="0"/>
                </a:lnTo>
                <a:lnTo>
                  <a:pt x="6796" y="16986"/>
                </a:lnTo>
              </a:path>
            </a:pathLst>
          </a:custGeom>
          <a:solidFill>
            <a:srgbClr val="3A3B39"/>
          </a:solidFill>
          <a:ln w="3175">
            <a:miter lim="400000"/>
          </a:ln>
        </p:spPr>
        <p:txBody>
          <a:bodyPr lIns="45719" rIns="45719" anchor="ctr"/>
          <a:lstStyle/>
          <a:p>
            <a:pPr defTabSz="914400">
              <a:defRPr sz="1800">
                <a:solidFill>
                  <a:srgbClr val="000000"/>
                </a:solidFill>
                <a:latin typeface="Roboto Regular"/>
                <a:ea typeface="Roboto Regular"/>
                <a:cs typeface="Roboto Regular"/>
                <a:sym typeface="Roboto Regular"/>
              </a:defRPr>
            </a:pPr>
            <a:endParaRPr/>
          </a:p>
        </p:txBody>
      </p:sp>
      <p:sp>
        <p:nvSpPr>
          <p:cNvPr id="293" name="Shape 293"/>
          <p:cNvSpPr/>
          <p:nvPr/>
        </p:nvSpPr>
        <p:spPr>
          <a:xfrm>
            <a:off x="10750638" y="8548336"/>
            <a:ext cx="340549" cy="258610"/>
          </a:xfrm>
          <a:custGeom>
            <a:avLst/>
            <a:gdLst/>
            <a:ahLst/>
            <a:cxnLst>
              <a:cxn ang="0">
                <a:pos x="wd2" y="hd2"/>
              </a:cxn>
              <a:cxn ang="5400000">
                <a:pos x="wd2" y="hd2"/>
              </a:cxn>
              <a:cxn ang="10800000">
                <a:pos x="wd2" y="hd2"/>
              </a:cxn>
              <a:cxn ang="16200000">
                <a:pos x="wd2" y="hd2"/>
              </a:cxn>
            </a:cxnLst>
            <a:rect l="0" t="0" r="r" b="b"/>
            <a:pathLst>
              <a:path w="21600" h="21600" extrusionOk="0">
                <a:moveTo>
                  <a:pt x="6796" y="16986"/>
                </a:moveTo>
                <a:lnTo>
                  <a:pt x="1627" y="10192"/>
                </a:lnTo>
                <a:lnTo>
                  <a:pt x="0" y="12666"/>
                </a:lnTo>
                <a:lnTo>
                  <a:pt x="6796" y="21600"/>
                </a:lnTo>
                <a:lnTo>
                  <a:pt x="21600" y="2181"/>
                </a:lnTo>
                <a:lnTo>
                  <a:pt x="19718" y="0"/>
                </a:lnTo>
                <a:lnTo>
                  <a:pt x="6796" y="16986"/>
                </a:lnTo>
              </a:path>
            </a:pathLst>
          </a:custGeom>
          <a:solidFill>
            <a:srgbClr val="3A3B39"/>
          </a:solidFill>
          <a:ln w="3175">
            <a:miter lim="400000"/>
          </a:ln>
        </p:spPr>
        <p:txBody>
          <a:bodyPr lIns="45719" rIns="45719" anchor="ctr"/>
          <a:lstStyle/>
          <a:p>
            <a:pPr defTabSz="914400">
              <a:defRPr sz="1800">
                <a:solidFill>
                  <a:srgbClr val="000000"/>
                </a:solidFill>
                <a:latin typeface="Roboto Regular"/>
                <a:ea typeface="Roboto Regular"/>
                <a:cs typeface="Roboto Regular"/>
                <a:sym typeface="Roboto Regular"/>
              </a:defRPr>
            </a:pPr>
            <a:endParaRPr/>
          </a:p>
        </p:txBody>
      </p:sp>
      <p:sp>
        <p:nvSpPr>
          <p:cNvPr id="294" name="Shape 294"/>
          <p:cNvSpPr/>
          <p:nvPr/>
        </p:nvSpPr>
        <p:spPr>
          <a:xfrm>
            <a:off x="18130156" y="8012092"/>
            <a:ext cx="340550" cy="258610"/>
          </a:xfrm>
          <a:custGeom>
            <a:avLst/>
            <a:gdLst/>
            <a:ahLst/>
            <a:cxnLst>
              <a:cxn ang="0">
                <a:pos x="wd2" y="hd2"/>
              </a:cxn>
              <a:cxn ang="5400000">
                <a:pos x="wd2" y="hd2"/>
              </a:cxn>
              <a:cxn ang="10800000">
                <a:pos x="wd2" y="hd2"/>
              </a:cxn>
              <a:cxn ang="16200000">
                <a:pos x="wd2" y="hd2"/>
              </a:cxn>
            </a:cxnLst>
            <a:rect l="0" t="0" r="r" b="b"/>
            <a:pathLst>
              <a:path w="21600" h="21600" extrusionOk="0">
                <a:moveTo>
                  <a:pt x="6796" y="16986"/>
                </a:moveTo>
                <a:lnTo>
                  <a:pt x="1627" y="10192"/>
                </a:lnTo>
                <a:lnTo>
                  <a:pt x="0" y="12666"/>
                </a:lnTo>
                <a:lnTo>
                  <a:pt x="6796" y="21600"/>
                </a:lnTo>
                <a:lnTo>
                  <a:pt x="21600" y="2181"/>
                </a:lnTo>
                <a:lnTo>
                  <a:pt x="19718" y="0"/>
                </a:lnTo>
                <a:lnTo>
                  <a:pt x="6796" y="16986"/>
                </a:lnTo>
              </a:path>
            </a:pathLst>
          </a:custGeom>
          <a:solidFill>
            <a:srgbClr val="3A3B39"/>
          </a:solidFill>
          <a:ln w="3175">
            <a:miter lim="400000"/>
          </a:ln>
        </p:spPr>
        <p:txBody>
          <a:bodyPr lIns="45719" rIns="45719" anchor="ctr"/>
          <a:lstStyle/>
          <a:p>
            <a:pPr defTabSz="914400">
              <a:defRPr sz="1800">
                <a:solidFill>
                  <a:srgbClr val="000000"/>
                </a:solidFill>
                <a:latin typeface="Roboto Regular"/>
                <a:ea typeface="Roboto Regular"/>
                <a:cs typeface="Roboto Regular"/>
                <a:sym typeface="Roboto Regular"/>
              </a:defRPr>
            </a:pPr>
            <a:endParaRPr/>
          </a:p>
        </p:txBody>
      </p:sp>
      <p:sp>
        <p:nvSpPr>
          <p:cNvPr id="295" name="Shape 295"/>
          <p:cNvSpPr/>
          <p:nvPr/>
        </p:nvSpPr>
        <p:spPr>
          <a:xfrm>
            <a:off x="18130156" y="8518336"/>
            <a:ext cx="340550" cy="258610"/>
          </a:xfrm>
          <a:custGeom>
            <a:avLst/>
            <a:gdLst/>
            <a:ahLst/>
            <a:cxnLst>
              <a:cxn ang="0">
                <a:pos x="wd2" y="hd2"/>
              </a:cxn>
              <a:cxn ang="5400000">
                <a:pos x="wd2" y="hd2"/>
              </a:cxn>
              <a:cxn ang="10800000">
                <a:pos x="wd2" y="hd2"/>
              </a:cxn>
              <a:cxn ang="16200000">
                <a:pos x="wd2" y="hd2"/>
              </a:cxn>
            </a:cxnLst>
            <a:rect l="0" t="0" r="r" b="b"/>
            <a:pathLst>
              <a:path w="21600" h="21600" extrusionOk="0">
                <a:moveTo>
                  <a:pt x="6796" y="16986"/>
                </a:moveTo>
                <a:lnTo>
                  <a:pt x="1627" y="10192"/>
                </a:lnTo>
                <a:lnTo>
                  <a:pt x="0" y="12666"/>
                </a:lnTo>
                <a:lnTo>
                  <a:pt x="6796" y="21600"/>
                </a:lnTo>
                <a:lnTo>
                  <a:pt x="21600" y="2181"/>
                </a:lnTo>
                <a:lnTo>
                  <a:pt x="19718" y="0"/>
                </a:lnTo>
                <a:lnTo>
                  <a:pt x="6796" y="16986"/>
                </a:lnTo>
              </a:path>
            </a:pathLst>
          </a:custGeom>
          <a:solidFill>
            <a:srgbClr val="3A3B39"/>
          </a:solidFill>
          <a:ln w="3175">
            <a:miter lim="400000"/>
          </a:ln>
        </p:spPr>
        <p:txBody>
          <a:bodyPr lIns="45719" rIns="45719" anchor="ctr"/>
          <a:lstStyle/>
          <a:p>
            <a:pPr defTabSz="914400">
              <a:defRPr sz="1800">
                <a:solidFill>
                  <a:srgbClr val="000000"/>
                </a:solidFill>
                <a:latin typeface="Roboto Regular"/>
                <a:ea typeface="Roboto Regular"/>
                <a:cs typeface="Roboto Regular"/>
                <a:sym typeface="Roboto Regular"/>
              </a:defRPr>
            </a:pPr>
            <a:endParaRPr/>
          </a:p>
        </p:txBody>
      </p:sp>
      <p:sp>
        <p:nvSpPr>
          <p:cNvPr id="296" name="Shape 296"/>
          <p:cNvSpPr/>
          <p:nvPr/>
        </p:nvSpPr>
        <p:spPr>
          <a:xfrm>
            <a:off x="18130156" y="9024580"/>
            <a:ext cx="340550" cy="258610"/>
          </a:xfrm>
          <a:custGeom>
            <a:avLst/>
            <a:gdLst/>
            <a:ahLst/>
            <a:cxnLst>
              <a:cxn ang="0">
                <a:pos x="wd2" y="hd2"/>
              </a:cxn>
              <a:cxn ang="5400000">
                <a:pos x="wd2" y="hd2"/>
              </a:cxn>
              <a:cxn ang="10800000">
                <a:pos x="wd2" y="hd2"/>
              </a:cxn>
              <a:cxn ang="16200000">
                <a:pos x="wd2" y="hd2"/>
              </a:cxn>
            </a:cxnLst>
            <a:rect l="0" t="0" r="r" b="b"/>
            <a:pathLst>
              <a:path w="21600" h="21600" extrusionOk="0">
                <a:moveTo>
                  <a:pt x="6796" y="16986"/>
                </a:moveTo>
                <a:lnTo>
                  <a:pt x="1627" y="10192"/>
                </a:lnTo>
                <a:lnTo>
                  <a:pt x="0" y="12666"/>
                </a:lnTo>
                <a:lnTo>
                  <a:pt x="6796" y="21600"/>
                </a:lnTo>
                <a:lnTo>
                  <a:pt x="21600" y="2181"/>
                </a:lnTo>
                <a:lnTo>
                  <a:pt x="19718" y="0"/>
                </a:lnTo>
                <a:lnTo>
                  <a:pt x="6796" y="16986"/>
                </a:lnTo>
              </a:path>
            </a:pathLst>
          </a:custGeom>
          <a:solidFill>
            <a:srgbClr val="3A3B39"/>
          </a:solidFill>
          <a:ln w="3175">
            <a:miter lim="400000"/>
          </a:ln>
        </p:spPr>
        <p:txBody>
          <a:bodyPr lIns="45719" rIns="45719" anchor="ctr"/>
          <a:lstStyle/>
          <a:p>
            <a:pPr defTabSz="914400">
              <a:defRPr sz="1800">
                <a:solidFill>
                  <a:srgbClr val="000000"/>
                </a:solidFill>
                <a:latin typeface="Roboto Regular"/>
                <a:ea typeface="Roboto Regular"/>
                <a:cs typeface="Roboto Regular"/>
                <a:sym typeface="Roboto Regular"/>
              </a:defRPr>
            </a:pPr>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Рисунок 1"/>
          <p:cNvSpPr>
            <a:spLocks noGrp="1"/>
          </p:cNvSpPr>
          <p:nvPr>
            <p:ph type="pic" sz="quarter" idx="10"/>
          </p:nvPr>
        </p:nvSpPr>
        <p:spPr>
          <a:xfrm>
            <a:off x="2568094" y="1937227"/>
            <a:ext cx="5784762" cy="10047659"/>
          </a:xfrm>
          <a:solidFill>
            <a:schemeClr val="bg2"/>
          </a:solidFill>
        </p:spPr>
      </p:sp>
      <p:sp>
        <p:nvSpPr>
          <p:cNvPr id="9" name="Рисунок 8"/>
          <p:cNvSpPr>
            <a:spLocks noGrp="1"/>
          </p:cNvSpPr>
          <p:nvPr>
            <p:ph type="pic" sz="quarter" idx="17"/>
          </p:nvPr>
        </p:nvSpPr>
        <p:spPr>
          <a:xfrm>
            <a:off x="10001546" y="1937227"/>
            <a:ext cx="5726809" cy="10047659"/>
          </a:xfrm>
          <a:solidFill>
            <a:schemeClr val="bg2"/>
          </a:solidFill>
        </p:spPr>
      </p:sp>
      <p:sp>
        <p:nvSpPr>
          <p:cNvPr id="10" name="Рисунок 9"/>
          <p:cNvSpPr>
            <a:spLocks noGrp="1"/>
          </p:cNvSpPr>
          <p:nvPr>
            <p:ph type="pic" sz="quarter" idx="18"/>
          </p:nvPr>
        </p:nvSpPr>
        <p:spPr>
          <a:xfrm>
            <a:off x="17435002" y="1937227"/>
            <a:ext cx="5784763" cy="10047659"/>
          </a:xfrm>
          <a:solidFill>
            <a:schemeClr val="bg2"/>
          </a:solidFill>
        </p:spPr>
      </p:sp>
      <p:sp>
        <p:nvSpPr>
          <p:cNvPr id="302" name="Shape 302"/>
          <p:cNvSpPr/>
          <p:nvPr/>
        </p:nvSpPr>
        <p:spPr>
          <a:xfrm>
            <a:off x="17435002" y="1937227"/>
            <a:ext cx="5784763" cy="10047659"/>
          </a:xfrm>
          <a:prstGeom prst="rect">
            <a:avLst/>
          </a:prstGeom>
          <a:solidFill>
            <a:srgbClr val="272727">
              <a:alpha val="70000"/>
            </a:srgbClr>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303" name="Shape 303"/>
          <p:cNvSpPr/>
          <p:nvPr/>
        </p:nvSpPr>
        <p:spPr>
          <a:xfrm>
            <a:off x="2568093" y="1937227"/>
            <a:ext cx="5784762" cy="10047659"/>
          </a:xfrm>
          <a:prstGeom prst="rect">
            <a:avLst/>
          </a:prstGeom>
          <a:solidFill>
            <a:srgbClr val="272727">
              <a:alpha val="70000"/>
            </a:srgbClr>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304" name="Shape 304"/>
          <p:cNvSpPr/>
          <p:nvPr/>
        </p:nvSpPr>
        <p:spPr>
          <a:xfrm>
            <a:off x="10001547" y="1937227"/>
            <a:ext cx="5784763" cy="10047659"/>
          </a:xfrm>
          <a:prstGeom prst="rect">
            <a:avLst/>
          </a:prstGeom>
          <a:solidFill>
            <a:srgbClr val="272727">
              <a:alpha val="70000"/>
            </a:srgbClr>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301" name="Shape 301"/>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15</a:t>
            </a:fld>
            <a:endParaRPr/>
          </a:p>
        </p:txBody>
      </p:sp>
      <p:grpSp>
        <p:nvGrpSpPr>
          <p:cNvPr id="308" name="Group 308"/>
          <p:cNvGrpSpPr/>
          <p:nvPr/>
        </p:nvGrpSpPr>
        <p:grpSpPr>
          <a:xfrm>
            <a:off x="3210561" y="2685563"/>
            <a:ext cx="4499826" cy="4294208"/>
            <a:chOff x="0" y="0"/>
            <a:chExt cx="4499825" cy="4294207"/>
          </a:xfrm>
        </p:grpSpPr>
        <p:sp>
          <p:nvSpPr>
            <p:cNvPr id="305" name="Shape 305"/>
            <p:cNvSpPr/>
            <p:nvPr/>
          </p:nvSpPr>
          <p:spPr>
            <a:xfrm>
              <a:off x="36432" y="1691291"/>
              <a:ext cx="3878924" cy="393701"/>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ctr">
              <a:spAutoFit/>
            </a:bodyPr>
            <a:lstStyle>
              <a:lvl1pPr>
                <a:defRPr sz="1800" cap="all" spc="360">
                  <a:solidFill>
                    <a:srgbClr val="C1C0BE"/>
                  </a:solidFill>
                  <a:latin typeface="+mj-lt"/>
                  <a:ea typeface="+mj-ea"/>
                  <a:cs typeface="+mj-cs"/>
                  <a:sym typeface="Avenir Heavy"/>
                </a:defRPr>
              </a:lvl1pPr>
            </a:lstStyle>
            <a:p>
              <a:r>
                <a:t>demo slide</a:t>
              </a:r>
            </a:p>
          </p:txBody>
        </p:sp>
        <p:sp>
          <p:nvSpPr>
            <p:cNvPr id="306" name="Shape 306"/>
            <p:cNvSpPr/>
            <p:nvPr/>
          </p:nvSpPr>
          <p:spPr>
            <a:xfrm>
              <a:off x="0" y="2081399"/>
              <a:ext cx="4499826" cy="2212809"/>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normAutofit/>
            </a:bodyPr>
            <a:lstStyle/>
            <a:p>
              <a:pPr>
                <a:defRPr sz="5600">
                  <a:solidFill>
                    <a:srgbClr val="F6F5F3"/>
                  </a:solidFill>
                  <a:latin typeface="Bebas"/>
                  <a:ea typeface="Bebas"/>
                  <a:cs typeface="Bebas"/>
                  <a:sym typeface="Bebas"/>
                </a:defRPr>
              </a:pPr>
              <a:r>
                <a:t>Title text</a:t>
              </a:r>
              <a:r>
                <a:rPr>
                  <a:solidFill>
                    <a:srgbClr val="393941"/>
                  </a:solidFill>
                </a:rPr>
                <a:t> </a:t>
              </a:r>
              <a:r>
                <a:rPr>
                  <a:solidFill>
                    <a:srgbClr val="C7A57F"/>
                  </a:solidFill>
                </a:rPr>
                <a:t>demo</a:t>
              </a:r>
            </a:p>
          </p:txBody>
        </p:sp>
        <p:sp>
          <p:nvSpPr>
            <p:cNvPr id="307" name="Shape 307"/>
            <p:cNvSpPr/>
            <p:nvPr/>
          </p:nvSpPr>
          <p:spPr>
            <a:xfrm>
              <a:off x="118560" y="0"/>
              <a:ext cx="1157163" cy="1157163"/>
            </a:xfrm>
            <a:prstGeom prst="rect">
              <a:avLst/>
            </a:prstGeom>
            <a:noFill/>
            <a:ln w="88900" cap="flat">
              <a:solidFill>
                <a:srgbClr val="C7A57F"/>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grpSp>
      <p:grpSp>
        <p:nvGrpSpPr>
          <p:cNvPr id="312" name="Group 312"/>
          <p:cNvGrpSpPr/>
          <p:nvPr/>
        </p:nvGrpSpPr>
        <p:grpSpPr>
          <a:xfrm>
            <a:off x="10644016" y="2685563"/>
            <a:ext cx="4499826" cy="4294208"/>
            <a:chOff x="0" y="0"/>
            <a:chExt cx="4499825" cy="4294207"/>
          </a:xfrm>
        </p:grpSpPr>
        <p:sp>
          <p:nvSpPr>
            <p:cNvPr id="309" name="Shape 309"/>
            <p:cNvSpPr/>
            <p:nvPr/>
          </p:nvSpPr>
          <p:spPr>
            <a:xfrm>
              <a:off x="36432" y="1691291"/>
              <a:ext cx="3878924" cy="393701"/>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ctr">
              <a:spAutoFit/>
            </a:bodyPr>
            <a:lstStyle>
              <a:lvl1pPr>
                <a:defRPr sz="1800" cap="all" spc="360">
                  <a:solidFill>
                    <a:srgbClr val="C1C0BE"/>
                  </a:solidFill>
                  <a:latin typeface="+mj-lt"/>
                  <a:ea typeface="+mj-ea"/>
                  <a:cs typeface="+mj-cs"/>
                  <a:sym typeface="Avenir Heavy"/>
                </a:defRPr>
              </a:lvl1pPr>
            </a:lstStyle>
            <a:p>
              <a:r>
                <a:t>demo slide</a:t>
              </a:r>
            </a:p>
          </p:txBody>
        </p:sp>
        <p:sp>
          <p:nvSpPr>
            <p:cNvPr id="310" name="Shape 310"/>
            <p:cNvSpPr/>
            <p:nvPr/>
          </p:nvSpPr>
          <p:spPr>
            <a:xfrm>
              <a:off x="0" y="2081399"/>
              <a:ext cx="4499826" cy="2212809"/>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normAutofit/>
            </a:bodyPr>
            <a:lstStyle/>
            <a:p>
              <a:pPr>
                <a:defRPr sz="5600">
                  <a:solidFill>
                    <a:srgbClr val="F6F5F3"/>
                  </a:solidFill>
                  <a:latin typeface="Bebas"/>
                  <a:ea typeface="Bebas"/>
                  <a:cs typeface="Bebas"/>
                  <a:sym typeface="Bebas"/>
                </a:defRPr>
              </a:pPr>
              <a:r>
                <a:t>Title text</a:t>
              </a:r>
              <a:r>
                <a:rPr>
                  <a:solidFill>
                    <a:srgbClr val="393941"/>
                  </a:solidFill>
                </a:rPr>
                <a:t> </a:t>
              </a:r>
              <a:r>
                <a:rPr>
                  <a:solidFill>
                    <a:srgbClr val="C7A57F"/>
                  </a:solidFill>
                </a:rPr>
                <a:t>demo</a:t>
              </a:r>
            </a:p>
          </p:txBody>
        </p:sp>
        <p:sp>
          <p:nvSpPr>
            <p:cNvPr id="311" name="Shape 311"/>
            <p:cNvSpPr/>
            <p:nvPr/>
          </p:nvSpPr>
          <p:spPr>
            <a:xfrm>
              <a:off x="118560" y="0"/>
              <a:ext cx="1157163" cy="1157163"/>
            </a:xfrm>
            <a:prstGeom prst="rect">
              <a:avLst/>
            </a:prstGeom>
            <a:noFill/>
            <a:ln w="88900" cap="flat">
              <a:solidFill>
                <a:srgbClr val="C7A57F"/>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grpSp>
      <p:grpSp>
        <p:nvGrpSpPr>
          <p:cNvPr id="316" name="Group 316"/>
          <p:cNvGrpSpPr/>
          <p:nvPr/>
        </p:nvGrpSpPr>
        <p:grpSpPr>
          <a:xfrm>
            <a:off x="18077470" y="2685563"/>
            <a:ext cx="4499826" cy="4294208"/>
            <a:chOff x="0" y="0"/>
            <a:chExt cx="4499825" cy="4294207"/>
          </a:xfrm>
        </p:grpSpPr>
        <p:sp>
          <p:nvSpPr>
            <p:cNvPr id="313" name="Shape 313"/>
            <p:cNvSpPr/>
            <p:nvPr/>
          </p:nvSpPr>
          <p:spPr>
            <a:xfrm>
              <a:off x="36432" y="1691291"/>
              <a:ext cx="3878924" cy="393701"/>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ctr">
              <a:spAutoFit/>
            </a:bodyPr>
            <a:lstStyle>
              <a:lvl1pPr>
                <a:defRPr sz="1800" cap="all" spc="360">
                  <a:solidFill>
                    <a:srgbClr val="C1C0BE"/>
                  </a:solidFill>
                  <a:latin typeface="+mj-lt"/>
                  <a:ea typeface="+mj-ea"/>
                  <a:cs typeface="+mj-cs"/>
                  <a:sym typeface="Avenir Heavy"/>
                </a:defRPr>
              </a:lvl1pPr>
            </a:lstStyle>
            <a:p>
              <a:r>
                <a:t>demo slide</a:t>
              </a:r>
            </a:p>
          </p:txBody>
        </p:sp>
        <p:sp>
          <p:nvSpPr>
            <p:cNvPr id="314" name="Shape 314"/>
            <p:cNvSpPr/>
            <p:nvPr/>
          </p:nvSpPr>
          <p:spPr>
            <a:xfrm>
              <a:off x="0" y="2081399"/>
              <a:ext cx="4499826" cy="2212809"/>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normAutofit/>
            </a:bodyPr>
            <a:lstStyle/>
            <a:p>
              <a:pPr>
                <a:defRPr sz="5600">
                  <a:solidFill>
                    <a:srgbClr val="F6F5F3"/>
                  </a:solidFill>
                  <a:latin typeface="Bebas"/>
                  <a:ea typeface="Bebas"/>
                  <a:cs typeface="Bebas"/>
                  <a:sym typeface="Bebas"/>
                </a:defRPr>
              </a:pPr>
              <a:r>
                <a:t>Title text</a:t>
              </a:r>
              <a:r>
                <a:rPr>
                  <a:solidFill>
                    <a:srgbClr val="393941"/>
                  </a:solidFill>
                </a:rPr>
                <a:t> </a:t>
              </a:r>
              <a:r>
                <a:rPr>
                  <a:solidFill>
                    <a:srgbClr val="C7A57F"/>
                  </a:solidFill>
                </a:rPr>
                <a:t>demo</a:t>
              </a:r>
            </a:p>
          </p:txBody>
        </p:sp>
        <p:sp>
          <p:nvSpPr>
            <p:cNvPr id="315" name="Shape 315"/>
            <p:cNvSpPr/>
            <p:nvPr/>
          </p:nvSpPr>
          <p:spPr>
            <a:xfrm>
              <a:off x="118560" y="0"/>
              <a:ext cx="1157163" cy="1157163"/>
            </a:xfrm>
            <a:prstGeom prst="rect">
              <a:avLst/>
            </a:prstGeom>
            <a:noFill/>
            <a:ln w="88900" cap="flat">
              <a:solidFill>
                <a:srgbClr val="C7A57F"/>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gr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Shape 318"/>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16</a:t>
            </a:fld>
            <a:endParaRPr/>
          </a:p>
        </p:txBody>
      </p:sp>
      <p:sp>
        <p:nvSpPr>
          <p:cNvPr id="319" name="Shape 319"/>
          <p:cNvSpPr/>
          <p:nvPr/>
        </p:nvSpPr>
        <p:spPr>
          <a:xfrm>
            <a:off x="14961736" y="1668417"/>
            <a:ext cx="3878923" cy="393701"/>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chor="ctr">
            <a:spAutoFit/>
          </a:bodyPr>
          <a:lstStyle>
            <a:lvl1pPr>
              <a:defRPr sz="1800" cap="all" spc="360">
                <a:latin typeface="+mj-lt"/>
                <a:ea typeface="+mj-ea"/>
                <a:cs typeface="+mj-cs"/>
                <a:sym typeface="Avenir Heavy"/>
              </a:defRPr>
            </a:lvl1pPr>
          </a:lstStyle>
          <a:p>
            <a:r>
              <a:rPr dirty="0"/>
              <a:t>demo slide</a:t>
            </a:r>
          </a:p>
        </p:txBody>
      </p:sp>
      <p:sp>
        <p:nvSpPr>
          <p:cNvPr id="320" name="Shape 320"/>
          <p:cNvSpPr/>
          <p:nvPr/>
        </p:nvSpPr>
        <p:spPr>
          <a:xfrm>
            <a:off x="14925304" y="2198225"/>
            <a:ext cx="7589002" cy="3329813"/>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pPr>
              <a:lnSpc>
                <a:spcPct val="80000"/>
              </a:lnSpc>
              <a:defRPr sz="10000">
                <a:solidFill>
                  <a:srgbClr val="3A3B39"/>
                </a:solidFill>
                <a:latin typeface="Bebas"/>
                <a:ea typeface="Bebas"/>
                <a:cs typeface="Bebas"/>
                <a:sym typeface="Bebas"/>
              </a:defRPr>
            </a:pPr>
            <a:r>
              <a:t>Title text </a:t>
            </a:r>
            <a:r>
              <a:rPr>
                <a:solidFill>
                  <a:srgbClr val="C7A57F"/>
                </a:solidFill>
              </a:rPr>
              <a:t>demo</a:t>
            </a:r>
          </a:p>
        </p:txBody>
      </p:sp>
      <p:sp>
        <p:nvSpPr>
          <p:cNvPr id="321" name="Shape 321"/>
          <p:cNvSpPr/>
          <p:nvPr/>
        </p:nvSpPr>
        <p:spPr>
          <a:xfrm>
            <a:off x="14952341" y="6022006"/>
            <a:ext cx="8235195" cy="6155632"/>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Lorem has survived not only five centuries, but also the leap into electronic standard dummy text ever since the 1500s, survived not only five centuries, but also unchanged. It was popularised in the 1960s with the release of Letraset sheets containing Lorem has survived not only five centuries, but also the leap into electronic typesetting.</a:t>
            </a:r>
          </a:p>
        </p:txBody>
      </p:sp>
      <p:graphicFrame>
        <p:nvGraphicFramePr>
          <p:cNvPr id="322" name="Chart 322"/>
          <p:cNvGraphicFramePr/>
          <p:nvPr/>
        </p:nvGraphicFramePr>
        <p:xfrm>
          <a:off x="3308918" y="2037699"/>
          <a:ext cx="9488203" cy="9488202"/>
        </p:xfrm>
        <a:graphic>
          <a:graphicData uri="http://schemas.openxmlformats.org/drawingml/2006/chart">
            <c:chart xmlns:c="http://schemas.openxmlformats.org/drawingml/2006/chart" xmlns:r="http://schemas.openxmlformats.org/officeDocument/2006/relationships" r:id="rId2"/>
          </a:graphicData>
        </a:graphic>
      </p:graphicFrame>
      <p:sp>
        <p:nvSpPr>
          <p:cNvPr id="323" name="Shape 323"/>
          <p:cNvSpPr/>
          <p:nvPr/>
        </p:nvSpPr>
        <p:spPr>
          <a:xfrm>
            <a:off x="4110116" y="2838896"/>
            <a:ext cx="7885807" cy="7885808"/>
          </a:xfrm>
          <a:prstGeom prst="ellipse">
            <a:avLst/>
          </a:prstGeom>
          <a:solidFill>
            <a:srgbClr val="F6F5F3"/>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324" name="Shape 324"/>
          <p:cNvSpPr/>
          <p:nvPr/>
        </p:nvSpPr>
        <p:spPr>
          <a:xfrm>
            <a:off x="7409882" y="4893656"/>
            <a:ext cx="1286275" cy="1130092"/>
          </a:xfrm>
          <a:custGeom>
            <a:avLst/>
            <a:gdLst/>
            <a:ahLst/>
            <a:cxnLst>
              <a:cxn ang="0">
                <a:pos x="wd2" y="hd2"/>
              </a:cxn>
              <a:cxn ang="5400000">
                <a:pos x="wd2" y="hd2"/>
              </a:cxn>
              <a:cxn ang="10800000">
                <a:pos x="wd2" y="hd2"/>
              </a:cxn>
              <a:cxn ang="16200000">
                <a:pos x="wd2" y="hd2"/>
              </a:cxn>
            </a:cxnLst>
            <a:rect l="0" t="0" r="r" b="b"/>
            <a:pathLst>
              <a:path w="21600" h="21600" extrusionOk="0">
                <a:moveTo>
                  <a:pt x="15922" y="7735"/>
                </a:moveTo>
                <a:lnTo>
                  <a:pt x="11579" y="423"/>
                </a:lnTo>
                <a:cubicBezTo>
                  <a:pt x="11394" y="211"/>
                  <a:pt x="11097" y="0"/>
                  <a:pt x="10800" y="0"/>
                </a:cubicBezTo>
                <a:cubicBezTo>
                  <a:pt x="10540" y="0"/>
                  <a:pt x="10243" y="0"/>
                  <a:pt x="10058" y="423"/>
                </a:cubicBezTo>
                <a:lnTo>
                  <a:pt x="5678" y="7735"/>
                </a:lnTo>
                <a:lnTo>
                  <a:pt x="965" y="7735"/>
                </a:lnTo>
                <a:cubicBezTo>
                  <a:pt x="371" y="7735"/>
                  <a:pt x="0" y="8200"/>
                  <a:pt x="0" y="9046"/>
                </a:cubicBezTo>
                <a:lnTo>
                  <a:pt x="0" y="9257"/>
                </a:lnTo>
                <a:lnTo>
                  <a:pt x="2449" y="19867"/>
                </a:lnTo>
                <a:cubicBezTo>
                  <a:pt x="2672" y="20712"/>
                  <a:pt x="3414" y="21600"/>
                  <a:pt x="4342" y="21600"/>
                </a:cubicBezTo>
                <a:lnTo>
                  <a:pt x="17258" y="21600"/>
                </a:lnTo>
                <a:cubicBezTo>
                  <a:pt x="18000" y="21600"/>
                  <a:pt x="18779" y="20712"/>
                  <a:pt x="19151" y="19867"/>
                </a:cubicBezTo>
                <a:lnTo>
                  <a:pt x="21600" y="9257"/>
                </a:lnTo>
                <a:lnTo>
                  <a:pt x="21600" y="9046"/>
                </a:lnTo>
                <a:cubicBezTo>
                  <a:pt x="21600" y="8200"/>
                  <a:pt x="21229" y="7735"/>
                  <a:pt x="20487" y="7735"/>
                </a:cubicBezTo>
                <a:lnTo>
                  <a:pt x="15922" y="7735"/>
                </a:lnTo>
                <a:close/>
                <a:moveTo>
                  <a:pt x="7757" y="7735"/>
                </a:moveTo>
                <a:lnTo>
                  <a:pt x="10800" y="2790"/>
                </a:lnTo>
                <a:lnTo>
                  <a:pt x="13843" y="7735"/>
                </a:lnTo>
                <a:lnTo>
                  <a:pt x="7757" y="7735"/>
                </a:lnTo>
                <a:close/>
                <a:moveTo>
                  <a:pt x="10800" y="16823"/>
                </a:moveTo>
                <a:cubicBezTo>
                  <a:pt x="9687" y="16823"/>
                  <a:pt x="8907" y="15851"/>
                  <a:pt x="8907" y="14668"/>
                </a:cubicBezTo>
                <a:cubicBezTo>
                  <a:pt x="8907" y="13484"/>
                  <a:pt x="9687" y="12301"/>
                  <a:pt x="10800" y="12301"/>
                </a:cubicBezTo>
                <a:cubicBezTo>
                  <a:pt x="11951" y="12301"/>
                  <a:pt x="12878" y="13484"/>
                  <a:pt x="12878" y="14668"/>
                </a:cubicBezTo>
                <a:cubicBezTo>
                  <a:pt x="12878" y="15851"/>
                  <a:pt x="11951" y="16823"/>
                  <a:pt x="10800" y="16823"/>
                </a:cubicBezTo>
                <a:close/>
              </a:path>
            </a:pathLst>
          </a:custGeom>
          <a:solidFill>
            <a:srgbClr val="C7A57F"/>
          </a:solidFill>
          <a:ln w="3175">
            <a:miter lim="400000"/>
          </a:ln>
        </p:spPr>
        <p:txBody>
          <a:bodyPr lIns="45719" rIns="45719" anchor="ctr"/>
          <a:lstStyle/>
          <a:p>
            <a:pPr defTabSz="914400">
              <a:defRPr sz="1800">
                <a:solidFill>
                  <a:srgbClr val="000000"/>
                </a:solidFill>
                <a:latin typeface="Roboto Regular"/>
                <a:ea typeface="Roboto Regular"/>
                <a:cs typeface="Roboto Regular"/>
                <a:sym typeface="Roboto Regular"/>
              </a:defRPr>
            </a:pPr>
            <a:endParaRPr/>
          </a:p>
        </p:txBody>
      </p:sp>
      <p:sp>
        <p:nvSpPr>
          <p:cNvPr id="325" name="Shape 325"/>
          <p:cNvSpPr/>
          <p:nvPr/>
        </p:nvSpPr>
        <p:spPr>
          <a:xfrm>
            <a:off x="5803107" y="6546144"/>
            <a:ext cx="4499826" cy="2212809"/>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pPr algn="ctr">
              <a:defRPr sz="5600">
                <a:solidFill>
                  <a:srgbClr val="3A3B39"/>
                </a:solidFill>
                <a:latin typeface="Bebas"/>
                <a:ea typeface="Bebas"/>
                <a:cs typeface="Bebas"/>
                <a:sym typeface="Bebas"/>
              </a:defRPr>
            </a:pPr>
            <a:r>
              <a:t>Demo text</a:t>
            </a:r>
          </a:p>
          <a:p>
            <a:pPr algn="ctr">
              <a:defRPr sz="5600">
                <a:solidFill>
                  <a:srgbClr val="3A3B39"/>
                </a:solidFill>
                <a:latin typeface="Bebas"/>
                <a:ea typeface="Bebas"/>
                <a:cs typeface="Bebas"/>
                <a:sym typeface="Bebas"/>
              </a:defRPr>
            </a:pPr>
            <a:r>
              <a:rPr>
                <a:solidFill>
                  <a:srgbClr val="C7A57F"/>
                </a:solidFill>
              </a:rPr>
              <a:t>information</a:t>
            </a: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 name="Shape 327"/>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17</a:t>
            </a:fld>
            <a:endParaRPr/>
          </a:p>
        </p:txBody>
      </p:sp>
      <p:sp>
        <p:nvSpPr>
          <p:cNvPr id="328" name="Shape 328"/>
          <p:cNvSpPr/>
          <p:nvPr/>
        </p:nvSpPr>
        <p:spPr>
          <a:xfrm>
            <a:off x="3410749" y="1668417"/>
            <a:ext cx="3878924" cy="393701"/>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chor="ctr">
            <a:spAutoFit/>
          </a:bodyPr>
          <a:lstStyle>
            <a:lvl1pPr>
              <a:defRPr sz="1800" cap="all" spc="360">
                <a:latin typeface="+mj-lt"/>
                <a:ea typeface="+mj-ea"/>
                <a:cs typeface="+mj-cs"/>
                <a:sym typeface="Avenir Heavy"/>
              </a:defRPr>
            </a:lvl1pPr>
          </a:lstStyle>
          <a:p>
            <a:r>
              <a:t>demo slide</a:t>
            </a:r>
          </a:p>
        </p:txBody>
      </p:sp>
      <p:sp>
        <p:nvSpPr>
          <p:cNvPr id="329" name="Shape 329"/>
          <p:cNvSpPr/>
          <p:nvPr/>
        </p:nvSpPr>
        <p:spPr>
          <a:xfrm>
            <a:off x="3374318" y="2198225"/>
            <a:ext cx="7589002" cy="3329813"/>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pPr>
              <a:lnSpc>
                <a:spcPct val="80000"/>
              </a:lnSpc>
              <a:defRPr sz="10000">
                <a:solidFill>
                  <a:srgbClr val="3A3B39"/>
                </a:solidFill>
                <a:latin typeface="Bebas"/>
                <a:ea typeface="Bebas"/>
                <a:cs typeface="Bebas"/>
                <a:sym typeface="Bebas"/>
              </a:defRPr>
            </a:pPr>
            <a:r>
              <a:t>Title text </a:t>
            </a:r>
            <a:r>
              <a:rPr>
                <a:solidFill>
                  <a:srgbClr val="C7A57F"/>
                </a:solidFill>
              </a:rPr>
              <a:t>demo</a:t>
            </a:r>
          </a:p>
        </p:txBody>
      </p:sp>
      <p:sp>
        <p:nvSpPr>
          <p:cNvPr id="330" name="Shape 330"/>
          <p:cNvSpPr/>
          <p:nvPr/>
        </p:nvSpPr>
        <p:spPr>
          <a:xfrm>
            <a:off x="3401355" y="6022006"/>
            <a:ext cx="7815232" cy="5986281"/>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r>
              <a:t>Lorem Ipsum is simply dummy text of the printing and industry's standard dummy text ever since the 1500s, when an unknown printer took a galley of type and scrambled it to make a type specimen book. It has survived not only five centuries, but also the leap into unchanged. It was Lorem has survived not only five centuries, but also the leap into electronic standard dummy text ever since the 1500s, survived not only five centuries, but also unchanged. It was popularised</a:t>
            </a:r>
          </a:p>
          <a:p>
            <a:r>
              <a:t>survived not only five centuries, but also the leap into</a:t>
            </a:r>
          </a:p>
          <a:p>
            <a:r>
              <a:t>containing Lorem has survived not only five centuries, but also the leap into electronic typesetting.</a:t>
            </a:r>
          </a:p>
        </p:txBody>
      </p:sp>
      <p:grpSp>
        <p:nvGrpSpPr>
          <p:cNvPr id="336" name="Group 336"/>
          <p:cNvGrpSpPr/>
          <p:nvPr/>
        </p:nvGrpSpPr>
        <p:grpSpPr>
          <a:xfrm>
            <a:off x="12713904" y="2580268"/>
            <a:ext cx="3030444" cy="8971339"/>
            <a:chOff x="0" y="0"/>
            <a:chExt cx="3030442" cy="8971337"/>
          </a:xfrm>
        </p:grpSpPr>
        <p:sp>
          <p:nvSpPr>
            <p:cNvPr id="331" name="Shape 331"/>
            <p:cNvSpPr/>
            <p:nvPr/>
          </p:nvSpPr>
          <p:spPr>
            <a:xfrm>
              <a:off x="0" y="5940895"/>
              <a:ext cx="3030443" cy="3030443"/>
            </a:xfrm>
            <a:prstGeom prst="ellipse">
              <a:avLst/>
            </a:prstGeom>
            <a:solidFill>
              <a:srgbClr val="E0E0DD"/>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32" name="Shape 332"/>
            <p:cNvSpPr/>
            <p:nvPr/>
          </p:nvSpPr>
          <p:spPr>
            <a:xfrm>
              <a:off x="880220" y="0"/>
              <a:ext cx="1270001" cy="6614895"/>
            </a:xfrm>
            <a:prstGeom prst="roundRect">
              <a:avLst>
                <a:gd name="adj" fmla="val 5795"/>
              </a:avLst>
            </a:prstGeom>
            <a:solidFill>
              <a:srgbClr val="E0E0DD"/>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33" name="Shape 333"/>
            <p:cNvSpPr/>
            <p:nvPr/>
          </p:nvSpPr>
          <p:spPr>
            <a:xfrm>
              <a:off x="458184" y="6399080"/>
              <a:ext cx="2114073" cy="2114073"/>
            </a:xfrm>
            <a:prstGeom prst="ellipse">
              <a:avLst/>
            </a:prstGeom>
            <a:solidFill>
              <a:srgbClr val="C7A57F"/>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34" name="Shape 334"/>
            <p:cNvSpPr/>
            <p:nvPr/>
          </p:nvSpPr>
          <p:spPr>
            <a:xfrm>
              <a:off x="1295587" y="2231427"/>
              <a:ext cx="439267" cy="4278107"/>
            </a:xfrm>
            <a:prstGeom prst="roundRect">
              <a:avLst>
                <a:gd name="adj" fmla="val 16754"/>
              </a:avLst>
            </a:prstGeom>
            <a:solidFill>
              <a:srgbClr val="C7A57F"/>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35" name="Shape 335"/>
            <p:cNvSpPr/>
            <p:nvPr/>
          </p:nvSpPr>
          <p:spPr>
            <a:xfrm>
              <a:off x="116603" y="7005203"/>
              <a:ext cx="2848036" cy="1289628"/>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normAutofit/>
            </a:bodyPr>
            <a:lstStyle>
              <a:lvl1pPr algn="ctr">
                <a:defRPr sz="4700">
                  <a:solidFill>
                    <a:srgbClr val="F6F5F3"/>
                  </a:solidFill>
                  <a:latin typeface="Bebas"/>
                  <a:ea typeface="Bebas"/>
                  <a:cs typeface="Bebas"/>
                  <a:sym typeface="Bebas"/>
                </a:defRPr>
              </a:lvl1pPr>
            </a:lstStyle>
            <a:p>
              <a:r>
                <a:t>75%</a:t>
              </a:r>
            </a:p>
          </p:txBody>
        </p:sp>
      </p:grpSp>
      <p:grpSp>
        <p:nvGrpSpPr>
          <p:cNvPr id="342" name="Group 342"/>
          <p:cNvGrpSpPr/>
          <p:nvPr/>
        </p:nvGrpSpPr>
        <p:grpSpPr>
          <a:xfrm>
            <a:off x="16179479" y="2580268"/>
            <a:ext cx="3030443" cy="8971339"/>
            <a:chOff x="0" y="0"/>
            <a:chExt cx="3030442" cy="8971337"/>
          </a:xfrm>
        </p:grpSpPr>
        <p:sp>
          <p:nvSpPr>
            <p:cNvPr id="337" name="Shape 337"/>
            <p:cNvSpPr/>
            <p:nvPr/>
          </p:nvSpPr>
          <p:spPr>
            <a:xfrm>
              <a:off x="0" y="5940895"/>
              <a:ext cx="3030443" cy="3030443"/>
            </a:xfrm>
            <a:prstGeom prst="ellipse">
              <a:avLst/>
            </a:prstGeom>
            <a:solidFill>
              <a:srgbClr val="E0E0DD"/>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38" name="Shape 338"/>
            <p:cNvSpPr/>
            <p:nvPr/>
          </p:nvSpPr>
          <p:spPr>
            <a:xfrm>
              <a:off x="880220" y="0"/>
              <a:ext cx="1270001" cy="6614895"/>
            </a:xfrm>
            <a:prstGeom prst="roundRect">
              <a:avLst>
                <a:gd name="adj" fmla="val 5795"/>
              </a:avLst>
            </a:prstGeom>
            <a:solidFill>
              <a:srgbClr val="E0E0DD"/>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39" name="Shape 339"/>
            <p:cNvSpPr/>
            <p:nvPr/>
          </p:nvSpPr>
          <p:spPr>
            <a:xfrm>
              <a:off x="458184" y="6399080"/>
              <a:ext cx="2114073" cy="2114073"/>
            </a:xfrm>
            <a:prstGeom prst="ellipse">
              <a:avLst/>
            </a:prstGeom>
            <a:solidFill>
              <a:srgbClr val="C7A57F"/>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40" name="Shape 340"/>
            <p:cNvSpPr/>
            <p:nvPr/>
          </p:nvSpPr>
          <p:spPr>
            <a:xfrm>
              <a:off x="1295587" y="4255229"/>
              <a:ext cx="439267" cy="2254305"/>
            </a:xfrm>
            <a:prstGeom prst="roundRect">
              <a:avLst>
                <a:gd name="adj" fmla="val 16754"/>
              </a:avLst>
            </a:prstGeom>
            <a:solidFill>
              <a:srgbClr val="C7A57F"/>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41" name="Shape 341"/>
            <p:cNvSpPr/>
            <p:nvPr/>
          </p:nvSpPr>
          <p:spPr>
            <a:xfrm>
              <a:off x="116603" y="7005203"/>
              <a:ext cx="2848036" cy="1289628"/>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normAutofit/>
            </a:bodyPr>
            <a:lstStyle>
              <a:lvl1pPr algn="ctr">
                <a:defRPr sz="4700">
                  <a:solidFill>
                    <a:srgbClr val="F6F5F3"/>
                  </a:solidFill>
                  <a:latin typeface="Bebas"/>
                  <a:ea typeface="Bebas"/>
                  <a:cs typeface="Bebas"/>
                  <a:sym typeface="Bebas"/>
                </a:defRPr>
              </a:lvl1pPr>
            </a:lstStyle>
            <a:p>
              <a:r>
                <a:t>34%</a:t>
              </a:r>
            </a:p>
          </p:txBody>
        </p:sp>
      </p:grpSp>
      <p:grpSp>
        <p:nvGrpSpPr>
          <p:cNvPr id="348" name="Group 348"/>
          <p:cNvGrpSpPr/>
          <p:nvPr/>
        </p:nvGrpSpPr>
        <p:grpSpPr>
          <a:xfrm>
            <a:off x="19645052" y="2580268"/>
            <a:ext cx="3030443" cy="8971339"/>
            <a:chOff x="0" y="0"/>
            <a:chExt cx="3030442" cy="8971337"/>
          </a:xfrm>
        </p:grpSpPr>
        <p:sp>
          <p:nvSpPr>
            <p:cNvPr id="343" name="Shape 343"/>
            <p:cNvSpPr/>
            <p:nvPr/>
          </p:nvSpPr>
          <p:spPr>
            <a:xfrm>
              <a:off x="0" y="5940895"/>
              <a:ext cx="3030443" cy="3030443"/>
            </a:xfrm>
            <a:prstGeom prst="ellipse">
              <a:avLst/>
            </a:prstGeom>
            <a:solidFill>
              <a:srgbClr val="E0E0DD"/>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44" name="Shape 344"/>
            <p:cNvSpPr/>
            <p:nvPr/>
          </p:nvSpPr>
          <p:spPr>
            <a:xfrm>
              <a:off x="880220" y="0"/>
              <a:ext cx="1270001" cy="6614895"/>
            </a:xfrm>
            <a:prstGeom prst="roundRect">
              <a:avLst>
                <a:gd name="adj" fmla="val 5795"/>
              </a:avLst>
            </a:prstGeom>
            <a:solidFill>
              <a:srgbClr val="E0E0DD"/>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45" name="Shape 345"/>
            <p:cNvSpPr/>
            <p:nvPr/>
          </p:nvSpPr>
          <p:spPr>
            <a:xfrm>
              <a:off x="458184" y="6399080"/>
              <a:ext cx="2114073" cy="2114073"/>
            </a:xfrm>
            <a:prstGeom prst="ellipse">
              <a:avLst/>
            </a:prstGeom>
            <a:solidFill>
              <a:srgbClr val="C7A57F"/>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46" name="Shape 346"/>
            <p:cNvSpPr/>
            <p:nvPr/>
          </p:nvSpPr>
          <p:spPr>
            <a:xfrm>
              <a:off x="1295587" y="1219166"/>
              <a:ext cx="439267" cy="5290368"/>
            </a:xfrm>
            <a:prstGeom prst="roundRect">
              <a:avLst>
                <a:gd name="adj" fmla="val 16754"/>
              </a:avLst>
            </a:prstGeom>
            <a:solidFill>
              <a:srgbClr val="C7A57F"/>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47" name="Shape 347"/>
            <p:cNvSpPr/>
            <p:nvPr/>
          </p:nvSpPr>
          <p:spPr>
            <a:xfrm>
              <a:off x="116603" y="7005203"/>
              <a:ext cx="2848036" cy="1289628"/>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normAutofit/>
            </a:bodyPr>
            <a:lstStyle>
              <a:lvl1pPr algn="ctr">
                <a:defRPr sz="4700">
                  <a:solidFill>
                    <a:srgbClr val="F6F5F3"/>
                  </a:solidFill>
                  <a:latin typeface="Bebas"/>
                  <a:ea typeface="Bebas"/>
                  <a:cs typeface="Bebas"/>
                  <a:sym typeface="Bebas"/>
                </a:defRPr>
              </a:lvl1pPr>
            </a:lstStyle>
            <a:p>
              <a:r>
                <a:t>89%</a:t>
              </a:r>
            </a:p>
          </p:txBody>
        </p:sp>
      </p:gr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Рисунок 3"/>
          <p:cNvSpPr>
            <a:spLocks noGrp="1"/>
          </p:cNvSpPr>
          <p:nvPr>
            <p:ph type="pic" sz="quarter" idx="12"/>
          </p:nvPr>
        </p:nvSpPr>
        <p:spPr>
          <a:xfrm>
            <a:off x="3004241" y="1745081"/>
            <a:ext cx="5131876" cy="5131875"/>
          </a:xfrm>
          <a:solidFill>
            <a:schemeClr val="bg2"/>
          </a:solidFill>
        </p:spPr>
      </p:sp>
      <p:sp>
        <p:nvSpPr>
          <p:cNvPr id="5" name="Рисунок 4"/>
          <p:cNvSpPr>
            <a:spLocks noGrp="1"/>
          </p:cNvSpPr>
          <p:nvPr>
            <p:ph type="pic" sz="quarter" idx="13"/>
          </p:nvPr>
        </p:nvSpPr>
        <p:spPr>
          <a:xfrm>
            <a:off x="10114211" y="1745081"/>
            <a:ext cx="5131878" cy="5131875"/>
          </a:xfrm>
          <a:solidFill>
            <a:schemeClr val="bg2"/>
          </a:solidFill>
        </p:spPr>
      </p:sp>
      <p:sp>
        <p:nvSpPr>
          <p:cNvPr id="6" name="Рисунок 5"/>
          <p:cNvSpPr>
            <a:spLocks noGrp="1"/>
          </p:cNvSpPr>
          <p:nvPr>
            <p:ph type="pic" sz="quarter" idx="14"/>
          </p:nvPr>
        </p:nvSpPr>
        <p:spPr>
          <a:xfrm>
            <a:off x="17224182" y="1745082"/>
            <a:ext cx="5131876" cy="5131874"/>
          </a:xfrm>
          <a:solidFill>
            <a:schemeClr val="bg2"/>
          </a:solidFill>
        </p:spPr>
      </p:sp>
      <p:sp>
        <p:nvSpPr>
          <p:cNvPr id="351" name="Shape 351"/>
          <p:cNvSpPr/>
          <p:nvPr/>
        </p:nvSpPr>
        <p:spPr>
          <a:xfrm>
            <a:off x="3585281" y="8596503"/>
            <a:ext cx="3878924" cy="393701"/>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ctr">
            <a:spAutoFit/>
          </a:bodyPr>
          <a:lstStyle>
            <a:lvl1pPr algn="ctr">
              <a:defRPr sz="1800" cap="all" spc="360">
                <a:solidFill>
                  <a:srgbClr val="C1C0BE"/>
                </a:solidFill>
                <a:latin typeface="+mj-lt"/>
                <a:ea typeface="+mj-ea"/>
                <a:cs typeface="+mj-cs"/>
                <a:sym typeface="Avenir Heavy"/>
              </a:defRPr>
            </a:lvl1pPr>
          </a:lstStyle>
          <a:p>
            <a:r>
              <a:t>Manager</a:t>
            </a:r>
          </a:p>
        </p:txBody>
      </p:sp>
      <p:sp>
        <p:nvSpPr>
          <p:cNvPr id="352" name="Shape 352"/>
          <p:cNvSpPr/>
          <p:nvPr/>
        </p:nvSpPr>
        <p:spPr>
          <a:xfrm>
            <a:off x="2811247" y="7507419"/>
            <a:ext cx="5426994" cy="1123882"/>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normAutofit/>
          </a:bodyPr>
          <a:lstStyle/>
          <a:p>
            <a:pPr algn="ctr">
              <a:defRPr sz="5600">
                <a:solidFill>
                  <a:srgbClr val="3A3B39"/>
                </a:solidFill>
                <a:latin typeface="Bebas"/>
                <a:ea typeface="Bebas"/>
                <a:cs typeface="Bebas"/>
                <a:sym typeface="Bebas"/>
              </a:defRPr>
            </a:pPr>
            <a:r>
              <a:t>Andy </a:t>
            </a:r>
            <a:r>
              <a:rPr>
                <a:solidFill>
                  <a:srgbClr val="C7A57F"/>
                </a:solidFill>
              </a:rPr>
              <a:t>Freeman</a:t>
            </a:r>
          </a:p>
        </p:txBody>
      </p:sp>
      <p:sp>
        <p:nvSpPr>
          <p:cNvPr id="353" name="Shape 353"/>
          <p:cNvSpPr/>
          <p:nvPr/>
        </p:nvSpPr>
        <p:spPr>
          <a:xfrm>
            <a:off x="4969931" y="9365951"/>
            <a:ext cx="1109626" cy="1"/>
          </a:xfrm>
          <a:prstGeom prst="line">
            <a:avLst/>
          </a:prstGeom>
          <a:noFill/>
          <a:ln w="88900" cap="flat">
            <a:solidFill>
              <a:srgbClr val="C7A57F"/>
            </a:solidFill>
            <a:prstDash val="solid"/>
            <a:miter lim="400000"/>
          </a:ln>
          <a:effectLst/>
        </p:spPr>
        <p:txBody>
          <a:bodyPr wrap="square" lIns="38100" tIns="38100" rIns="38100" bIns="38100" numCol="1" anchor="ctr">
            <a:noAutofit/>
          </a:bodyPr>
          <a:lstStyle/>
          <a:p>
            <a:pPr algn="ctr">
              <a:defRPr sz="3000">
                <a:solidFill>
                  <a:srgbClr val="000000"/>
                </a:solidFill>
                <a:latin typeface="Helvetica Light"/>
                <a:ea typeface="Helvetica Light"/>
                <a:cs typeface="Helvetica Light"/>
                <a:sym typeface="Helvetica Light"/>
              </a:defRPr>
            </a:pPr>
            <a:endParaRPr/>
          </a:p>
        </p:txBody>
      </p:sp>
      <p:sp>
        <p:nvSpPr>
          <p:cNvPr id="354" name="Shape 354"/>
          <p:cNvSpPr/>
          <p:nvPr/>
        </p:nvSpPr>
        <p:spPr>
          <a:xfrm>
            <a:off x="3009332" y="9753457"/>
            <a:ext cx="5030823" cy="2591328"/>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normAutofit/>
          </a:bodyPr>
          <a:lstStyle>
            <a:lvl1pPr algn="ctr"/>
          </a:lstStyle>
          <a:p>
            <a:r>
              <a:t>Lorem Ipsum is simply dummy text of the printing and typesetting industry. Lorem Ipsum has been the industry's standard dummy text ever since the 1500s</a:t>
            </a:r>
          </a:p>
        </p:txBody>
      </p:sp>
      <p:sp>
        <p:nvSpPr>
          <p:cNvPr id="356" name="Shape 356"/>
          <p:cNvSpPr/>
          <p:nvPr/>
        </p:nvSpPr>
        <p:spPr>
          <a:xfrm>
            <a:off x="3273341" y="2012029"/>
            <a:ext cx="5131877" cy="5131876"/>
          </a:xfrm>
          <a:prstGeom prst="rect">
            <a:avLst/>
          </a:prstGeom>
          <a:noFill/>
          <a:ln w="88900" cap="flat">
            <a:solidFill>
              <a:srgbClr val="C7A57F"/>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58" name="Shape 358"/>
          <p:cNvSpPr/>
          <p:nvPr/>
        </p:nvSpPr>
        <p:spPr>
          <a:xfrm>
            <a:off x="10695251" y="8596503"/>
            <a:ext cx="3878924" cy="393701"/>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ctr">
            <a:spAutoFit/>
          </a:bodyPr>
          <a:lstStyle>
            <a:lvl1pPr algn="ctr">
              <a:defRPr sz="1800" cap="all" spc="360">
                <a:solidFill>
                  <a:srgbClr val="C1C0BE"/>
                </a:solidFill>
                <a:latin typeface="+mj-lt"/>
                <a:ea typeface="+mj-ea"/>
                <a:cs typeface="+mj-cs"/>
                <a:sym typeface="Avenir Heavy"/>
              </a:defRPr>
            </a:lvl1pPr>
          </a:lstStyle>
          <a:p>
            <a:r>
              <a:t>Designer</a:t>
            </a:r>
          </a:p>
        </p:txBody>
      </p:sp>
      <p:sp>
        <p:nvSpPr>
          <p:cNvPr id="359" name="Shape 359"/>
          <p:cNvSpPr/>
          <p:nvPr/>
        </p:nvSpPr>
        <p:spPr>
          <a:xfrm>
            <a:off x="9921217" y="7507419"/>
            <a:ext cx="5426994" cy="1123882"/>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normAutofit/>
          </a:bodyPr>
          <a:lstStyle/>
          <a:p>
            <a:pPr algn="ctr">
              <a:defRPr sz="5600">
                <a:solidFill>
                  <a:srgbClr val="3A3B39"/>
                </a:solidFill>
                <a:latin typeface="Bebas"/>
                <a:ea typeface="Bebas"/>
                <a:cs typeface="Bebas"/>
                <a:sym typeface="Bebas"/>
              </a:defRPr>
            </a:pPr>
            <a:r>
              <a:t>Lory </a:t>
            </a:r>
            <a:r>
              <a:rPr>
                <a:solidFill>
                  <a:srgbClr val="C7A57F"/>
                </a:solidFill>
              </a:rPr>
              <a:t>Stark</a:t>
            </a:r>
          </a:p>
        </p:txBody>
      </p:sp>
      <p:sp>
        <p:nvSpPr>
          <p:cNvPr id="360" name="Shape 360"/>
          <p:cNvSpPr/>
          <p:nvPr/>
        </p:nvSpPr>
        <p:spPr>
          <a:xfrm>
            <a:off x="12079901" y="9365951"/>
            <a:ext cx="1109626" cy="1"/>
          </a:xfrm>
          <a:prstGeom prst="line">
            <a:avLst/>
          </a:prstGeom>
          <a:noFill/>
          <a:ln w="88900" cap="flat">
            <a:solidFill>
              <a:srgbClr val="C7A57F"/>
            </a:solidFill>
            <a:prstDash val="solid"/>
            <a:miter lim="400000"/>
          </a:ln>
          <a:effectLst/>
        </p:spPr>
        <p:txBody>
          <a:bodyPr wrap="square" lIns="38100" tIns="38100" rIns="38100" bIns="38100" numCol="1" anchor="ctr">
            <a:noAutofit/>
          </a:bodyPr>
          <a:lstStyle/>
          <a:p>
            <a:pPr algn="ctr">
              <a:defRPr sz="3000">
                <a:solidFill>
                  <a:srgbClr val="000000"/>
                </a:solidFill>
                <a:latin typeface="Helvetica Light"/>
                <a:ea typeface="Helvetica Light"/>
                <a:cs typeface="Helvetica Light"/>
                <a:sym typeface="Helvetica Light"/>
              </a:defRPr>
            </a:pPr>
            <a:endParaRPr/>
          </a:p>
        </p:txBody>
      </p:sp>
      <p:sp>
        <p:nvSpPr>
          <p:cNvPr id="361" name="Shape 361"/>
          <p:cNvSpPr/>
          <p:nvPr/>
        </p:nvSpPr>
        <p:spPr>
          <a:xfrm>
            <a:off x="10119302" y="9753457"/>
            <a:ext cx="5030823" cy="2591328"/>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normAutofit/>
          </a:bodyPr>
          <a:lstStyle>
            <a:lvl1pPr algn="ctr"/>
          </a:lstStyle>
          <a:p>
            <a:r>
              <a:t>Lorem Ipsum is simply dummy text of the printing and typesetting industry. Lorem Ipsum has been the industry's standard dummy text ever since the 1500s</a:t>
            </a:r>
          </a:p>
        </p:txBody>
      </p:sp>
      <p:sp>
        <p:nvSpPr>
          <p:cNvPr id="363" name="Shape 363"/>
          <p:cNvSpPr/>
          <p:nvPr/>
        </p:nvSpPr>
        <p:spPr>
          <a:xfrm>
            <a:off x="10383311" y="2012029"/>
            <a:ext cx="5131877" cy="5131876"/>
          </a:xfrm>
          <a:prstGeom prst="rect">
            <a:avLst/>
          </a:prstGeom>
          <a:noFill/>
          <a:ln w="88900" cap="flat">
            <a:solidFill>
              <a:srgbClr val="C7A57F"/>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65" name="Shape 365"/>
          <p:cNvSpPr/>
          <p:nvPr/>
        </p:nvSpPr>
        <p:spPr>
          <a:xfrm>
            <a:off x="17805221" y="8596503"/>
            <a:ext cx="3878924" cy="393701"/>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ctr">
            <a:spAutoFit/>
          </a:bodyPr>
          <a:lstStyle>
            <a:lvl1pPr algn="ctr">
              <a:defRPr sz="1800" cap="all" spc="360">
                <a:solidFill>
                  <a:srgbClr val="C1C0BE"/>
                </a:solidFill>
                <a:latin typeface="+mj-lt"/>
                <a:ea typeface="+mj-ea"/>
                <a:cs typeface="+mj-cs"/>
                <a:sym typeface="Avenir Heavy"/>
              </a:defRPr>
            </a:lvl1pPr>
          </a:lstStyle>
          <a:p>
            <a:r>
              <a:t>Designer</a:t>
            </a:r>
          </a:p>
        </p:txBody>
      </p:sp>
      <p:sp>
        <p:nvSpPr>
          <p:cNvPr id="366" name="Shape 366"/>
          <p:cNvSpPr/>
          <p:nvPr/>
        </p:nvSpPr>
        <p:spPr>
          <a:xfrm>
            <a:off x="17031188" y="7507419"/>
            <a:ext cx="5426993" cy="1123882"/>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normAutofit/>
          </a:bodyPr>
          <a:lstStyle/>
          <a:p>
            <a:pPr algn="ctr">
              <a:defRPr sz="5600">
                <a:solidFill>
                  <a:srgbClr val="3A3B39"/>
                </a:solidFill>
                <a:latin typeface="Bebas"/>
                <a:ea typeface="Bebas"/>
                <a:cs typeface="Bebas"/>
                <a:sym typeface="Bebas"/>
              </a:defRPr>
            </a:pPr>
            <a:r>
              <a:t>Max </a:t>
            </a:r>
            <a:r>
              <a:rPr>
                <a:solidFill>
                  <a:srgbClr val="C7A57F"/>
                </a:solidFill>
              </a:rPr>
              <a:t>Factor</a:t>
            </a:r>
          </a:p>
        </p:txBody>
      </p:sp>
      <p:sp>
        <p:nvSpPr>
          <p:cNvPr id="367" name="Shape 367"/>
          <p:cNvSpPr/>
          <p:nvPr/>
        </p:nvSpPr>
        <p:spPr>
          <a:xfrm>
            <a:off x="19189871" y="9365951"/>
            <a:ext cx="1109626" cy="1"/>
          </a:xfrm>
          <a:prstGeom prst="line">
            <a:avLst/>
          </a:prstGeom>
          <a:noFill/>
          <a:ln w="88900" cap="flat">
            <a:solidFill>
              <a:srgbClr val="C7A57F"/>
            </a:solidFill>
            <a:prstDash val="solid"/>
            <a:miter lim="400000"/>
          </a:ln>
          <a:effectLst/>
        </p:spPr>
        <p:txBody>
          <a:bodyPr wrap="square" lIns="38100" tIns="38100" rIns="38100" bIns="38100" numCol="1" anchor="ctr">
            <a:noAutofit/>
          </a:bodyPr>
          <a:lstStyle/>
          <a:p>
            <a:pPr algn="ctr">
              <a:defRPr sz="3000">
                <a:solidFill>
                  <a:srgbClr val="000000"/>
                </a:solidFill>
                <a:latin typeface="Helvetica Light"/>
                <a:ea typeface="Helvetica Light"/>
                <a:cs typeface="Helvetica Light"/>
                <a:sym typeface="Helvetica Light"/>
              </a:defRPr>
            </a:pPr>
            <a:endParaRPr/>
          </a:p>
        </p:txBody>
      </p:sp>
      <p:sp>
        <p:nvSpPr>
          <p:cNvPr id="368" name="Shape 368"/>
          <p:cNvSpPr/>
          <p:nvPr/>
        </p:nvSpPr>
        <p:spPr>
          <a:xfrm>
            <a:off x="17229273" y="9753457"/>
            <a:ext cx="5030822" cy="2591328"/>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normAutofit/>
          </a:bodyPr>
          <a:lstStyle>
            <a:lvl1pPr algn="ctr"/>
          </a:lstStyle>
          <a:p>
            <a:r>
              <a:t>Lorem Ipsum is simply dummy text of the printing and typesetting industry. Lorem Ipsum has been the industry's standard dummy text ever since the 1500s</a:t>
            </a:r>
          </a:p>
        </p:txBody>
      </p:sp>
      <p:sp>
        <p:nvSpPr>
          <p:cNvPr id="370" name="Shape 370"/>
          <p:cNvSpPr/>
          <p:nvPr/>
        </p:nvSpPr>
        <p:spPr>
          <a:xfrm>
            <a:off x="17493282" y="2012029"/>
            <a:ext cx="5131876" cy="5131876"/>
          </a:xfrm>
          <a:prstGeom prst="rect">
            <a:avLst/>
          </a:prstGeom>
          <a:noFill/>
          <a:ln w="88900" cap="flat">
            <a:solidFill>
              <a:srgbClr val="C7A57F"/>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350" name="Shape 350"/>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18</a:t>
            </a:fld>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 name="Shape 373"/>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19</a:t>
            </a:fld>
            <a:endParaRPr/>
          </a:p>
        </p:txBody>
      </p:sp>
      <p:grpSp>
        <p:nvGrpSpPr>
          <p:cNvPr id="377" name="Group 377"/>
          <p:cNvGrpSpPr/>
          <p:nvPr/>
        </p:nvGrpSpPr>
        <p:grpSpPr>
          <a:xfrm>
            <a:off x="3357467" y="1668416"/>
            <a:ext cx="8262234" cy="10509223"/>
            <a:chOff x="0" y="-228601"/>
            <a:chExt cx="8262232" cy="10509222"/>
          </a:xfrm>
        </p:grpSpPr>
        <p:sp>
          <p:nvSpPr>
            <p:cNvPr id="374" name="Shape 374"/>
            <p:cNvSpPr/>
            <p:nvPr/>
          </p:nvSpPr>
          <p:spPr>
            <a:xfrm>
              <a:off x="36432" y="-228601"/>
              <a:ext cx="3878924" cy="393702"/>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ctr">
              <a:spAutoFit/>
            </a:bodyPr>
            <a:lstStyle>
              <a:lvl1pPr>
                <a:defRPr sz="1800" cap="all" spc="360">
                  <a:latin typeface="+mj-lt"/>
                  <a:ea typeface="+mj-ea"/>
                  <a:cs typeface="+mj-cs"/>
                  <a:sym typeface="Avenir Heavy"/>
                </a:defRPr>
              </a:lvl1pPr>
            </a:lstStyle>
            <a:p>
              <a:r>
                <a:rPr dirty="0"/>
                <a:t>demo slide</a:t>
              </a:r>
            </a:p>
          </p:txBody>
        </p:sp>
        <p:sp>
          <p:nvSpPr>
            <p:cNvPr id="375" name="Shape 375"/>
            <p:cNvSpPr/>
            <p:nvPr/>
          </p:nvSpPr>
          <p:spPr>
            <a:xfrm>
              <a:off x="0" y="301208"/>
              <a:ext cx="7589002" cy="3329813"/>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normAutofit/>
            </a:bodyPr>
            <a:lstStyle/>
            <a:p>
              <a:pPr>
                <a:lnSpc>
                  <a:spcPct val="80000"/>
                </a:lnSpc>
                <a:defRPr sz="10000">
                  <a:solidFill>
                    <a:srgbClr val="3A3B39"/>
                  </a:solidFill>
                  <a:latin typeface="Bebas"/>
                  <a:ea typeface="Bebas"/>
                  <a:cs typeface="Bebas"/>
                  <a:sym typeface="Bebas"/>
                </a:defRPr>
              </a:pPr>
              <a:r>
                <a:t>Title text </a:t>
              </a:r>
              <a:r>
                <a:rPr>
                  <a:solidFill>
                    <a:srgbClr val="C7A57F"/>
                  </a:solidFill>
                </a:rPr>
                <a:t>demo</a:t>
              </a:r>
            </a:p>
          </p:txBody>
        </p:sp>
        <p:sp>
          <p:nvSpPr>
            <p:cNvPr id="376" name="Shape 376"/>
            <p:cNvSpPr/>
            <p:nvPr/>
          </p:nvSpPr>
          <p:spPr>
            <a:xfrm>
              <a:off x="27037" y="4124989"/>
              <a:ext cx="8235195" cy="6155632"/>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normAutofit/>
            </a:bodyPr>
            <a:lstStyle/>
            <a:p>
              <a: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Lorem has survived not only five centuries, but also the leap into electronic standard dummy text ever since the 1500s, survived not only five centuries, but also unchanged. It was popularised in the 1960s with the release of Letraset sheets containing Lorem has survived not only five centuries, but also the leap into electronic typesetting.</a:t>
              </a:r>
            </a:p>
          </p:txBody>
        </p:sp>
      </p:grpSp>
      <p:graphicFrame>
        <p:nvGraphicFramePr>
          <p:cNvPr id="378" name="Chart 378"/>
          <p:cNvGraphicFramePr/>
          <p:nvPr/>
        </p:nvGraphicFramePr>
        <p:xfrm>
          <a:off x="13414231" y="5857039"/>
          <a:ext cx="9320759" cy="634142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Рисунок 3"/>
          <p:cNvSpPr>
            <a:spLocks noGrp="1"/>
          </p:cNvSpPr>
          <p:nvPr>
            <p:ph type="pic" sz="quarter" idx="12"/>
          </p:nvPr>
        </p:nvSpPr>
        <p:spPr>
          <a:xfrm>
            <a:off x="0" y="0"/>
            <a:ext cx="24383999" cy="13715999"/>
          </a:xfrm>
          <a:solidFill>
            <a:schemeClr val="bg2"/>
          </a:solidFill>
        </p:spPr>
      </p:sp>
      <p:sp>
        <p:nvSpPr>
          <p:cNvPr id="98" name="Shape 98"/>
          <p:cNvSpPr/>
          <p:nvPr/>
        </p:nvSpPr>
        <p:spPr>
          <a:xfrm>
            <a:off x="-30597" y="0"/>
            <a:ext cx="24445194" cy="13735891"/>
          </a:xfrm>
          <a:prstGeom prst="rect">
            <a:avLst/>
          </a:prstGeom>
          <a:solidFill>
            <a:srgbClr val="272727">
              <a:alpha val="70000"/>
            </a:srgbClr>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99" name="Shape 99"/>
          <p:cNvSpPr/>
          <p:nvPr/>
        </p:nvSpPr>
        <p:spPr>
          <a:xfrm>
            <a:off x="5144748" y="4046315"/>
            <a:ext cx="14094503" cy="4762501"/>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chor="ctr">
            <a:spAutoFit/>
          </a:bodyPr>
          <a:lstStyle/>
          <a:p>
            <a:pPr algn="ctr">
              <a:lnSpc>
                <a:spcPct val="80000"/>
              </a:lnSpc>
              <a:defRPr sz="15500">
                <a:solidFill>
                  <a:srgbClr val="F6F5F3"/>
                </a:solidFill>
                <a:latin typeface="Bebas"/>
                <a:ea typeface="Bebas"/>
                <a:cs typeface="Bebas"/>
                <a:sym typeface="Bebas"/>
              </a:defRPr>
            </a:pPr>
            <a:r>
              <a:t>Marketing </a:t>
            </a:r>
            <a:r>
              <a:rPr>
                <a:solidFill>
                  <a:srgbClr val="C7A57F"/>
                </a:solidFill>
              </a:rPr>
              <a:t>Report</a:t>
            </a:r>
          </a:p>
        </p:txBody>
      </p:sp>
      <p:grpSp>
        <p:nvGrpSpPr>
          <p:cNvPr id="103" name="Group 103"/>
          <p:cNvGrpSpPr/>
          <p:nvPr/>
        </p:nvGrpSpPr>
        <p:grpSpPr>
          <a:xfrm>
            <a:off x="10146617" y="9655550"/>
            <a:ext cx="4090766" cy="815532"/>
            <a:chOff x="0" y="0"/>
            <a:chExt cx="4090765" cy="815531"/>
          </a:xfrm>
        </p:grpSpPr>
        <p:sp>
          <p:nvSpPr>
            <p:cNvPr id="100" name="Shape 100"/>
            <p:cNvSpPr/>
            <p:nvPr/>
          </p:nvSpPr>
          <p:spPr>
            <a:xfrm>
              <a:off x="0" y="0"/>
              <a:ext cx="4090766" cy="815532"/>
            </a:xfrm>
            <a:prstGeom prst="roundRect">
              <a:avLst>
                <a:gd name="adj" fmla="val 50000"/>
              </a:avLst>
            </a:prstGeom>
            <a:solidFill>
              <a:srgbClr val="C7A57F"/>
            </a:solidFill>
            <a:ln w="3175" cap="flat">
              <a:noFill/>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01" name="Shape 101"/>
            <p:cNvSpPr/>
            <p:nvPr/>
          </p:nvSpPr>
          <p:spPr>
            <a:xfrm>
              <a:off x="352523" y="210915"/>
              <a:ext cx="3207920" cy="393701"/>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none" lIns="38100" tIns="38100" rIns="38100" bIns="38100" numCol="1" anchor="ctr">
              <a:spAutoFit/>
            </a:bodyPr>
            <a:lstStyle>
              <a:lvl1pPr>
                <a:defRPr sz="1800" cap="all" spc="360">
                  <a:solidFill>
                    <a:srgbClr val="272727"/>
                  </a:solidFill>
                  <a:latin typeface="+mj-lt"/>
                  <a:ea typeface="+mj-ea"/>
                  <a:cs typeface="+mj-cs"/>
                  <a:sym typeface="Avenir Heavy"/>
                </a:defRPr>
              </a:lvl1pPr>
            </a:lstStyle>
            <a:p>
              <a:r>
                <a:t>more information</a:t>
              </a:r>
            </a:p>
          </p:txBody>
        </p:sp>
        <p:sp>
          <p:nvSpPr>
            <p:cNvPr id="102" name="Shape 102"/>
            <p:cNvSpPr/>
            <p:nvPr/>
          </p:nvSpPr>
          <p:spPr>
            <a:xfrm>
              <a:off x="3655908" y="326294"/>
              <a:ext cx="99826" cy="162943"/>
            </a:xfrm>
            <a:custGeom>
              <a:avLst/>
              <a:gdLst/>
              <a:ahLst/>
              <a:cxnLst>
                <a:cxn ang="0">
                  <a:pos x="wd2" y="hd2"/>
                </a:cxn>
                <a:cxn ang="5400000">
                  <a:pos x="wd2" y="hd2"/>
                </a:cxn>
                <a:cxn ang="10800000">
                  <a:pos x="wd2" y="hd2"/>
                </a:cxn>
                <a:cxn ang="16200000">
                  <a:pos x="wd2" y="hd2"/>
                </a:cxn>
              </a:cxnLst>
              <a:rect l="0" t="0" r="r" b="b"/>
              <a:pathLst>
                <a:path w="21600" h="21600" extrusionOk="0">
                  <a:moveTo>
                    <a:pt x="4010" y="0"/>
                  </a:moveTo>
                  <a:lnTo>
                    <a:pt x="0" y="2462"/>
                  </a:lnTo>
                  <a:lnTo>
                    <a:pt x="13671" y="10800"/>
                  </a:lnTo>
                  <a:lnTo>
                    <a:pt x="0" y="19194"/>
                  </a:lnTo>
                  <a:lnTo>
                    <a:pt x="4010" y="21600"/>
                  </a:lnTo>
                  <a:lnTo>
                    <a:pt x="21600" y="10800"/>
                  </a:lnTo>
                  <a:lnTo>
                    <a:pt x="4010" y="0"/>
                  </a:lnTo>
                </a:path>
              </a:pathLst>
            </a:custGeom>
            <a:solidFill>
              <a:srgbClr val="272727"/>
            </a:solidFill>
            <a:ln w="3175" cap="flat">
              <a:noFill/>
              <a:miter lim="400000"/>
            </a:ln>
            <a:effectLst/>
          </p:spPr>
          <p:txBody>
            <a:bodyPr wrap="square" lIns="45719" tIns="45719" rIns="45719" bIns="45719" numCol="1" anchor="ctr">
              <a:noAutofit/>
            </a:bodyPr>
            <a:lstStyle/>
            <a:p>
              <a:pPr defTabSz="914400">
                <a:defRPr sz="1800">
                  <a:solidFill>
                    <a:srgbClr val="000000"/>
                  </a:solidFill>
                  <a:latin typeface="Roboto Regular"/>
                  <a:ea typeface="Roboto Regular"/>
                  <a:cs typeface="Roboto Regular"/>
                  <a:sym typeface="Roboto Regular"/>
                </a:defRPr>
              </a:pPr>
              <a:endParaRPr/>
            </a:p>
          </p:txBody>
        </p:sp>
      </p:grpSp>
      <p:grpSp>
        <p:nvGrpSpPr>
          <p:cNvPr id="108" name="Group 108"/>
          <p:cNvGrpSpPr/>
          <p:nvPr/>
        </p:nvGrpSpPr>
        <p:grpSpPr>
          <a:xfrm>
            <a:off x="10521492" y="3293635"/>
            <a:ext cx="3341016" cy="459338"/>
            <a:chOff x="0" y="0"/>
            <a:chExt cx="3341015" cy="459337"/>
          </a:xfrm>
        </p:grpSpPr>
        <p:sp>
          <p:nvSpPr>
            <p:cNvPr id="104" name="Shape 104"/>
            <p:cNvSpPr/>
            <p:nvPr/>
          </p:nvSpPr>
          <p:spPr>
            <a:xfrm>
              <a:off x="897849" y="55436"/>
              <a:ext cx="437164" cy="348464"/>
            </a:xfrm>
            <a:custGeom>
              <a:avLst/>
              <a:gdLst/>
              <a:ahLst/>
              <a:cxnLst>
                <a:cxn ang="0">
                  <a:pos x="wd2" y="hd2"/>
                </a:cxn>
                <a:cxn ang="5400000">
                  <a:pos x="wd2" y="hd2"/>
                </a:cxn>
                <a:cxn ang="10800000">
                  <a:pos x="wd2" y="hd2"/>
                </a:cxn>
                <a:cxn ang="16200000">
                  <a:pos x="wd2" y="hd2"/>
                </a:cxn>
              </a:cxnLst>
              <a:rect l="0" t="0" r="r" b="b"/>
              <a:pathLst>
                <a:path w="21600" h="21600" extrusionOk="0">
                  <a:moveTo>
                    <a:pt x="19237" y="5082"/>
                  </a:moveTo>
                  <a:cubicBezTo>
                    <a:pt x="19237" y="5506"/>
                    <a:pt x="19237" y="5929"/>
                    <a:pt x="19237" y="5929"/>
                  </a:cubicBezTo>
                  <a:cubicBezTo>
                    <a:pt x="19237" y="13129"/>
                    <a:pt x="14850" y="21600"/>
                    <a:pt x="6750" y="21600"/>
                  </a:cubicBezTo>
                  <a:cubicBezTo>
                    <a:pt x="4388" y="21600"/>
                    <a:pt x="2025" y="20753"/>
                    <a:pt x="0" y="19059"/>
                  </a:cubicBezTo>
                  <a:cubicBezTo>
                    <a:pt x="338" y="19059"/>
                    <a:pt x="675" y="19059"/>
                    <a:pt x="1013" y="19059"/>
                  </a:cubicBezTo>
                  <a:cubicBezTo>
                    <a:pt x="3038" y="19059"/>
                    <a:pt x="5063" y="18212"/>
                    <a:pt x="6413" y="16941"/>
                  </a:cubicBezTo>
                  <a:cubicBezTo>
                    <a:pt x="4725" y="16941"/>
                    <a:pt x="3038" y="15247"/>
                    <a:pt x="2363" y="13129"/>
                  </a:cubicBezTo>
                  <a:cubicBezTo>
                    <a:pt x="2700" y="13129"/>
                    <a:pt x="3038" y="13129"/>
                    <a:pt x="3375" y="13129"/>
                  </a:cubicBezTo>
                  <a:cubicBezTo>
                    <a:pt x="3713" y="13129"/>
                    <a:pt x="4050" y="13129"/>
                    <a:pt x="4388" y="13129"/>
                  </a:cubicBezTo>
                  <a:cubicBezTo>
                    <a:pt x="2363" y="12282"/>
                    <a:pt x="1013" y="10165"/>
                    <a:pt x="1013" y="7624"/>
                  </a:cubicBezTo>
                  <a:cubicBezTo>
                    <a:pt x="1013" y="7624"/>
                    <a:pt x="1013" y="7624"/>
                    <a:pt x="1013" y="7624"/>
                  </a:cubicBezTo>
                  <a:cubicBezTo>
                    <a:pt x="1688" y="8047"/>
                    <a:pt x="2363" y="8047"/>
                    <a:pt x="3038" y="8047"/>
                  </a:cubicBezTo>
                  <a:cubicBezTo>
                    <a:pt x="1688" y="7200"/>
                    <a:pt x="1013" y="5506"/>
                    <a:pt x="1013" y="3812"/>
                  </a:cubicBezTo>
                  <a:cubicBezTo>
                    <a:pt x="1013" y="2541"/>
                    <a:pt x="1350" y="1694"/>
                    <a:pt x="1688" y="847"/>
                  </a:cubicBezTo>
                  <a:cubicBezTo>
                    <a:pt x="3713" y="4235"/>
                    <a:pt x="7088" y="6353"/>
                    <a:pt x="10463" y="6776"/>
                  </a:cubicBezTo>
                  <a:cubicBezTo>
                    <a:pt x="10463" y="6353"/>
                    <a:pt x="10463" y="5929"/>
                    <a:pt x="10463" y="5506"/>
                  </a:cubicBezTo>
                  <a:cubicBezTo>
                    <a:pt x="10463" y="2118"/>
                    <a:pt x="12487" y="0"/>
                    <a:pt x="14850" y="0"/>
                  </a:cubicBezTo>
                  <a:cubicBezTo>
                    <a:pt x="16200" y="0"/>
                    <a:pt x="17212" y="424"/>
                    <a:pt x="18225" y="1694"/>
                  </a:cubicBezTo>
                  <a:cubicBezTo>
                    <a:pt x="18900" y="1271"/>
                    <a:pt x="19912" y="847"/>
                    <a:pt x="20925" y="424"/>
                  </a:cubicBezTo>
                  <a:cubicBezTo>
                    <a:pt x="20587" y="1694"/>
                    <a:pt x="19912" y="2541"/>
                    <a:pt x="18900" y="3388"/>
                  </a:cubicBezTo>
                  <a:cubicBezTo>
                    <a:pt x="19912" y="2965"/>
                    <a:pt x="20587" y="2965"/>
                    <a:pt x="21600" y="2541"/>
                  </a:cubicBezTo>
                  <a:cubicBezTo>
                    <a:pt x="20925" y="3388"/>
                    <a:pt x="20250" y="4659"/>
                    <a:pt x="19237" y="5082"/>
                  </a:cubicBezTo>
                  <a:close/>
                </a:path>
              </a:pathLst>
            </a:custGeom>
            <a:solidFill>
              <a:srgbClr val="9F9E9D"/>
            </a:solidFill>
            <a:ln w="3175" cap="flat">
              <a:noFill/>
              <a:miter lim="400000"/>
            </a:ln>
            <a:effectLst/>
          </p:spPr>
          <p:txBody>
            <a:bodyPr wrap="square" lIns="45719" tIns="45719" rIns="45719" bIns="45719" numCol="1" anchor="t">
              <a:noAutofit/>
            </a:bodyPr>
            <a:lstStyle/>
            <a:p>
              <a:pPr defTabSz="457200">
                <a:defRPr sz="2400">
                  <a:solidFill>
                    <a:srgbClr val="2C2C2C"/>
                  </a:solidFill>
                  <a:latin typeface="Calibri"/>
                  <a:ea typeface="Calibri"/>
                  <a:cs typeface="Calibri"/>
                  <a:sym typeface="Calibri"/>
                </a:defRPr>
              </a:pPr>
              <a:endParaRPr/>
            </a:p>
          </p:txBody>
        </p:sp>
        <p:sp>
          <p:nvSpPr>
            <p:cNvPr id="105" name="Shape 105"/>
            <p:cNvSpPr/>
            <p:nvPr/>
          </p:nvSpPr>
          <p:spPr>
            <a:xfrm>
              <a:off x="0" y="0"/>
              <a:ext cx="240757" cy="459338"/>
            </a:xfrm>
            <a:custGeom>
              <a:avLst/>
              <a:gdLst/>
              <a:ahLst/>
              <a:cxnLst>
                <a:cxn ang="0">
                  <a:pos x="wd2" y="hd2"/>
                </a:cxn>
                <a:cxn ang="5400000">
                  <a:pos x="wd2" y="hd2"/>
                </a:cxn>
                <a:cxn ang="10800000">
                  <a:pos x="wd2" y="hd2"/>
                </a:cxn>
                <a:cxn ang="16200000">
                  <a:pos x="wd2" y="hd2"/>
                </a:cxn>
              </a:cxnLst>
              <a:rect l="0" t="0" r="r" b="b"/>
              <a:pathLst>
                <a:path w="21600" h="21600" extrusionOk="0">
                  <a:moveTo>
                    <a:pt x="21600" y="3546"/>
                  </a:moveTo>
                  <a:cubicBezTo>
                    <a:pt x="17897" y="3546"/>
                    <a:pt x="17897" y="3546"/>
                    <a:pt x="17897" y="3546"/>
                  </a:cubicBezTo>
                  <a:cubicBezTo>
                    <a:pt x="14811" y="3546"/>
                    <a:pt x="14194" y="4513"/>
                    <a:pt x="14194" y="5481"/>
                  </a:cubicBezTo>
                  <a:cubicBezTo>
                    <a:pt x="14194" y="8060"/>
                    <a:pt x="14194" y="8060"/>
                    <a:pt x="14194" y="8060"/>
                  </a:cubicBezTo>
                  <a:cubicBezTo>
                    <a:pt x="21600" y="8060"/>
                    <a:pt x="21600" y="8060"/>
                    <a:pt x="21600" y="8060"/>
                  </a:cubicBezTo>
                  <a:cubicBezTo>
                    <a:pt x="20366" y="11928"/>
                    <a:pt x="20366" y="11928"/>
                    <a:pt x="20366" y="11928"/>
                  </a:cubicBezTo>
                  <a:cubicBezTo>
                    <a:pt x="14194" y="11928"/>
                    <a:pt x="14194" y="11928"/>
                    <a:pt x="14194" y="11928"/>
                  </a:cubicBezTo>
                  <a:cubicBezTo>
                    <a:pt x="14194" y="21600"/>
                    <a:pt x="14194" y="21600"/>
                    <a:pt x="14194" y="21600"/>
                  </a:cubicBezTo>
                  <a:cubicBezTo>
                    <a:pt x="6789" y="21600"/>
                    <a:pt x="6789" y="21600"/>
                    <a:pt x="6789" y="21600"/>
                  </a:cubicBezTo>
                  <a:cubicBezTo>
                    <a:pt x="6789" y="11928"/>
                    <a:pt x="6789" y="11928"/>
                    <a:pt x="6789" y="11928"/>
                  </a:cubicBezTo>
                  <a:cubicBezTo>
                    <a:pt x="0" y="11928"/>
                    <a:pt x="0" y="11928"/>
                    <a:pt x="0" y="11928"/>
                  </a:cubicBezTo>
                  <a:cubicBezTo>
                    <a:pt x="0" y="8060"/>
                    <a:pt x="0" y="8060"/>
                    <a:pt x="0" y="8060"/>
                  </a:cubicBezTo>
                  <a:cubicBezTo>
                    <a:pt x="6789" y="8060"/>
                    <a:pt x="6789" y="8060"/>
                    <a:pt x="6789" y="8060"/>
                  </a:cubicBezTo>
                  <a:cubicBezTo>
                    <a:pt x="6789" y="5158"/>
                    <a:pt x="6789" y="5158"/>
                    <a:pt x="6789" y="5158"/>
                  </a:cubicBezTo>
                  <a:cubicBezTo>
                    <a:pt x="6789" y="1934"/>
                    <a:pt x="10491" y="0"/>
                    <a:pt x="16046" y="0"/>
                  </a:cubicBezTo>
                  <a:cubicBezTo>
                    <a:pt x="18514" y="0"/>
                    <a:pt x="20983" y="322"/>
                    <a:pt x="21600" y="322"/>
                  </a:cubicBezTo>
                  <a:lnTo>
                    <a:pt x="21600" y="3546"/>
                  </a:lnTo>
                  <a:close/>
                </a:path>
              </a:pathLst>
            </a:custGeom>
            <a:solidFill>
              <a:srgbClr val="9F9E9D"/>
            </a:solidFill>
            <a:ln w="3175" cap="flat">
              <a:noFill/>
              <a:miter lim="400000"/>
            </a:ln>
            <a:effectLst/>
          </p:spPr>
          <p:txBody>
            <a:bodyPr wrap="square" lIns="45719" tIns="45719" rIns="45719" bIns="45719" numCol="1" anchor="t">
              <a:noAutofit/>
            </a:bodyPr>
            <a:lstStyle/>
            <a:p>
              <a:pPr defTabSz="457200">
                <a:defRPr sz="2400">
                  <a:solidFill>
                    <a:srgbClr val="2C2C2C"/>
                  </a:solidFill>
                  <a:latin typeface="Calibri"/>
                  <a:ea typeface="Calibri"/>
                  <a:cs typeface="Calibri"/>
                  <a:sym typeface="Calibri"/>
                </a:defRPr>
              </a:pPr>
              <a:endParaRPr/>
            </a:p>
          </p:txBody>
        </p:sp>
        <p:sp>
          <p:nvSpPr>
            <p:cNvPr id="106" name="Shape 106"/>
            <p:cNvSpPr/>
            <p:nvPr/>
          </p:nvSpPr>
          <p:spPr>
            <a:xfrm>
              <a:off x="1976475" y="14585"/>
              <a:ext cx="272017" cy="43016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8900" y="1029"/>
                    <a:pt x="18900" y="1029"/>
                    <a:pt x="18900" y="1029"/>
                  </a:cubicBezTo>
                  <a:cubicBezTo>
                    <a:pt x="16200" y="1029"/>
                    <a:pt x="16200" y="1029"/>
                    <a:pt x="16200" y="1029"/>
                  </a:cubicBezTo>
                  <a:cubicBezTo>
                    <a:pt x="17820" y="2057"/>
                    <a:pt x="19440" y="3086"/>
                    <a:pt x="19440" y="4800"/>
                  </a:cubicBezTo>
                  <a:cubicBezTo>
                    <a:pt x="19440" y="8229"/>
                    <a:pt x="14580" y="8571"/>
                    <a:pt x="14580" y="10286"/>
                  </a:cubicBezTo>
                  <a:cubicBezTo>
                    <a:pt x="14580" y="12000"/>
                    <a:pt x="20520" y="12686"/>
                    <a:pt x="20520" y="16114"/>
                  </a:cubicBezTo>
                  <a:cubicBezTo>
                    <a:pt x="20520" y="17143"/>
                    <a:pt x="20520" y="17829"/>
                    <a:pt x="19980" y="18514"/>
                  </a:cubicBezTo>
                  <a:cubicBezTo>
                    <a:pt x="17820" y="20914"/>
                    <a:pt x="12960" y="21600"/>
                    <a:pt x="9180" y="21600"/>
                  </a:cubicBezTo>
                  <a:cubicBezTo>
                    <a:pt x="6480" y="21600"/>
                    <a:pt x="2700" y="20914"/>
                    <a:pt x="540" y="19200"/>
                  </a:cubicBezTo>
                  <a:cubicBezTo>
                    <a:pt x="0" y="18857"/>
                    <a:pt x="0" y="18171"/>
                    <a:pt x="0" y="17486"/>
                  </a:cubicBezTo>
                  <a:cubicBezTo>
                    <a:pt x="0" y="16114"/>
                    <a:pt x="1620" y="14743"/>
                    <a:pt x="3240" y="14057"/>
                  </a:cubicBezTo>
                  <a:cubicBezTo>
                    <a:pt x="5940" y="13029"/>
                    <a:pt x="8640" y="13029"/>
                    <a:pt x="11340" y="12686"/>
                  </a:cubicBezTo>
                  <a:cubicBezTo>
                    <a:pt x="10800" y="12000"/>
                    <a:pt x="10260" y="11657"/>
                    <a:pt x="10260" y="10971"/>
                  </a:cubicBezTo>
                  <a:cubicBezTo>
                    <a:pt x="10260" y="10286"/>
                    <a:pt x="10260" y="9943"/>
                    <a:pt x="10800" y="9600"/>
                  </a:cubicBezTo>
                  <a:cubicBezTo>
                    <a:pt x="10260" y="9943"/>
                    <a:pt x="9720" y="9943"/>
                    <a:pt x="9180" y="9943"/>
                  </a:cubicBezTo>
                  <a:cubicBezTo>
                    <a:pt x="5400" y="9943"/>
                    <a:pt x="2160" y="7886"/>
                    <a:pt x="2160" y="5486"/>
                  </a:cubicBezTo>
                  <a:cubicBezTo>
                    <a:pt x="2160" y="3771"/>
                    <a:pt x="3240" y="2400"/>
                    <a:pt x="4860" y="1714"/>
                  </a:cubicBezTo>
                  <a:cubicBezTo>
                    <a:pt x="7020" y="343"/>
                    <a:pt x="10260" y="0"/>
                    <a:pt x="12960" y="0"/>
                  </a:cubicBezTo>
                  <a:lnTo>
                    <a:pt x="21600" y="0"/>
                  </a:lnTo>
                  <a:close/>
                  <a:moveTo>
                    <a:pt x="12960" y="13714"/>
                  </a:moveTo>
                  <a:cubicBezTo>
                    <a:pt x="12960" y="13714"/>
                    <a:pt x="12420" y="13714"/>
                    <a:pt x="11880" y="13714"/>
                  </a:cubicBezTo>
                  <a:cubicBezTo>
                    <a:pt x="8640" y="13714"/>
                    <a:pt x="3780" y="14400"/>
                    <a:pt x="3780" y="16800"/>
                  </a:cubicBezTo>
                  <a:cubicBezTo>
                    <a:pt x="3780" y="19543"/>
                    <a:pt x="8100" y="20229"/>
                    <a:pt x="11340" y="20229"/>
                  </a:cubicBezTo>
                  <a:cubicBezTo>
                    <a:pt x="14580" y="20229"/>
                    <a:pt x="17820" y="19543"/>
                    <a:pt x="17820" y="17486"/>
                  </a:cubicBezTo>
                  <a:cubicBezTo>
                    <a:pt x="17820" y="15429"/>
                    <a:pt x="15120" y="14400"/>
                    <a:pt x="12960" y="13714"/>
                  </a:cubicBezTo>
                  <a:close/>
                  <a:moveTo>
                    <a:pt x="9720" y="1029"/>
                  </a:moveTo>
                  <a:cubicBezTo>
                    <a:pt x="8640" y="1029"/>
                    <a:pt x="7560" y="1371"/>
                    <a:pt x="7020" y="2057"/>
                  </a:cubicBezTo>
                  <a:cubicBezTo>
                    <a:pt x="5940" y="2400"/>
                    <a:pt x="5940" y="3086"/>
                    <a:pt x="5940" y="4114"/>
                  </a:cubicBezTo>
                  <a:cubicBezTo>
                    <a:pt x="5940" y="5829"/>
                    <a:pt x="7560" y="8914"/>
                    <a:pt x="11340" y="8914"/>
                  </a:cubicBezTo>
                  <a:cubicBezTo>
                    <a:pt x="12420" y="8914"/>
                    <a:pt x="13500" y="8571"/>
                    <a:pt x="14580" y="8229"/>
                  </a:cubicBezTo>
                  <a:cubicBezTo>
                    <a:pt x="15120" y="7543"/>
                    <a:pt x="15660" y="6857"/>
                    <a:pt x="15660" y="6171"/>
                  </a:cubicBezTo>
                  <a:cubicBezTo>
                    <a:pt x="15660" y="4114"/>
                    <a:pt x="13500" y="1029"/>
                    <a:pt x="9720" y="1029"/>
                  </a:cubicBezTo>
                  <a:close/>
                </a:path>
              </a:pathLst>
            </a:custGeom>
            <a:solidFill>
              <a:srgbClr val="9F9E9D"/>
            </a:solidFill>
            <a:ln w="3175" cap="flat">
              <a:noFill/>
              <a:miter lim="400000"/>
            </a:ln>
            <a:effectLst/>
          </p:spPr>
          <p:txBody>
            <a:bodyPr wrap="square" lIns="45719" tIns="45719" rIns="45719" bIns="45719" numCol="1" anchor="t">
              <a:noAutofit/>
            </a:bodyPr>
            <a:lstStyle/>
            <a:p>
              <a:pPr defTabSz="457200">
                <a:defRPr sz="2400">
                  <a:solidFill>
                    <a:srgbClr val="2C2C2C"/>
                  </a:solidFill>
                  <a:latin typeface="Calibri"/>
                  <a:ea typeface="Calibri"/>
                  <a:cs typeface="Calibri"/>
                  <a:sym typeface="Calibri"/>
                </a:defRPr>
              </a:pPr>
              <a:endParaRPr/>
            </a:p>
          </p:txBody>
        </p:sp>
        <p:sp>
          <p:nvSpPr>
            <p:cNvPr id="107" name="Shape 107"/>
            <p:cNvSpPr/>
            <p:nvPr/>
          </p:nvSpPr>
          <p:spPr>
            <a:xfrm>
              <a:off x="2876057" y="62031"/>
              <a:ext cx="464959" cy="335277"/>
            </a:xfrm>
            <a:custGeom>
              <a:avLst/>
              <a:gdLst/>
              <a:ahLst/>
              <a:cxnLst>
                <a:cxn ang="0">
                  <a:pos x="wd2" y="hd2"/>
                </a:cxn>
                <a:cxn ang="5400000">
                  <a:pos x="wd2" y="hd2"/>
                </a:cxn>
                <a:cxn ang="10800000">
                  <a:pos x="wd2" y="hd2"/>
                </a:cxn>
                <a:cxn ang="16200000">
                  <a:pos x="wd2" y="hd2"/>
                </a:cxn>
              </a:cxnLst>
              <a:rect l="0" t="0" r="r" b="b"/>
              <a:pathLst>
                <a:path w="21600" h="21600" extrusionOk="0">
                  <a:moveTo>
                    <a:pt x="21282" y="18073"/>
                  </a:moveTo>
                  <a:cubicBezTo>
                    <a:pt x="20965" y="19837"/>
                    <a:pt x="20012" y="21159"/>
                    <a:pt x="18741" y="21159"/>
                  </a:cubicBezTo>
                  <a:cubicBezTo>
                    <a:pt x="16200" y="21600"/>
                    <a:pt x="13341" y="21600"/>
                    <a:pt x="10800" y="21600"/>
                  </a:cubicBezTo>
                  <a:cubicBezTo>
                    <a:pt x="7941" y="21600"/>
                    <a:pt x="5400" y="21600"/>
                    <a:pt x="2541" y="21159"/>
                  </a:cubicBezTo>
                  <a:cubicBezTo>
                    <a:pt x="1588" y="21159"/>
                    <a:pt x="635" y="19837"/>
                    <a:pt x="318" y="18073"/>
                  </a:cubicBezTo>
                  <a:cubicBezTo>
                    <a:pt x="0" y="15869"/>
                    <a:pt x="0" y="13224"/>
                    <a:pt x="0" y="11020"/>
                  </a:cubicBezTo>
                  <a:cubicBezTo>
                    <a:pt x="0" y="8376"/>
                    <a:pt x="0" y="6171"/>
                    <a:pt x="318" y="3527"/>
                  </a:cubicBezTo>
                  <a:cubicBezTo>
                    <a:pt x="635" y="2204"/>
                    <a:pt x="1588" y="882"/>
                    <a:pt x="2541" y="441"/>
                  </a:cubicBezTo>
                  <a:cubicBezTo>
                    <a:pt x="5400" y="0"/>
                    <a:pt x="7941" y="0"/>
                    <a:pt x="10800" y="0"/>
                  </a:cubicBezTo>
                  <a:cubicBezTo>
                    <a:pt x="13341" y="0"/>
                    <a:pt x="16200" y="0"/>
                    <a:pt x="18741" y="441"/>
                  </a:cubicBezTo>
                  <a:cubicBezTo>
                    <a:pt x="20012" y="882"/>
                    <a:pt x="20965" y="2204"/>
                    <a:pt x="21282" y="3527"/>
                  </a:cubicBezTo>
                  <a:cubicBezTo>
                    <a:pt x="21600" y="6171"/>
                    <a:pt x="21600" y="8376"/>
                    <a:pt x="21600" y="11020"/>
                  </a:cubicBezTo>
                  <a:cubicBezTo>
                    <a:pt x="21600" y="13224"/>
                    <a:pt x="21600" y="15869"/>
                    <a:pt x="21282" y="18073"/>
                  </a:cubicBezTo>
                  <a:close/>
                  <a:moveTo>
                    <a:pt x="14929" y="10139"/>
                  </a:moveTo>
                  <a:cubicBezTo>
                    <a:pt x="8894" y="4849"/>
                    <a:pt x="8894" y="4849"/>
                    <a:pt x="8894" y="4849"/>
                  </a:cubicBezTo>
                  <a:cubicBezTo>
                    <a:pt x="8576" y="4408"/>
                    <a:pt x="8259" y="4408"/>
                    <a:pt x="7941" y="4408"/>
                  </a:cubicBezTo>
                  <a:cubicBezTo>
                    <a:pt x="7941" y="4849"/>
                    <a:pt x="7624" y="5290"/>
                    <a:pt x="7624" y="5731"/>
                  </a:cubicBezTo>
                  <a:cubicBezTo>
                    <a:pt x="7624" y="16310"/>
                    <a:pt x="7624" y="16310"/>
                    <a:pt x="7624" y="16310"/>
                  </a:cubicBezTo>
                  <a:cubicBezTo>
                    <a:pt x="7624" y="16751"/>
                    <a:pt x="7941" y="17192"/>
                    <a:pt x="7941" y="17192"/>
                  </a:cubicBezTo>
                  <a:cubicBezTo>
                    <a:pt x="8259" y="17192"/>
                    <a:pt x="8259" y="17192"/>
                    <a:pt x="8259" y="17192"/>
                  </a:cubicBezTo>
                  <a:cubicBezTo>
                    <a:pt x="8576" y="17192"/>
                    <a:pt x="8576" y="17192"/>
                    <a:pt x="8894" y="17192"/>
                  </a:cubicBezTo>
                  <a:cubicBezTo>
                    <a:pt x="14929" y="11902"/>
                    <a:pt x="14929" y="11902"/>
                    <a:pt x="14929" y="11902"/>
                  </a:cubicBezTo>
                  <a:cubicBezTo>
                    <a:pt x="15247" y="11461"/>
                    <a:pt x="15247" y="11461"/>
                    <a:pt x="15247" y="11020"/>
                  </a:cubicBezTo>
                  <a:cubicBezTo>
                    <a:pt x="15247" y="10580"/>
                    <a:pt x="15247" y="10139"/>
                    <a:pt x="14929" y="10139"/>
                  </a:cubicBezTo>
                  <a:close/>
                </a:path>
              </a:pathLst>
            </a:custGeom>
            <a:solidFill>
              <a:srgbClr val="9F9E9D"/>
            </a:solidFill>
            <a:ln w="3175" cap="flat">
              <a:noFill/>
              <a:miter lim="400000"/>
            </a:ln>
            <a:effectLst/>
          </p:spPr>
          <p:txBody>
            <a:bodyPr wrap="square" lIns="45719" tIns="45719" rIns="45719" bIns="45719" numCol="1" anchor="t">
              <a:noAutofit/>
            </a:bodyPr>
            <a:lstStyle/>
            <a:p>
              <a:pPr defTabSz="457200">
                <a:defRPr sz="2400">
                  <a:solidFill>
                    <a:srgbClr val="2C2C2C"/>
                  </a:solidFill>
                  <a:latin typeface="Calibri"/>
                  <a:ea typeface="Calibri"/>
                  <a:cs typeface="Calibri"/>
                  <a:sym typeface="Calibri"/>
                </a:defRPr>
              </a:pPr>
              <a:endParaRPr/>
            </a:p>
          </p:txBody>
        </p:sp>
      </p:gr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Рисунок 4"/>
          <p:cNvSpPr>
            <a:spLocks noGrp="1"/>
          </p:cNvSpPr>
          <p:nvPr>
            <p:ph type="pic" sz="quarter" idx="13"/>
          </p:nvPr>
        </p:nvSpPr>
        <p:spPr>
          <a:xfrm>
            <a:off x="1938810" y="-17207"/>
            <a:ext cx="9975987" cy="13733207"/>
          </a:xfrm>
          <a:solidFill>
            <a:schemeClr val="bg2"/>
          </a:solidFill>
        </p:spPr>
      </p:sp>
      <p:sp>
        <p:nvSpPr>
          <p:cNvPr id="382" name="Shape 382"/>
          <p:cNvSpPr/>
          <p:nvPr/>
        </p:nvSpPr>
        <p:spPr>
          <a:xfrm>
            <a:off x="1938810" y="-17207"/>
            <a:ext cx="9975987" cy="13750414"/>
          </a:xfrm>
          <a:prstGeom prst="rect">
            <a:avLst/>
          </a:prstGeom>
          <a:solidFill>
            <a:srgbClr val="272727">
              <a:alpha val="70000"/>
            </a:srgbClr>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380" name="Shape 380"/>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20</a:t>
            </a:fld>
            <a:endParaRPr/>
          </a:p>
        </p:txBody>
      </p:sp>
      <p:sp>
        <p:nvSpPr>
          <p:cNvPr id="383" name="Shape 383"/>
          <p:cNvSpPr/>
          <p:nvPr/>
        </p:nvSpPr>
        <p:spPr>
          <a:xfrm>
            <a:off x="6926204" y="2451122"/>
            <a:ext cx="9975987" cy="8813756"/>
          </a:xfrm>
          <a:prstGeom prst="rect">
            <a:avLst/>
          </a:prstGeom>
          <a:solidFill>
            <a:srgbClr val="272727"/>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384" name="Shape 384"/>
          <p:cNvSpPr/>
          <p:nvPr/>
        </p:nvSpPr>
        <p:spPr>
          <a:xfrm>
            <a:off x="7680742" y="3106846"/>
            <a:ext cx="8064365" cy="3804792"/>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pPr>
              <a:lnSpc>
                <a:spcPct val="80000"/>
              </a:lnSpc>
              <a:defRPr sz="10000">
                <a:solidFill>
                  <a:srgbClr val="3A3B39"/>
                </a:solidFill>
                <a:latin typeface="Bebas"/>
                <a:ea typeface="Bebas"/>
                <a:cs typeface="Bebas"/>
                <a:sym typeface="Bebas"/>
              </a:defRPr>
            </a:pPr>
            <a:r>
              <a:rPr>
                <a:solidFill>
                  <a:srgbClr val="F6F5F3"/>
                </a:solidFill>
              </a:rPr>
              <a:t>Title text </a:t>
            </a:r>
            <a:r>
              <a:rPr>
                <a:solidFill>
                  <a:srgbClr val="C7A57F"/>
                </a:solidFill>
              </a:rPr>
              <a:t>demo</a:t>
            </a:r>
          </a:p>
        </p:txBody>
      </p:sp>
      <p:sp>
        <p:nvSpPr>
          <p:cNvPr id="385" name="Shape 385"/>
          <p:cNvSpPr/>
          <p:nvPr/>
        </p:nvSpPr>
        <p:spPr>
          <a:xfrm>
            <a:off x="7698221" y="6903632"/>
            <a:ext cx="6723967" cy="3804792"/>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lvl1pPr>
              <a:defRPr>
                <a:solidFill>
                  <a:srgbClr val="C1C0BE"/>
                </a:solidFill>
              </a:defRPr>
            </a:lvl1pPr>
          </a:lstStyle>
          <a:p>
            <a:r>
              <a:t>Lorem Ipsum is simply dummy text of the printing and typesetting industry. Lorem Ipsum has been the industry's standard dummy text ever since the 1500s, scrambled it to make a type specimen unchanged. It was Lorem has survived not only five centuries, but also the leap into electronic standard dummy text ever since the 1500s, survived not only five centurie</a:t>
            </a:r>
          </a:p>
        </p:txBody>
      </p:sp>
      <p:sp>
        <p:nvSpPr>
          <p:cNvPr id="386" name="Shape 386"/>
          <p:cNvSpPr/>
          <p:nvPr/>
        </p:nvSpPr>
        <p:spPr>
          <a:xfrm>
            <a:off x="15390693" y="6903632"/>
            <a:ext cx="6723967" cy="3804792"/>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lvl1pPr>
              <a:defRPr>
                <a:solidFill>
                  <a:srgbClr val="C1C0BE"/>
                </a:solidFill>
              </a:defRPr>
            </a:lvl1pPr>
          </a:lstStyle>
          <a:p>
            <a:r>
              <a:t>Lorem Ipsum is simply dummy text of the printing and typesetting industry. Lorem Ipsum has been the industry's standard dummy text ever since the 1500s, scrambled it to make a type specimen unchanged. It was Lorem has survived not only five centuries, but also the leap into electronic standard dummy text ever since the 1500s, survived not only five centurie</a:t>
            </a: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 name="Shape 388"/>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21</a:t>
            </a:fld>
            <a:endParaRPr/>
          </a:p>
        </p:txBody>
      </p:sp>
      <p:grpSp>
        <p:nvGrpSpPr>
          <p:cNvPr id="460" name="Group 460"/>
          <p:cNvGrpSpPr/>
          <p:nvPr/>
        </p:nvGrpSpPr>
        <p:grpSpPr>
          <a:xfrm>
            <a:off x="2071097" y="2935545"/>
            <a:ext cx="13273485" cy="8288863"/>
            <a:chOff x="0" y="0"/>
            <a:chExt cx="13273484" cy="8288861"/>
          </a:xfrm>
        </p:grpSpPr>
        <p:grpSp>
          <p:nvGrpSpPr>
            <p:cNvPr id="458" name="Group 458"/>
            <p:cNvGrpSpPr/>
            <p:nvPr/>
          </p:nvGrpSpPr>
          <p:grpSpPr>
            <a:xfrm>
              <a:off x="-1" y="-1"/>
              <a:ext cx="13273486" cy="8288863"/>
              <a:chOff x="0" y="0"/>
              <a:chExt cx="13273484" cy="8288861"/>
            </a:xfrm>
          </p:grpSpPr>
          <p:sp>
            <p:nvSpPr>
              <p:cNvPr id="389" name="Shape 389"/>
              <p:cNvSpPr/>
              <p:nvPr/>
            </p:nvSpPr>
            <p:spPr>
              <a:xfrm>
                <a:off x="978548" y="0"/>
                <a:ext cx="1747018" cy="1184258"/>
              </a:xfrm>
              <a:custGeom>
                <a:avLst/>
                <a:gdLst/>
                <a:ahLst/>
                <a:cxnLst>
                  <a:cxn ang="0">
                    <a:pos x="wd2" y="hd2"/>
                  </a:cxn>
                  <a:cxn ang="5400000">
                    <a:pos x="wd2" y="hd2"/>
                  </a:cxn>
                  <a:cxn ang="10800000">
                    <a:pos x="wd2" y="hd2"/>
                  </a:cxn>
                  <a:cxn ang="16200000">
                    <a:pos x="wd2" y="hd2"/>
                  </a:cxn>
                </a:cxnLst>
                <a:rect l="0" t="0" r="r" b="b"/>
                <a:pathLst>
                  <a:path w="21600" h="21600" extrusionOk="0">
                    <a:moveTo>
                      <a:pt x="21600" y="5425"/>
                    </a:moveTo>
                    <a:lnTo>
                      <a:pt x="18158" y="21600"/>
                    </a:lnTo>
                    <a:lnTo>
                      <a:pt x="13118" y="19486"/>
                    </a:lnTo>
                    <a:cubicBezTo>
                      <a:pt x="12954" y="19361"/>
                      <a:pt x="12774" y="19293"/>
                      <a:pt x="12590" y="19288"/>
                    </a:cubicBezTo>
                    <a:cubicBezTo>
                      <a:pt x="12376" y="19281"/>
                      <a:pt x="12164" y="19359"/>
                      <a:pt x="11977" y="19513"/>
                    </a:cubicBezTo>
                    <a:lnTo>
                      <a:pt x="11424" y="19538"/>
                    </a:lnTo>
                    <a:lnTo>
                      <a:pt x="10607" y="19649"/>
                    </a:lnTo>
                    <a:lnTo>
                      <a:pt x="9431" y="19543"/>
                    </a:lnTo>
                    <a:lnTo>
                      <a:pt x="8311" y="19285"/>
                    </a:lnTo>
                    <a:lnTo>
                      <a:pt x="7638" y="19089"/>
                    </a:lnTo>
                    <a:lnTo>
                      <a:pt x="6996" y="19154"/>
                    </a:lnTo>
                    <a:lnTo>
                      <a:pt x="6324" y="18662"/>
                    </a:lnTo>
                    <a:lnTo>
                      <a:pt x="6092" y="18145"/>
                    </a:lnTo>
                    <a:lnTo>
                      <a:pt x="5589" y="18145"/>
                    </a:lnTo>
                    <a:cubicBezTo>
                      <a:pt x="5445" y="18206"/>
                      <a:pt x="5296" y="18240"/>
                      <a:pt x="5146" y="18244"/>
                    </a:cubicBezTo>
                    <a:cubicBezTo>
                      <a:pt x="4853" y="18254"/>
                      <a:pt x="4563" y="18155"/>
                      <a:pt x="4302" y="17957"/>
                    </a:cubicBezTo>
                    <a:lnTo>
                      <a:pt x="3452" y="17416"/>
                    </a:lnTo>
                    <a:lnTo>
                      <a:pt x="3130" y="16899"/>
                    </a:lnTo>
                    <a:lnTo>
                      <a:pt x="3350" y="16007"/>
                    </a:lnTo>
                    <a:lnTo>
                      <a:pt x="3093" y="15381"/>
                    </a:lnTo>
                    <a:lnTo>
                      <a:pt x="3168" y="14674"/>
                    </a:lnTo>
                    <a:lnTo>
                      <a:pt x="2777" y="13937"/>
                    </a:lnTo>
                    <a:lnTo>
                      <a:pt x="1812" y="13075"/>
                    </a:lnTo>
                    <a:lnTo>
                      <a:pt x="1004" y="12251"/>
                    </a:lnTo>
                    <a:lnTo>
                      <a:pt x="370" y="12313"/>
                    </a:lnTo>
                    <a:lnTo>
                      <a:pt x="0" y="11881"/>
                    </a:lnTo>
                    <a:lnTo>
                      <a:pt x="199" y="10874"/>
                    </a:lnTo>
                    <a:cubicBezTo>
                      <a:pt x="173" y="10722"/>
                      <a:pt x="147" y="10571"/>
                      <a:pt x="121" y="10419"/>
                    </a:cubicBezTo>
                    <a:cubicBezTo>
                      <a:pt x="96" y="10267"/>
                      <a:pt x="70" y="10115"/>
                      <a:pt x="44" y="9963"/>
                    </a:cubicBezTo>
                    <a:lnTo>
                      <a:pt x="42" y="9204"/>
                    </a:lnTo>
                    <a:lnTo>
                      <a:pt x="621" y="9378"/>
                    </a:lnTo>
                    <a:cubicBezTo>
                      <a:pt x="475" y="9627"/>
                      <a:pt x="408" y="9954"/>
                      <a:pt x="436" y="10280"/>
                    </a:cubicBezTo>
                    <a:cubicBezTo>
                      <a:pt x="462" y="10589"/>
                      <a:pt x="572" y="10869"/>
                      <a:pt x="741" y="11057"/>
                    </a:cubicBezTo>
                    <a:cubicBezTo>
                      <a:pt x="845" y="11034"/>
                      <a:pt x="946" y="10985"/>
                      <a:pt x="1040" y="10914"/>
                    </a:cubicBezTo>
                    <a:cubicBezTo>
                      <a:pt x="1154" y="10826"/>
                      <a:pt x="1256" y="10706"/>
                      <a:pt x="1338" y="10559"/>
                    </a:cubicBezTo>
                    <a:cubicBezTo>
                      <a:pt x="1428" y="10379"/>
                      <a:pt x="1469" y="10157"/>
                      <a:pt x="1454" y="9935"/>
                    </a:cubicBezTo>
                    <a:cubicBezTo>
                      <a:pt x="1437" y="9688"/>
                      <a:pt x="1352" y="9462"/>
                      <a:pt x="1219" y="9310"/>
                    </a:cubicBezTo>
                    <a:cubicBezTo>
                      <a:pt x="1319" y="9289"/>
                      <a:pt x="1419" y="9267"/>
                      <a:pt x="1520" y="9245"/>
                    </a:cubicBezTo>
                    <a:cubicBezTo>
                      <a:pt x="1620" y="9223"/>
                      <a:pt x="1721" y="9202"/>
                      <a:pt x="1821" y="9180"/>
                    </a:cubicBezTo>
                    <a:cubicBezTo>
                      <a:pt x="1763" y="8975"/>
                      <a:pt x="1672" y="8794"/>
                      <a:pt x="1556" y="8652"/>
                    </a:cubicBezTo>
                    <a:cubicBezTo>
                      <a:pt x="1415" y="8479"/>
                      <a:pt x="1244" y="8369"/>
                      <a:pt x="1062" y="8337"/>
                    </a:cubicBezTo>
                    <a:cubicBezTo>
                      <a:pt x="1100" y="8644"/>
                      <a:pt x="878" y="8879"/>
                      <a:pt x="693" y="8726"/>
                    </a:cubicBezTo>
                    <a:cubicBezTo>
                      <a:pt x="629" y="8673"/>
                      <a:pt x="589" y="8575"/>
                      <a:pt x="586" y="8467"/>
                    </a:cubicBezTo>
                    <a:lnTo>
                      <a:pt x="1156" y="7624"/>
                    </a:lnTo>
                    <a:lnTo>
                      <a:pt x="1288" y="6846"/>
                    </a:lnTo>
                    <a:lnTo>
                      <a:pt x="1506" y="5709"/>
                    </a:lnTo>
                    <a:lnTo>
                      <a:pt x="1506" y="4730"/>
                    </a:lnTo>
                    <a:lnTo>
                      <a:pt x="1727" y="3713"/>
                    </a:lnTo>
                    <a:lnTo>
                      <a:pt x="1418" y="3063"/>
                    </a:lnTo>
                    <a:lnTo>
                      <a:pt x="1124" y="2561"/>
                    </a:lnTo>
                    <a:lnTo>
                      <a:pt x="1401" y="1970"/>
                    </a:lnTo>
                    <a:lnTo>
                      <a:pt x="1650" y="1072"/>
                    </a:lnTo>
                    <a:lnTo>
                      <a:pt x="1650" y="68"/>
                    </a:lnTo>
                    <a:cubicBezTo>
                      <a:pt x="1739" y="427"/>
                      <a:pt x="1853" y="771"/>
                      <a:pt x="1992" y="1095"/>
                    </a:cubicBezTo>
                    <a:cubicBezTo>
                      <a:pt x="2153" y="1471"/>
                      <a:pt x="2344" y="1816"/>
                      <a:pt x="2562" y="2122"/>
                    </a:cubicBezTo>
                    <a:lnTo>
                      <a:pt x="3305" y="2508"/>
                    </a:lnTo>
                    <a:lnTo>
                      <a:pt x="3803" y="2982"/>
                    </a:lnTo>
                    <a:lnTo>
                      <a:pt x="4299" y="3256"/>
                    </a:lnTo>
                    <a:cubicBezTo>
                      <a:pt x="4434" y="3243"/>
                      <a:pt x="4569" y="3238"/>
                      <a:pt x="4704" y="3240"/>
                    </a:cubicBezTo>
                    <a:cubicBezTo>
                      <a:pt x="4867" y="3243"/>
                      <a:pt x="5031" y="3258"/>
                      <a:pt x="5193" y="3284"/>
                    </a:cubicBezTo>
                    <a:lnTo>
                      <a:pt x="5549" y="4121"/>
                    </a:lnTo>
                    <a:lnTo>
                      <a:pt x="5877" y="3308"/>
                    </a:lnTo>
                    <a:cubicBezTo>
                      <a:pt x="5845" y="3544"/>
                      <a:pt x="5846" y="3787"/>
                      <a:pt x="5881" y="4022"/>
                    </a:cubicBezTo>
                    <a:cubicBezTo>
                      <a:pt x="5920" y="4283"/>
                      <a:pt x="5999" y="4528"/>
                      <a:pt x="6113" y="4736"/>
                    </a:cubicBezTo>
                    <a:lnTo>
                      <a:pt x="6539" y="3879"/>
                    </a:lnTo>
                    <a:lnTo>
                      <a:pt x="5669" y="6109"/>
                    </a:lnTo>
                    <a:cubicBezTo>
                      <a:pt x="5769" y="5764"/>
                      <a:pt x="6032" y="5590"/>
                      <a:pt x="6273" y="5711"/>
                    </a:cubicBezTo>
                    <a:cubicBezTo>
                      <a:pt x="6384" y="5766"/>
                      <a:pt x="6476" y="5883"/>
                      <a:pt x="6530" y="6036"/>
                    </a:cubicBezTo>
                    <a:lnTo>
                      <a:pt x="6135" y="7121"/>
                    </a:lnTo>
                    <a:lnTo>
                      <a:pt x="5698" y="7766"/>
                    </a:lnTo>
                    <a:lnTo>
                      <a:pt x="5654" y="8821"/>
                    </a:lnTo>
                    <a:lnTo>
                      <a:pt x="6080" y="9343"/>
                    </a:lnTo>
                    <a:lnTo>
                      <a:pt x="6417" y="8612"/>
                    </a:lnTo>
                    <a:cubicBezTo>
                      <a:pt x="6357" y="8413"/>
                      <a:pt x="6335" y="8194"/>
                      <a:pt x="6352" y="7978"/>
                    </a:cubicBezTo>
                    <a:cubicBezTo>
                      <a:pt x="6376" y="7685"/>
                      <a:pt x="6470" y="7414"/>
                      <a:pt x="6618" y="7216"/>
                    </a:cubicBezTo>
                    <a:lnTo>
                      <a:pt x="6867" y="6721"/>
                    </a:lnTo>
                    <a:cubicBezTo>
                      <a:pt x="6831" y="6477"/>
                      <a:pt x="6899" y="6226"/>
                      <a:pt x="7039" y="6085"/>
                    </a:cubicBezTo>
                    <a:cubicBezTo>
                      <a:pt x="7166" y="5956"/>
                      <a:pt x="7332" y="5943"/>
                      <a:pt x="7468" y="6052"/>
                    </a:cubicBezTo>
                    <a:lnTo>
                      <a:pt x="7603" y="7026"/>
                    </a:lnTo>
                    <a:lnTo>
                      <a:pt x="7763" y="5225"/>
                    </a:lnTo>
                    <a:lnTo>
                      <a:pt x="7459" y="4540"/>
                    </a:lnTo>
                    <a:lnTo>
                      <a:pt x="7022" y="4496"/>
                    </a:lnTo>
                    <a:lnTo>
                      <a:pt x="7109" y="3588"/>
                    </a:lnTo>
                    <a:lnTo>
                      <a:pt x="7592" y="3177"/>
                    </a:lnTo>
                    <a:lnTo>
                      <a:pt x="7620" y="2723"/>
                    </a:lnTo>
                    <a:lnTo>
                      <a:pt x="7413" y="2225"/>
                    </a:lnTo>
                    <a:lnTo>
                      <a:pt x="8010" y="1687"/>
                    </a:lnTo>
                    <a:lnTo>
                      <a:pt x="7778" y="1325"/>
                    </a:lnTo>
                    <a:lnTo>
                      <a:pt x="7218" y="1844"/>
                    </a:lnTo>
                    <a:lnTo>
                      <a:pt x="7042" y="1501"/>
                    </a:lnTo>
                    <a:lnTo>
                      <a:pt x="7350" y="900"/>
                    </a:lnTo>
                    <a:lnTo>
                      <a:pt x="7350" y="424"/>
                    </a:lnTo>
                    <a:lnTo>
                      <a:pt x="7308" y="0"/>
                    </a:lnTo>
                    <a:lnTo>
                      <a:pt x="21600" y="5425"/>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390" name="Shape 390"/>
              <p:cNvSpPr/>
              <p:nvPr/>
            </p:nvSpPr>
            <p:spPr>
              <a:xfrm>
                <a:off x="429194" y="692987"/>
                <a:ext cx="2115155" cy="1690280"/>
              </a:xfrm>
              <a:custGeom>
                <a:avLst/>
                <a:gdLst/>
                <a:ahLst/>
                <a:cxnLst>
                  <a:cxn ang="0">
                    <a:pos x="wd2" y="hd2"/>
                  </a:cxn>
                  <a:cxn ang="5400000">
                    <a:pos x="wd2" y="hd2"/>
                  </a:cxn>
                  <a:cxn ang="10800000">
                    <a:pos x="wd2" y="hd2"/>
                  </a:cxn>
                  <a:cxn ang="16200000">
                    <a:pos x="wd2" y="hd2"/>
                  </a:cxn>
                </a:cxnLst>
                <a:rect l="0" t="0" r="r" b="b"/>
                <a:pathLst>
                  <a:path w="21600" h="21600" extrusionOk="0">
                    <a:moveTo>
                      <a:pt x="20628" y="6272"/>
                    </a:moveTo>
                    <a:lnTo>
                      <a:pt x="16372" y="4666"/>
                    </a:lnTo>
                    <a:lnTo>
                      <a:pt x="15898" y="4527"/>
                    </a:lnTo>
                    <a:lnTo>
                      <a:pt x="15116" y="4785"/>
                    </a:lnTo>
                    <a:lnTo>
                      <a:pt x="14044" y="4769"/>
                    </a:lnTo>
                    <a:lnTo>
                      <a:pt x="13205" y="4634"/>
                    </a:lnTo>
                    <a:lnTo>
                      <a:pt x="12116" y="4407"/>
                    </a:lnTo>
                    <a:lnTo>
                      <a:pt x="11450" y="4454"/>
                    </a:lnTo>
                    <a:lnTo>
                      <a:pt x="10924" y="4141"/>
                    </a:lnTo>
                    <a:lnTo>
                      <a:pt x="10757" y="3669"/>
                    </a:lnTo>
                    <a:lnTo>
                      <a:pt x="10231" y="3647"/>
                    </a:lnTo>
                    <a:lnTo>
                      <a:pt x="9738" y="3808"/>
                    </a:lnTo>
                    <a:lnTo>
                      <a:pt x="8635" y="3307"/>
                    </a:lnTo>
                    <a:lnTo>
                      <a:pt x="8325" y="3034"/>
                    </a:lnTo>
                    <a:lnTo>
                      <a:pt x="8585" y="2277"/>
                    </a:lnTo>
                    <a:lnTo>
                      <a:pt x="8100" y="1453"/>
                    </a:lnTo>
                    <a:lnTo>
                      <a:pt x="7369" y="840"/>
                    </a:lnTo>
                    <a:lnTo>
                      <a:pt x="6565" y="490"/>
                    </a:lnTo>
                    <a:lnTo>
                      <a:pt x="5744" y="0"/>
                    </a:lnTo>
                    <a:lnTo>
                      <a:pt x="5425" y="208"/>
                    </a:lnTo>
                    <a:lnTo>
                      <a:pt x="5441" y="884"/>
                    </a:lnTo>
                    <a:lnTo>
                      <a:pt x="5278" y="1795"/>
                    </a:lnTo>
                    <a:lnTo>
                      <a:pt x="4864" y="2342"/>
                    </a:lnTo>
                    <a:lnTo>
                      <a:pt x="4614" y="2796"/>
                    </a:lnTo>
                    <a:lnTo>
                      <a:pt x="4618" y="3316"/>
                    </a:lnTo>
                    <a:lnTo>
                      <a:pt x="4393" y="3661"/>
                    </a:lnTo>
                    <a:lnTo>
                      <a:pt x="3986" y="4069"/>
                    </a:lnTo>
                    <a:lnTo>
                      <a:pt x="3761" y="5119"/>
                    </a:lnTo>
                    <a:lnTo>
                      <a:pt x="3507" y="5788"/>
                    </a:lnTo>
                    <a:lnTo>
                      <a:pt x="3214" y="6409"/>
                    </a:lnTo>
                    <a:lnTo>
                      <a:pt x="3404" y="6979"/>
                    </a:lnTo>
                    <a:lnTo>
                      <a:pt x="3171" y="7413"/>
                    </a:lnTo>
                    <a:lnTo>
                      <a:pt x="2907" y="7836"/>
                    </a:lnTo>
                    <a:lnTo>
                      <a:pt x="2713" y="8322"/>
                    </a:lnTo>
                    <a:lnTo>
                      <a:pt x="2280" y="8915"/>
                    </a:lnTo>
                    <a:lnTo>
                      <a:pt x="2131" y="9342"/>
                    </a:lnTo>
                    <a:lnTo>
                      <a:pt x="1774" y="9795"/>
                    </a:lnTo>
                    <a:lnTo>
                      <a:pt x="1550" y="10340"/>
                    </a:lnTo>
                    <a:lnTo>
                      <a:pt x="1410" y="11085"/>
                    </a:lnTo>
                    <a:lnTo>
                      <a:pt x="1244" y="11602"/>
                    </a:lnTo>
                    <a:lnTo>
                      <a:pt x="608" y="11647"/>
                    </a:lnTo>
                    <a:lnTo>
                      <a:pt x="0" y="11767"/>
                    </a:lnTo>
                    <a:lnTo>
                      <a:pt x="42" y="12354"/>
                    </a:lnTo>
                    <a:lnTo>
                      <a:pt x="317" y="13008"/>
                    </a:lnTo>
                    <a:lnTo>
                      <a:pt x="607" y="13736"/>
                    </a:lnTo>
                    <a:lnTo>
                      <a:pt x="534" y="14311"/>
                    </a:lnTo>
                    <a:lnTo>
                      <a:pt x="304" y="15097"/>
                    </a:lnTo>
                    <a:lnTo>
                      <a:pt x="543" y="15592"/>
                    </a:lnTo>
                    <a:lnTo>
                      <a:pt x="17713" y="21600"/>
                    </a:lnTo>
                    <a:lnTo>
                      <a:pt x="19347" y="14221"/>
                    </a:lnTo>
                    <a:lnTo>
                      <a:pt x="19251" y="13684"/>
                    </a:lnTo>
                    <a:lnTo>
                      <a:pt x="19372" y="12759"/>
                    </a:lnTo>
                    <a:lnTo>
                      <a:pt x="19806" y="12396"/>
                    </a:lnTo>
                    <a:lnTo>
                      <a:pt x="19953" y="11824"/>
                    </a:lnTo>
                    <a:lnTo>
                      <a:pt x="20233" y="10776"/>
                    </a:lnTo>
                    <a:lnTo>
                      <a:pt x="20440" y="9834"/>
                    </a:lnTo>
                    <a:lnTo>
                      <a:pt x="20887" y="9499"/>
                    </a:lnTo>
                    <a:lnTo>
                      <a:pt x="21419" y="9015"/>
                    </a:lnTo>
                    <a:lnTo>
                      <a:pt x="21600" y="8436"/>
                    </a:lnTo>
                    <a:lnTo>
                      <a:pt x="21286" y="7965"/>
                    </a:lnTo>
                    <a:lnTo>
                      <a:pt x="20974" y="7106"/>
                    </a:lnTo>
                    <a:lnTo>
                      <a:pt x="20628" y="6272"/>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391" name="Shape 391"/>
              <p:cNvSpPr/>
              <p:nvPr/>
            </p:nvSpPr>
            <p:spPr>
              <a:xfrm>
                <a:off x="2151114" y="296537"/>
                <a:ext cx="1500920" cy="2381000"/>
              </a:xfrm>
              <a:custGeom>
                <a:avLst/>
                <a:gdLst/>
                <a:ahLst/>
                <a:cxnLst>
                  <a:cxn ang="0">
                    <a:pos x="wd2" y="hd2"/>
                  </a:cxn>
                  <a:cxn ang="5400000">
                    <a:pos x="wd2" y="hd2"/>
                  </a:cxn>
                  <a:cxn ang="10800000">
                    <a:pos x="wd2" y="hd2"/>
                  </a:cxn>
                  <a:cxn ang="16200000">
                    <a:pos x="wd2" y="hd2"/>
                  </a:cxn>
                </a:cxnLst>
                <a:rect l="0" t="0" r="r" b="b"/>
                <a:pathLst>
                  <a:path w="21600" h="21600" extrusionOk="0">
                    <a:moveTo>
                      <a:pt x="11081" y="421"/>
                    </a:moveTo>
                    <a:lnTo>
                      <a:pt x="8090" y="0"/>
                    </a:lnTo>
                    <a:lnTo>
                      <a:pt x="4106" y="8069"/>
                    </a:lnTo>
                    <a:lnTo>
                      <a:pt x="5078" y="9207"/>
                    </a:lnTo>
                    <a:lnTo>
                      <a:pt x="5572" y="9678"/>
                    </a:lnTo>
                    <a:lnTo>
                      <a:pt x="5181" y="10043"/>
                    </a:lnTo>
                    <a:lnTo>
                      <a:pt x="3864" y="10520"/>
                    </a:lnTo>
                    <a:lnTo>
                      <a:pt x="2946" y="12367"/>
                    </a:lnTo>
                    <a:lnTo>
                      <a:pt x="2458" y="12560"/>
                    </a:lnTo>
                    <a:lnTo>
                      <a:pt x="2203" y="13249"/>
                    </a:lnTo>
                    <a:lnTo>
                      <a:pt x="2365" y="13830"/>
                    </a:lnTo>
                    <a:lnTo>
                      <a:pt x="0" y="18916"/>
                    </a:lnTo>
                    <a:cubicBezTo>
                      <a:pt x="3203" y="19472"/>
                      <a:pt x="6429" y="19976"/>
                      <a:pt x="9674" y="20427"/>
                    </a:cubicBezTo>
                    <a:cubicBezTo>
                      <a:pt x="12849" y="20869"/>
                      <a:pt x="16042" y="21260"/>
                      <a:pt x="19249" y="21600"/>
                    </a:cubicBezTo>
                    <a:lnTo>
                      <a:pt x="21600" y="14719"/>
                    </a:lnTo>
                    <a:lnTo>
                      <a:pt x="20883" y="14838"/>
                    </a:lnTo>
                    <a:lnTo>
                      <a:pt x="20370" y="14689"/>
                    </a:lnTo>
                    <a:lnTo>
                      <a:pt x="20044" y="14398"/>
                    </a:lnTo>
                    <a:lnTo>
                      <a:pt x="18871" y="14398"/>
                    </a:lnTo>
                    <a:lnTo>
                      <a:pt x="18212" y="14333"/>
                    </a:lnTo>
                    <a:lnTo>
                      <a:pt x="17836" y="14035"/>
                    </a:lnTo>
                    <a:lnTo>
                      <a:pt x="17081" y="14164"/>
                    </a:lnTo>
                    <a:lnTo>
                      <a:pt x="16160" y="14229"/>
                    </a:lnTo>
                    <a:lnTo>
                      <a:pt x="15407" y="13809"/>
                    </a:lnTo>
                    <a:lnTo>
                      <a:pt x="14851" y="13520"/>
                    </a:lnTo>
                    <a:lnTo>
                      <a:pt x="14493" y="12984"/>
                    </a:lnTo>
                    <a:lnTo>
                      <a:pt x="14201" y="12597"/>
                    </a:lnTo>
                    <a:lnTo>
                      <a:pt x="13656" y="12140"/>
                    </a:lnTo>
                    <a:lnTo>
                      <a:pt x="13450" y="11353"/>
                    </a:lnTo>
                    <a:lnTo>
                      <a:pt x="13399" y="10729"/>
                    </a:lnTo>
                    <a:lnTo>
                      <a:pt x="13072" y="10459"/>
                    </a:lnTo>
                    <a:lnTo>
                      <a:pt x="13225" y="10118"/>
                    </a:lnTo>
                    <a:lnTo>
                      <a:pt x="13019" y="9743"/>
                    </a:lnTo>
                    <a:lnTo>
                      <a:pt x="12577" y="10000"/>
                    </a:lnTo>
                    <a:lnTo>
                      <a:pt x="12064" y="10150"/>
                    </a:lnTo>
                    <a:lnTo>
                      <a:pt x="12012" y="9754"/>
                    </a:lnTo>
                    <a:lnTo>
                      <a:pt x="12205" y="9056"/>
                    </a:lnTo>
                    <a:lnTo>
                      <a:pt x="12617" y="8517"/>
                    </a:lnTo>
                    <a:lnTo>
                      <a:pt x="13199" y="8111"/>
                    </a:lnTo>
                    <a:lnTo>
                      <a:pt x="13553" y="7596"/>
                    </a:lnTo>
                    <a:lnTo>
                      <a:pt x="13113" y="7350"/>
                    </a:lnTo>
                    <a:lnTo>
                      <a:pt x="12650" y="7026"/>
                    </a:lnTo>
                    <a:lnTo>
                      <a:pt x="13145" y="6417"/>
                    </a:lnTo>
                    <a:lnTo>
                      <a:pt x="12581" y="6031"/>
                    </a:lnTo>
                    <a:lnTo>
                      <a:pt x="12223" y="5545"/>
                    </a:lnTo>
                    <a:lnTo>
                      <a:pt x="12326" y="5255"/>
                    </a:lnTo>
                    <a:lnTo>
                      <a:pt x="11881" y="4686"/>
                    </a:lnTo>
                    <a:lnTo>
                      <a:pt x="11079" y="4588"/>
                    </a:lnTo>
                    <a:lnTo>
                      <a:pt x="10924" y="4172"/>
                    </a:lnTo>
                    <a:lnTo>
                      <a:pt x="10772" y="3689"/>
                    </a:lnTo>
                    <a:lnTo>
                      <a:pt x="10124" y="2738"/>
                    </a:lnTo>
                    <a:lnTo>
                      <a:pt x="10362" y="1995"/>
                    </a:lnTo>
                    <a:lnTo>
                      <a:pt x="11081" y="421"/>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392" name="Shape 392"/>
              <p:cNvSpPr/>
              <p:nvPr/>
            </p:nvSpPr>
            <p:spPr>
              <a:xfrm>
                <a:off x="2846714" y="341781"/>
                <a:ext cx="2481002" cy="1650639"/>
              </a:xfrm>
              <a:custGeom>
                <a:avLst/>
                <a:gdLst/>
                <a:ahLst/>
                <a:cxnLst>
                  <a:cxn ang="0">
                    <a:pos x="wd2" y="hd2"/>
                  </a:cxn>
                  <a:cxn ang="5400000">
                    <a:pos x="wd2" y="hd2"/>
                  </a:cxn>
                  <a:cxn ang="10800000">
                    <a:pos x="wd2" y="hd2"/>
                  </a:cxn>
                  <a:cxn ang="16200000">
                    <a:pos x="wd2" y="hd2"/>
                  </a:cxn>
                </a:cxnLst>
                <a:rect l="0" t="0" r="r" b="b"/>
                <a:pathLst>
                  <a:path w="21600" h="21600" extrusionOk="0">
                    <a:moveTo>
                      <a:pt x="21600" y="5496"/>
                    </a:moveTo>
                    <a:lnTo>
                      <a:pt x="20227" y="21600"/>
                    </a:lnTo>
                    <a:lnTo>
                      <a:pt x="7314" y="18640"/>
                    </a:lnTo>
                    <a:lnTo>
                      <a:pt x="6940" y="20905"/>
                    </a:lnTo>
                    <a:lnTo>
                      <a:pt x="6646" y="21028"/>
                    </a:lnTo>
                    <a:lnTo>
                      <a:pt x="6233" y="20749"/>
                    </a:lnTo>
                    <a:lnTo>
                      <a:pt x="6022" y="20312"/>
                    </a:lnTo>
                    <a:lnTo>
                      <a:pt x="4981" y="20219"/>
                    </a:lnTo>
                    <a:lnTo>
                      <a:pt x="4651" y="19816"/>
                    </a:lnTo>
                    <a:lnTo>
                      <a:pt x="3760" y="20033"/>
                    </a:lnTo>
                    <a:lnTo>
                      <a:pt x="2795" y="18989"/>
                    </a:lnTo>
                    <a:lnTo>
                      <a:pt x="2138" y="16931"/>
                    </a:lnTo>
                    <a:lnTo>
                      <a:pt x="1977" y="14961"/>
                    </a:lnTo>
                    <a:lnTo>
                      <a:pt x="1763" y="14515"/>
                    </a:lnTo>
                    <a:lnTo>
                      <a:pt x="1892" y="13927"/>
                    </a:lnTo>
                    <a:lnTo>
                      <a:pt x="1137" y="14171"/>
                    </a:lnTo>
                    <a:lnTo>
                      <a:pt x="1110" y="13100"/>
                    </a:lnTo>
                    <a:lnTo>
                      <a:pt x="1382" y="11798"/>
                    </a:lnTo>
                    <a:lnTo>
                      <a:pt x="2114" y="10446"/>
                    </a:lnTo>
                    <a:lnTo>
                      <a:pt x="1567" y="9716"/>
                    </a:lnTo>
                    <a:lnTo>
                      <a:pt x="1544" y="9273"/>
                    </a:lnTo>
                    <a:lnTo>
                      <a:pt x="1845" y="8574"/>
                    </a:lnTo>
                    <a:lnTo>
                      <a:pt x="1423" y="7802"/>
                    </a:lnTo>
                    <a:lnTo>
                      <a:pt x="1247" y="7259"/>
                    </a:lnTo>
                    <a:lnTo>
                      <a:pt x="1128" y="6317"/>
                    </a:lnTo>
                    <a:lnTo>
                      <a:pt x="606" y="6178"/>
                    </a:lnTo>
                    <a:lnTo>
                      <a:pt x="348" y="4554"/>
                    </a:lnTo>
                    <a:lnTo>
                      <a:pt x="0" y="3324"/>
                    </a:lnTo>
                    <a:lnTo>
                      <a:pt x="611" y="0"/>
                    </a:lnTo>
                    <a:cubicBezTo>
                      <a:pt x="4085" y="1130"/>
                      <a:pt x="7573" y="2153"/>
                      <a:pt x="11074" y="3070"/>
                    </a:cubicBezTo>
                    <a:cubicBezTo>
                      <a:pt x="14572" y="3986"/>
                      <a:pt x="18081" y="4795"/>
                      <a:pt x="21600" y="5496"/>
                    </a:cubicBez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393" name="Shape 393"/>
              <p:cNvSpPr/>
              <p:nvPr/>
            </p:nvSpPr>
            <p:spPr>
              <a:xfrm>
                <a:off x="5191096" y="758902"/>
                <a:ext cx="1647776" cy="1029035"/>
              </a:xfrm>
              <a:custGeom>
                <a:avLst/>
                <a:gdLst/>
                <a:ahLst/>
                <a:cxnLst>
                  <a:cxn ang="0">
                    <a:pos x="wd2" y="hd2"/>
                  </a:cxn>
                  <a:cxn ang="5400000">
                    <a:pos x="wd2" y="hd2"/>
                  </a:cxn>
                  <a:cxn ang="10800000">
                    <a:pos x="wd2" y="hd2"/>
                  </a:cxn>
                  <a:cxn ang="16200000">
                    <a:pos x="wd2" y="hd2"/>
                  </a:cxn>
                </a:cxnLst>
                <a:rect l="0" t="0" r="r" b="b"/>
                <a:pathLst>
                  <a:path w="21600" h="21600" extrusionOk="0">
                    <a:moveTo>
                      <a:pt x="20146" y="1928"/>
                    </a:moveTo>
                    <a:cubicBezTo>
                      <a:pt x="17058" y="1835"/>
                      <a:pt x="13971" y="1629"/>
                      <a:pt x="10888" y="1308"/>
                    </a:cubicBezTo>
                    <a:cubicBezTo>
                      <a:pt x="7796" y="987"/>
                      <a:pt x="4709" y="550"/>
                      <a:pt x="1630" y="0"/>
                    </a:cubicBezTo>
                    <a:lnTo>
                      <a:pt x="0" y="19701"/>
                    </a:lnTo>
                    <a:cubicBezTo>
                      <a:pt x="3625" y="20161"/>
                      <a:pt x="7253" y="20551"/>
                      <a:pt x="10884" y="20870"/>
                    </a:cubicBezTo>
                    <a:cubicBezTo>
                      <a:pt x="14419" y="21180"/>
                      <a:pt x="17956" y="21424"/>
                      <a:pt x="21494" y="21600"/>
                    </a:cubicBezTo>
                    <a:lnTo>
                      <a:pt x="21455" y="19030"/>
                    </a:lnTo>
                    <a:lnTo>
                      <a:pt x="21600" y="17115"/>
                    </a:lnTo>
                    <a:lnTo>
                      <a:pt x="21272" y="15515"/>
                    </a:lnTo>
                    <a:lnTo>
                      <a:pt x="21039" y="13218"/>
                    </a:lnTo>
                    <a:lnTo>
                      <a:pt x="20777" y="9149"/>
                    </a:lnTo>
                    <a:lnTo>
                      <a:pt x="20511" y="8053"/>
                    </a:lnTo>
                    <a:lnTo>
                      <a:pt x="20058" y="7133"/>
                    </a:lnTo>
                    <a:lnTo>
                      <a:pt x="20371" y="6335"/>
                    </a:lnTo>
                    <a:lnTo>
                      <a:pt x="20230" y="5543"/>
                    </a:lnTo>
                    <a:lnTo>
                      <a:pt x="19872" y="5142"/>
                    </a:lnTo>
                    <a:lnTo>
                      <a:pt x="20009" y="4478"/>
                    </a:lnTo>
                    <a:lnTo>
                      <a:pt x="19837" y="3830"/>
                    </a:lnTo>
                    <a:lnTo>
                      <a:pt x="20146" y="1928"/>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394" name="Shape 394"/>
              <p:cNvSpPr/>
              <p:nvPr/>
            </p:nvSpPr>
            <p:spPr>
              <a:xfrm>
                <a:off x="6689341" y="845752"/>
                <a:ext cx="1630627" cy="1718121"/>
              </a:xfrm>
              <a:custGeom>
                <a:avLst/>
                <a:gdLst/>
                <a:ahLst/>
                <a:cxnLst>
                  <a:cxn ang="0">
                    <a:pos x="wd2" y="hd2"/>
                  </a:cxn>
                  <a:cxn ang="5400000">
                    <a:pos x="wd2" y="hd2"/>
                  </a:cxn>
                  <a:cxn ang="10800000">
                    <a:pos x="wd2" y="hd2"/>
                  </a:cxn>
                  <a:cxn ang="16200000">
                    <a:pos x="wd2" y="hd2"/>
                  </a:cxn>
                </a:cxnLst>
                <a:rect l="0" t="0" r="r" b="b"/>
                <a:pathLst>
                  <a:path w="21600" h="21600" extrusionOk="0">
                    <a:moveTo>
                      <a:pt x="17461" y="21600"/>
                    </a:moveTo>
                    <a:lnTo>
                      <a:pt x="1906" y="21540"/>
                    </a:lnTo>
                    <a:lnTo>
                      <a:pt x="2014" y="14253"/>
                    </a:lnTo>
                    <a:lnTo>
                      <a:pt x="1841" y="13448"/>
                    </a:lnTo>
                    <a:lnTo>
                      <a:pt x="1903" y="11699"/>
                    </a:lnTo>
                    <a:lnTo>
                      <a:pt x="1730" y="10455"/>
                    </a:lnTo>
                    <a:lnTo>
                      <a:pt x="1874" y="9105"/>
                    </a:lnTo>
                    <a:lnTo>
                      <a:pt x="1509" y="7902"/>
                    </a:lnTo>
                    <a:lnTo>
                      <a:pt x="1084" y="4760"/>
                    </a:lnTo>
                    <a:lnTo>
                      <a:pt x="584" y="3495"/>
                    </a:lnTo>
                    <a:lnTo>
                      <a:pt x="208" y="3194"/>
                    </a:lnTo>
                    <a:lnTo>
                      <a:pt x="542" y="2698"/>
                    </a:lnTo>
                    <a:lnTo>
                      <a:pt x="328" y="2279"/>
                    </a:lnTo>
                    <a:lnTo>
                      <a:pt x="0" y="1992"/>
                    </a:lnTo>
                    <a:lnTo>
                      <a:pt x="281" y="1549"/>
                    </a:lnTo>
                    <a:lnTo>
                      <a:pt x="22" y="1138"/>
                    </a:lnTo>
                    <a:lnTo>
                      <a:pt x="443" y="4"/>
                    </a:lnTo>
                    <a:lnTo>
                      <a:pt x="5380" y="0"/>
                    </a:lnTo>
                    <a:lnTo>
                      <a:pt x="6141" y="1007"/>
                    </a:lnTo>
                    <a:lnTo>
                      <a:pt x="6311" y="398"/>
                    </a:lnTo>
                    <a:lnTo>
                      <a:pt x="6929" y="788"/>
                    </a:lnTo>
                    <a:lnTo>
                      <a:pt x="7543" y="1474"/>
                    </a:lnTo>
                    <a:lnTo>
                      <a:pt x="8732" y="1474"/>
                    </a:lnTo>
                    <a:lnTo>
                      <a:pt x="9473" y="1699"/>
                    </a:lnTo>
                    <a:lnTo>
                      <a:pt x="10119" y="1817"/>
                    </a:lnTo>
                    <a:lnTo>
                      <a:pt x="10845" y="1892"/>
                    </a:lnTo>
                    <a:lnTo>
                      <a:pt x="11691" y="2250"/>
                    </a:lnTo>
                    <a:lnTo>
                      <a:pt x="12287" y="2372"/>
                    </a:lnTo>
                    <a:cubicBezTo>
                      <a:pt x="12347" y="2261"/>
                      <a:pt x="12406" y="2150"/>
                      <a:pt x="12466" y="2039"/>
                    </a:cubicBezTo>
                    <a:cubicBezTo>
                      <a:pt x="12526" y="1928"/>
                      <a:pt x="12585" y="1817"/>
                      <a:pt x="12645" y="1706"/>
                    </a:cubicBezTo>
                    <a:lnTo>
                      <a:pt x="13162" y="1858"/>
                    </a:lnTo>
                    <a:lnTo>
                      <a:pt x="13162" y="2646"/>
                    </a:lnTo>
                    <a:cubicBezTo>
                      <a:pt x="13110" y="2717"/>
                      <a:pt x="13058" y="2789"/>
                      <a:pt x="13006" y="2861"/>
                    </a:cubicBezTo>
                    <a:cubicBezTo>
                      <a:pt x="12954" y="2933"/>
                      <a:pt x="12902" y="3005"/>
                      <a:pt x="12850" y="3077"/>
                    </a:cubicBezTo>
                    <a:lnTo>
                      <a:pt x="13634" y="2974"/>
                    </a:lnTo>
                    <a:lnTo>
                      <a:pt x="14436" y="3210"/>
                    </a:lnTo>
                    <a:lnTo>
                      <a:pt x="15078" y="3120"/>
                    </a:lnTo>
                    <a:lnTo>
                      <a:pt x="15532" y="3508"/>
                    </a:lnTo>
                    <a:lnTo>
                      <a:pt x="16455" y="3731"/>
                    </a:lnTo>
                    <a:lnTo>
                      <a:pt x="17622" y="3600"/>
                    </a:lnTo>
                    <a:lnTo>
                      <a:pt x="19682" y="3141"/>
                    </a:lnTo>
                    <a:lnTo>
                      <a:pt x="20265" y="3184"/>
                    </a:lnTo>
                    <a:lnTo>
                      <a:pt x="20940" y="3334"/>
                    </a:lnTo>
                    <a:lnTo>
                      <a:pt x="21600" y="3585"/>
                    </a:lnTo>
                    <a:lnTo>
                      <a:pt x="21551" y="4078"/>
                    </a:lnTo>
                    <a:lnTo>
                      <a:pt x="20719" y="4164"/>
                    </a:lnTo>
                    <a:lnTo>
                      <a:pt x="19084" y="4820"/>
                    </a:lnTo>
                    <a:lnTo>
                      <a:pt x="17083" y="6196"/>
                    </a:lnTo>
                    <a:lnTo>
                      <a:pt x="16356" y="7164"/>
                    </a:lnTo>
                    <a:lnTo>
                      <a:pt x="15335" y="7672"/>
                    </a:lnTo>
                    <a:lnTo>
                      <a:pt x="14691" y="8137"/>
                    </a:lnTo>
                    <a:lnTo>
                      <a:pt x="14689" y="8735"/>
                    </a:lnTo>
                    <a:lnTo>
                      <a:pt x="14316" y="9211"/>
                    </a:lnTo>
                    <a:lnTo>
                      <a:pt x="14393" y="10107"/>
                    </a:lnTo>
                    <a:lnTo>
                      <a:pt x="14253" y="11907"/>
                    </a:lnTo>
                    <a:lnTo>
                      <a:pt x="13721" y="12250"/>
                    </a:lnTo>
                    <a:lnTo>
                      <a:pt x="13052" y="12413"/>
                    </a:lnTo>
                    <a:lnTo>
                      <a:pt x="12518" y="12413"/>
                    </a:lnTo>
                    <a:lnTo>
                      <a:pt x="12797" y="13110"/>
                    </a:lnTo>
                    <a:lnTo>
                      <a:pt x="12892" y="13690"/>
                    </a:lnTo>
                    <a:lnTo>
                      <a:pt x="13346" y="14286"/>
                    </a:lnTo>
                    <a:lnTo>
                      <a:pt x="13222" y="14998"/>
                    </a:lnTo>
                    <a:lnTo>
                      <a:pt x="12846" y="15382"/>
                    </a:lnTo>
                    <a:lnTo>
                      <a:pt x="12706" y="15994"/>
                    </a:lnTo>
                    <a:lnTo>
                      <a:pt x="13133" y="16695"/>
                    </a:lnTo>
                    <a:lnTo>
                      <a:pt x="13622" y="17295"/>
                    </a:lnTo>
                    <a:lnTo>
                      <a:pt x="13923" y="17861"/>
                    </a:lnTo>
                    <a:lnTo>
                      <a:pt x="15169" y="17936"/>
                    </a:lnTo>
                    <a:lnTo>
                      <a:pt x="15455" y="18798"/>
                    </a:lnTo>
                    <a:lnTo>
                      <a:pt x="15927" y="19278"/>
                    </a:lnTo>
                    <a:lnTo>
                      <a:pt x="16775" y="19353"/>
                    </a:lnTo>
                    <a:lnTo>
                      <a:pt x="17010" y="20064"/>
                    </a:lnTo>
                    <a:lnTo>
                      <a:pt x="17369" y="20583"/>
                    </a:lnTo>
                    <a:lnTo>
                      <a:pt x="17461" y="2160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395" name="Shape 395"/>
              <p:cNvSpPr/>
              <p:nvPr/>
            </p:nvSpPr>
            <p:spPr>
              <a:xfrm>
                <a:off x="3412254" y="1753470"/>
                <a:ext cx="1765347" cy="1453487"/>
              </a:xfrm>
              <a:custGeom>
                <a:avLst/>
                <a:gdLst/>
                <a:ahLst/>
                <a:cxnLst>
                  <a:cxn ang="0">
                    <a:pos x="wd2" y="hd2"/>
                  </a:cxn>
                  <a:cxn ang="5400000">
                    <a:pos x="wd2" y="hd2"/>
                  </a:cxn>
                  <a:cxn ang="10800000">
                    <a:pos x="wd2" y="hd2"/>
                  </a:cxn>
                  <a:cxn ang="16200000">
                    <a:pos x="wd2" y="hd2"/>
                  </a:cxn>
                </a:cxnLst>
                <a:rect l="0" t="0" r="r" b="b"/>
                <a:pathLst>
                  <a:path w="21600" h="21600" extrusionOk="0">
                    <a:moveTo>
                      <a:pt x="3229" y="0"/>
                    </a:moveTo>
                    <a:lnTo>
                      <a:pt x="0" y="18133"/>
                    </a:lnTo>
                    <a:cubicBezTo>
                      <a:pt x="3351" y="18854"/>
                      <a:pt x="6713" y="19507"/>
                      <a:pt x="10082" y="20090"/>
                    </a:cubicBezTo>
                    <a:cubicBezTo>
                      <a:pt x="13368" y="20659"/>
                      <a:pt x="16661" y="21163"/>
                      <a:pt x="19960" y="21600"/>
                    </a:cubicBezTo>
                    <a:lnTo>
                      <a:pt x="21600" y="3346"/>
                    </a:lnTo>
                    <a:lnTo>
                      <a:pt x="3229"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396" name="Shape 396"/>
              <p:cNvSpPr/>
              <p:nvPr/>
            </p:nvSpPr>
            <p:spPr>
              <a:xfrm>
                <a:off x="5093580" y="1696338"/>
                <a:ext cx="1766141" cy="1184585"/>
              </a:xfrm>
              <a:custGeom>
                <a:avLst/>
                <a:gdLst/>
                <a:ahLst/>
                <a:cxnLst>
                  <a:cxn ang="0">
                    <a:pos x="wd2" y="hd2"/>
                  </a:cxn>
                  <a:cxn ang="5400000">
                    <a:pos x="wd2" y="hd2"/>
                  </a:cxn>
                  <a:cxn ang="10800000">
                    <a:pos x="wd2" y="hd2"/>
                  </a:cxn>
                  <a:cxn ang="16200000">
                    <a:pos x="wd2" y="hd2"/>
                  </a:cxn>
                </a:cxnLst>
                <a:rect l="0" t="0" r="r" b="b"/>
                <a:pathLst>
                  <a:path w="21600" h="21600" extrusionOk="0">
                    <a:moveTo>
                      <a:pt x="1220" y="0"/>
                    </a:moveTo>
                    <a:lnTo>
                      <a:pt x="0" y="16615"/>
                    </a:lnTo>
                    <a:lnTo>
                      <a:pt x="11710" y="17818"/>
                    </a:lnTo>
                    <a:lnTo>
                      <a:pt x="12469" y="18312"/>
                    </a:lnTo>
                    <a:lnTo>
                      <a:pt x="13100" y="18503"/>
                    </a:lnTo>
                    <a:lnTo>
                      <a:pt x="13695" y="19343"/>
                    </a:lnTo>
                    <a:lnTo>
                      <a:pt x="14831" y="19517"/>
                    </a:lnTo>
                    <a:lnTo>
                      <a:pt x="15442" y="19844"/>
                    </a:lnTo>
                    <a:lnTo>
                      <a:pt x="16636" y="20735"/>
                    </a:lnTo>
                    <a:lnTo>
                      <a:pt x="17229" y="20561"/>
                    </a:lnTo>
                    <a:lnTo>
                      <a:pt x="18029" y="19803"/>
                    </a:lnTo>
                    <a:lnTo>
                      <a:pt x="18494" y="19610"/>
                    </a:lnTo>
                    <a:lnTo>
                      <a:pt x="18970" y="19977"/>
                    </a:lnTo>
                    <a:lnTo>
                      <a:pt x="19521" y="20172"/>
                    </a:lnTo>
                    <a:lnTo>
                      <a:pt x="20249" y="20300"/>
                    </a:lnTo>
                    <a:lnTo>
                      <a:pt x="21124" y="21083"/>
                    </a:lnTo>
                    <a:lnTo>
                      <a:pt x="21600" y="21600"/>
                    </a:lnTo>
                    <a:lnTo>
                      <a:pt x="21228" y="19808"/>
                    </a:lnTo>
                    <a:lnTo>
                      <a:pt x="21359" y="18598"/>
                    </a:lnTo>
                    <a:lnTo>
                      <a:pt x="21359" y="17078"/>
                    </a:lnTo>
                    <a:lnTo>
                      <a:pt x="20673" y="15544"/>
                    </a:lnTo>
                    <a:lnTo>
                      <a:pt x="21500" y="15719"/>
                    </a:lnTo>
                    <a:lnTo>
                      <a:pt x="21543" y="5243"/>
                    </a:lnTo>
                    <a:lnTo>
                      <a:pt x="21412" y="4253"/>
                    </a:lnTo>
                    <a:lnTo>
                      <a:pt x="21456" y="1591"/>
                    </a:lnTo>
                    <a:cubicBezTo>
                      <a:pt x="18158" y="1431"/>
                      <a:pt x="14861" y="1223"/>
                      <a:pt x="11566" y="967"/>
                    </a:cubicBezTo>
                    <a:cubicBezTo>
                      <a:pt x="8115" y="698"/>
                      <a:pt x="4666" y="375"/>
                      <a:pt x="1220" y="0"/>
                    </a:cubicBez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397" name="Shape 397"/>
              <p:cNvSpPr/>
              <p:nvPr/>
            </p:nvSpPr>
            <p:spPr>
              <a:xfrm>
                <a:off x="5038733" y="2590146"/>
                <a:ext cx="2058530" cy="1027146"/>
              </a:xfrm>
              <a:custGeom>
                <a:avLst/>
                <a:gdLst/>
                <a:ahLst/>
                <a:cxnLst>
                  <a:cxn ang="0">
                    <a:pos x="wd2" y="hd2"/>
                  </a:cxn>
                  <a:cxn ang="5400000">
                    <a:pos x="wd2" y="hd2"/>
                  </a:cxn>
                  <a:cxn ang="10800000">
                    <a:pos x="wd2" y="hd2"/>
                  </a:cxn>
                  <a:cxn ang="16200000">
                    <a:pos x="wd2" y="hd2"/>
                  </a:cxn>
                </a:cxnLst>
                <a:rect l="0" t="0" r="r" b="b"/>
                <a:pathLst>
                  <a:path w="21600" h="21598" extrusionOk="0">
                    <a:moveTo>
                      <a:pt x="21600" y="21598"/>
                    </a:moveTo>
                    <a:cubicBezTo>
                      <a:pt x="18799" y="21600"/>
                      <a:pt x="15998" y="21481"/>
                      <a:pt x="13200" y="21242"/>
                    </a:cubicBezTo>
                    <a:cubicBezTo>
                      <a:pt x="10355" y="20999"/>
                      <a:pt x="7514" y="20632"/>
                      <a:pt x="4677" y="20140"/>
                    </a:cubicBezTo>
                    <a:lnTo>
                      <a:pt x="4873" y="14332"/>
                    </a:lnTo>
                    <a:lnTo>
                      <a:pt x="0" y="12910"/>
                    </a:lnTo>
                    <a:lnTo>
                      <a:pt x="632" y="0"/>
                    </a:lnTo>
                    <a:lnTo>
                      <a:pt x="10656" y="1485"/>
                    </a:lnTo>
                    <a:lnTo>
                      <a:pt x="11302" y="2075"/>
                    </a:lnTo>
                    <a:lnTo>
                      <a:pt x="12077" y="2301"/>
                    </a:lnTo>
                    <a:lnTo>
                      <a:pt x="12504" y="3245"/>
                    </a:lnTo>
                    <a:lnTo>
                      <a:pt x="13629" y="3471"/>
                    </a:lnTo>
                    <a:lnTo>
                      <a:pt x="14939" y="4922"/>
                    </a:lnTo>
                    <a:lnTo>
                      <a:pt x="15519" y="4499"/>
                    </a:lnTo>
                    <a:lnTo>
                      <a:pt x="16172" y="3555"/>
                    </a:lnTo>
                    <a:lnTo>
                      <a:pt x="16694" y="3480"/>
                    </a:lnTo>
                    <a:lnTo>
                      <a:pt x="17117" y="4000"/>
                    </a:lnTo>
                    <a:lnTo>
                      <a:pt x="18073" y="4298"/>
                    </a:lnTo>
                    <a:lnTo>
                      <a:pt x="18974" y="5791"/>
                    </a:lnTo>
                    <a:lnTo>
                      <a:pt x="19074" y="7490"/>
                    </a:lnTo>
                    <a:lnTo>
                      <a:pt x="19432" y="8441"/>
                    </a:lnTo>
                    <a:lnTo>
                      <a:pt x="19432" y="9390"/>
                    </a:lnTo>
                    <a:lnTo>
                      <a:pt x="19706" y="10234"/>
                    </a:lnTo>
                    <a:lnTo>
                      <a:pt x="19780" y="11620"/>
                    </a:lnTo>
                    <a:lnTo>
                      <a:pt x="20030" y="12733"/>
                    </a:lnTo>
                    <a:lnTo>
                      <a:pt x="20368" y="13756"/>
                    </a:lnTo>
                    <a:lnTo>
                      <a:pt x="20294" y="14932"/>
                    </a:lnTo>
                    <a:lnTo>
                      <a:pt x="20294" y="16393"/>
                    </a:lnTo>
                    <a:lnTo>
                      <a:pt x="20507" y="17641"/>
                    </a:lnTo>
                    <a:lnTo>
                      <a:pt x="20862" y="18453"/>
                    </a:lnTo>
                    <a:lnTo>
                      <a:pt x="21059" y="19275"/>
                    </a:lnTo>
                    <a:lnTo>
                      <a:pt x="20984" y="20121"/>
                    </a:lnTo>
                    <a:cubicBezTo>
                      <a:pt x="21001" y="20477"/>
                      <a:pt x="21073" y="20813"/>
                      <a:pt x="21190" y="21082"/>
                    </a:cubicBezTo>
                    <a:cubicBezTo>
                      <a:pt x="21299" y="21330"/>
                      <a:pt x="21441" y="21510"/>
                      <a:pt x="21600" y="21598"/>
                    </a:cubicBez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398" name="Shape 398"/>
              <p:cNvSpPr/>
              <p:nvPr/>
            </p:nvSpPr>
            <p:spPr>
              <a:xfrm>
                <a:off x="6778280" y="2534701"/>
                <a:ext cx="1517403" cy="103678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284" y="239"/>
                    </a:lnTo>
                    <a:lnTo>
                      <a:pt x="17538" y="345"/>
                    </a:lnTo>
                    <a:lnTo>
                      <a:pt x="18079" y="1664"/>
                    </a:lnTo>
                    <a:lnTo>
                      <a:pt x="17877" y="2780"/>
                    </a:lnTo>
                    <a:lnTo>
                      <a:pt x="17729" y="4240"/>
                    </a:lnTo>
                    <a:lnTo>
                      <a:pt x="18382" y="5740"/>
                    </a:lnTo>
                    <a:lnTo>
                      <a:pt x="19637" y="7098"/>
                    </a:lnTo>
                    <a:lnTo>
                      <a:pt x="20634" y="8173"/>
                    </a:lnTo>
                    <a:lnTo>
                      <a:pt x="20921" y="9415"/>
                    </a:lnTo>
                    <a:lnTo>
                      <a:pt x="21443" y="10161"/>
                    </a:lnTo>
                    <a:lnTo>
                      <a:pt x="21600" y="11096"/>
                    </a:lnTo>
                    <a:lnTo>
                      <a:pt x="21095" y="12007"/>
                    </a:lnTo>
                    <a:lnTo>
                      <a:pt x="20265" y="13144"/>
                    </a:lnTo>
                    <a:lnTo>
                      <a:pt x="19622" y="13293"/>
                    </a:lnTo>
                    <a:lnTo>
                      <a:pt x="19722" y="14309"/>
                    </a:lnTo>
                    <a:lnTo>
                      <a:pt x="18860" y="14902"/>
                    </a:lnTo>
                    <a:lnTo>
                      <a:pt x="18758" y="15741"/>
                    </a:lnTo>
                    <a:lnTo>
                      <a:pt x="18554" y="17602"/>
                    </a:lnTo>
                    <a:lnTo>
                      <a:pt x="18096" y="18441"/>
                    </a:lnTo>
                    <a:lnTo>
                      <a:pt x="17775" y="19901"/>
                    </a:lnTo>
                    <a:lnTo>
                      <a:pt x="17540" y="21600"/>
                    </a:lnTo>
                    <a:lnTo>
                      <a:pt x="17049" y="20926"/>
                    </a:lnTo>
                    <a:lnTo>
                      <a:pt x="16759" y="19935"/>
                    </a:lnTo>
                    <a:lnTo>
                      <a:pt x="16275" y="19226"/>
                    </a:lnTo>
                    <a:lnTo>
                      <a:pt x="3250" y="19348"/>
                    </a:lnTo>
                    <a:lnTo>
                      <a:pt x="2798" y="18357"/>
                    </a:lnTo>
                    <a:lnTo>
                      <a:pt x="2594" y="17216"/>
                    </a:lnTo>
                    <a:lnTo>
                      <a:pt x="2702" y="14635"/>
                    </a:lnTo>
                    <a:lnTo>
                      <a:pt x="2044" y="13327"/>
                    </a:lnTo>
                    <a:lnTo>
                      <a:pt x="1828" y="11363"/>
                    </a:lnTo>
                    <a:lnTo>
                      <a:pt x="1475" y="10652"/>
                    </a:lnTo>
                    <a:lnTo>
                      <a:pt x="1460" y="9518"/>
                    </a:lnTo>
                    <a:lnTo>
                      <a:pt x="917" y="8701"/>
                    </a:lnTo>
                    <a:lnTo>
                      <a:pt x="866" y="6538"/>
                    </a:lnTo>
                    <a:lnTo>
                      <a:pt x="509" y="5013"/>
                    </a:lnTo>
                    <a:lnTo>
                      <a:pt x="730" y="2043"/>
                    </a:lnTo>
                    <a:lnTo>
                      <a:pt x="0"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399" name="Shape 399"/>
              <p:cNvSpPr/>
              <p:nvPr/>
            </p:nvSpPr>
            <p:spPr>
              <a:xfrm>
                <a:off x="7619906" y="1495287"/>
                <a:ext cx="1297205" cy="1365423"/>
              </a:xfrm>
              <a:custGeom>
                <a:avLst/>
                <a:gdLst/>
                <a:ahLst/>
                <a:cxnLst>
                  <a:cxn ang="0">
                    <a:pos x="wd2" y="hd2"/>
                  </a:cxn>
                  <a:cxn ang="5400000">
                    <a:pos x="wd2" y="hd2"/>
                  </a:cxn>
                  <a:cxn ang="10800000">
                    <a:pos x="wd2" y="hd2"/>
                  </a:cxn>
                  <a:cxn ang="16200000">
                    <a:pos x="wd2" y="hd2"/>
                  </a:cxn>
                </a:cxnLst>
                <a:rect l="0" t="0" r="r" b="b"/>
                <a:pathLst>
                  <a:path w="21600" h="21600" extrusionOk="0">
                    <a:moveTo>
                      <a:pt x="21600" y="6510"/>
                    </a:moveTo>
                    <a:cubicBezTo>
                      <a:pt x="21458" y="6661"/>
                      <a:pt x="21316" y="6811"/>
                      <a:pt x="21174" y="6961"/>
                    </a:cubicBezTo>
                    <a:cubicBezTo>
                      <a:pt x="21032" y="7111"/>
                      <a:pt x="20890" y="7261"/>
                      <a:pt x="20748" y="7411"/>
                    </a:cubicBezTo>
                    <a:lnTo>
                      <a:pt x="20422" y="8309"/>
                    </a:lnTo>
                    <a:lnTo>
                      <a:pt x="20096" y="9416"/>
                    </a:lnTo>
                    <a:lnTo>
                      <a:pt x="19181" y="9940"/>
                    </a:lnTo>
                    <a:lnTo>
                      <a:pt x="18465" y="10518"/>
                    </a:lnTo>
                    <a:lnTo>
                      <a:pt x="18135" y="11655"/>
                    </a:lnTo>
                    <a:lnTo>
                      <a:pt x="17746" y="12443"/>
                    </a:lnTo>
                    <a:lnTo>
                      <a:pt x="17174" y="12391"/>
                    </a:lnTo>
                    <a:lnTo>
                      <a:pt x="17455" y="11136"/>
                    </a:lnTo>
                    <a:lnTo>
                      <a:pt x="18269" y="9981"/>
                    </a:lnTo>
                    <a:lnTo>
                      <a:pt x="19228" y="9202"/>
                    </a:lnTo>
                    <a:lnTo>
                      <a:pt x="19540" y="8591"/>
                    </a:lnTo>
                    <a:lnTo>
                      <a:pt x="18972" y="8199"/>
                    </a:lnTo>
                    <a:lnTo>
                      <a:pt x="18758" y="7239"/>
                    </a:lnTo>
                    <a:lnTo>
                      <a:pt x="18480" y="6017"/>
                    </a:lnTo>
                    <a:lnTo>
                      <a:pt x="18011" y="5617"/>
                    </a:lnTo>
                    <a:lnTo>
                      <a:pt x="17199" y="5137"/>
                    </a:lnTo>
                    <a:lnTo>
                      <a:pt x="16447" y="4690"/>
                    </a:lnTo>
                    <a:lnTo>
                      <a:pt x="16075" y="4350"/>
                    </a:lnTo>
                    <a:lnTo>
                      <a:pt x="15072" y="4060"/>
                    </a:lnTo>
                    <a:lnTo>
                      <a:pt x="14314" y="3808"/>
                    </a:lnTo>
                    <a:lnTo>
                      <a:pt x="13780" y="3357"/>
                    </a:lnTo>
                    <a:lnTo>
                      <a:pt x="13265" y="3120"/>
                    </a:lnTo>
                    <a:lnTo>
                      <a:pt x="12659" y="3128"/>
                    </a:lnTo>
                    <a:lnTo>
                      <a:pt x="12046" y="2910"/>
                    </a:lnTo>
                    <a:lnTo>
                      <a:pt x="10958" y="2906"/>
                    </a:lnTo>
                    <a:lnTo>
                      <a:pt x="10007" y="2292"/>
                    </a:lnTo>
                    <a:lnTo>
                      <a:pt x="8875" y="1568"/>
                    </a:lnTo>
                    <a:lnTo>
                      <a:pt x="7891" y="1624"/>
                    </a:lnTo>
                    <a:lnTo>
                      <a:pt x="7294" y="1239"/>
                    </a:lnTo>
                    <a:lnTo>
                      <a:pt x="7720" y="688"/>
                    </a:lnTo>
                    <a:lnTo>
                      <a:pt x="7511" y="17"/>
                    </a:lnTo>
                    <a:lnTo>
                      <a:pt x="6781" y="0"/>
                    </a:lnTo>
                    <a:lnTo>
                      <a:pt x="5931" y="489"/>
                    </a:lnTo>
                    <a:lnTo>
                      <a:pt x="5309" y="713"/>
                    </a:lnTo>
                    <a:lnTo>
                      <a:pt x="4709" y="883"/>
                    </a:lnTo>
                    <a:lnTo>
                      <a:pt x="4052" y="1166"/>
                    </a:lnTo>
                    <a:lnTo>
                      <a:pt x="2830" y="1563"/>
                    </a:lnTo>
                    <a:lnTo>
                      <a:pt x="2257" y="1841"/>
                    </a:lnTo>
                    <a:lnTo>
                      <a:pt x="2319" y="4565"/>
                    </a:lnTo>
                    <a:lnTo>
                      <a:pt x="1541" y="5049"/>
                    </a:lnTo>
                    <a:lnTo>
                      <a:pt x="0" y="5216"/>
                    </a:lnTo>
                    <a:lnTo>
                      <a:pt x="472" y="6231"/>
                    </a:lnTo>
                    <a:lnTo>
                      <a:pt x="584" y="7101"/>
                    </a:lnTo>
                    <a:lnTo>
                      <a:pt x="1212" y="7828"/>
                    </a:lnTo>
                    <a:lnTo>
                      <a:pt x="1033" y="8465"/>
                    </a:lnTo>
                    <a:lnTo>
                      <a:pt x="432" y="9026"/>
                    </a:lnTo>
                    <a:lnTo>
                      <a:pt x="256" y="9843"/>
                    </a:lnTo>
                    <a:lnTo>
                      <a:pt x="2093" y="12511"/>
                    </a:lnTo>
                    <a:lnTo>
                      <a:pt x="3578" y="12511"/>
                    </a:lnTo>
                    <a:lnTo>
                      <a:pt x="3859" y="13525"/>
                    </a:lnTo>
                    <a:lnTo>
                      <a:pt x="4628" y="14200"/>
                    </a:lnTo>
                    <a:lnTo>
                      <a:pt x="5604" y="14306"/>
                    </a:lnTo>
                    <a:lnTo>
                      <a:pt x="5847" y="15160"/>
                    </a:lnTo>
                    <a:lnTo>
                      <a:pt x="6381" y="15896"/>
                    </a:lnTo>
                    <a:lnTo>
                      <a:pt x="6337" y="16908"/>
                    </a:lnTo>
                    <a:lnTo>
                      <a:pt x="7069" y="17861"/>
                    </a:lnTo>
                    <a:lnTo>
                      <a:pt x="6523" y="19644"/>
                    </a:lnTo>
                    <a:lnTo>
                      <a:pt x="7367" y="20902"/>
                    </a:lnTo>
                    <a:lnTo>
                      <a:pt x="8385" y="21600"/>
                    </a:lnTo>
                    <a:lnTo>
                      <a:pt x="19534" y="21359"/>
                    </a:lnTo>
                    <a:lnTo>
                      <a:pt x="19358" y="20765"/>
                    </a:lnTo>
                    <a:lnTo>
                      <a:pt x="19872" y="19845"/>
                    </a:lnTo>
                    <a:lnTo>
                      <a:pt x="19579" y="18481"/>
                    </a:lnTo>
                    <a:lnTo>
                      <a:pt x="19070" y="17361"/>
                    </a:lnTo>
                    <a:lnTo>
                      <a:pt x="18951" y="16355"/>
                    </a:lnTo>
                    <a:lnTo>
                      <a:pt x="18772" y="15244"/>
                    </a:lnTo>
                    <a:lnTo>
                      <a:pt x="18772" y="13971"/>
                    </a:lnTo>
                    <a:lnTo>
                      <a:pt x="19070" y="13109"/>
                    </a:lnTo>
                    <a:lnTo>
                      <a:pt x="19467" y="12642"/>
                    </a:lnTo>
                    <a:lnTo>
                      <a:pt x="20001" y="12251"/>
                    </a:lnTo>
                    <a:lnTo>
                      <a:pt x="20177" y="11411"/>
                    </a:lnTo>
                    <a:lnTo>
                      <a:pt x="20453" y="10663"/>
                    </a:lnTo>
                    <a:lnTo>
                      <a:pt x="21202" y="8656"/>
                    </a:lnTo>
                    <a:lnTo>
                      <a:pt x="21600" y="651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00" name="Shape 400"/>
              <p:cNvSpPr/>
              <p:nvPr/>
            </p:nvSpPr>
            <p:spPr>
              <a:xfrm>
                <a:off x="8142574" y="1255941"/>
                <a:ext cx="1924191" cy="1762630"/>
              </a:xfrm>
              <a:custGeom>
                <a:avLst/>
                <a:gdLst/>
                <a:ahLst/>
                <a:cxnLst>
                  <a:cxn ang="0">
                    <a:pos x="wd2" y="hd2"/>
                  </a:cxn>
                  <a:cxn ang="5400000">
                    <a:pos x="wd2" y="hd2"/>
                  </a:cxn>
                  <a:cxn ang="10800000">
                    <a:pos x="wd2" y="hd2"/>
                  </a:cxn>
                  <a:cxn ang="16200000">
                    <a:pos x="wd2" y="hd2"/>
                  </a:cxn>
                </a:cxnLst>
                <a:rect l="0" t="0" r="r" b="b"/>
                <a:pathLst>
                  <a:path w="21600" h="21600" extrusionOk="0">
                    <a:moveTo>
                      <a:pt x="19920" y="20917"/>
                    </a:moveTo>
                    <a:lnTo>
                      <a:pt x="15488" y="21513"/>
                    </a:lnTo>
                    <a:lnTo>
                      <a:pt x="15459" y="21121"/>
                    </a:lnTo>
                    <a:lnTo>
                      <a:pt x="9753" y="21600"/>
                    </a:lnTo>
                    <a:lnTo>
                      <a:pt x="10722" y="20595"/>
                    </a:lnTo>
                    <a:lnTo>
                      <a:pt x="11451" y="18749"/>
                    </a:lnTo>
                    <a:lnTo>
                      <a:pt x="11492" y="16692"/>
                    </a:lnTo>
                    <a:lnTo>
                      <a:pt x="11348" y="16084"/>
                    </a:lnTo>
                    <a:lnTo>
                      <a:pt x="10973" y="15570"/>
                    </a:lnTo>
                    <a:lnTo>
                      <a:pt x="10531" y="14914"/>
                    </a:lnTo>
                    <a:lnTo>
                      <a:pt x="10383" y="14363"/>
                    </a:lnTo>
                    <a:lnTo>
                      <a:pt x="10318" y="13729"/>
                    </a:lnTo>
                    <a:lnTo>
                      <a:pt x="10079" y="13292"/>
                    </a:lnTo>
                    <a:lnTo>
                      <a:pt x="10594" y="12349"/>
                    </a:lnTo>
                    <a:lnTo>
                      <a:pt x="10675" y="11534"/>
                    </a:lnTo>
                    <a:lnTo>
                      <a:pt x="10474" y="10949"/>
                    </a:lnTo>
                    <a:lnTo>
                      <a:pt x="10604" y="10303"/>
                    </a:lnTo>
                    <a:lnTo>
                      <a:pt x="11379" y="9700"/>
                    </a:lnTo>
                    <a:lnTo>
                      <a:pt x="11860" y="9170"/>
                    </a:lnTo>
                    <a:lnTo>
                      <a:pt x="12203" y="8662"/>
                    </a:lnTo>
                    <a:lnTo>
                      <a:pt x="12521" y="8179"/>
                    </a:lnTo>
                    <a:cubicBezTo>
                      <a:pt x="12532" y="8248"/>
                      <a:pt x="12542" y="8317"/>
                      <a:pt x="12553" y="8385"/>
                    </a:cubicBezTo>
                    <a:cubicBezTo>
                      <a:pt x="12563" y="8454"/>
                      <a:pt x="12574" y="8523"/>
                      <a:pt x="12584" y="8592"/>
                    </a:cubicBezTo>
                    <a:cubicBezTo>
                      <a:pt x="12606" y="8729"/>
                      <a:pt x="12627" y="8867"/>
                      <a:pt x="12648" y="9005"/>
                    </a:cubicBezTo>
                    <a:lnTo>
                      <a:pt x="12794" y="9741"/>
                    </a:lnTo>
                    <a:lnTo>
                      <a:pt x="13217" y="9247"/>
                    </a:lnTo>
                    <a:lnTo>
                      <a:pt x="13036" y="7964"/>
                    </a:lnTo>
                    <a:lnTo>
                      <a:pt x="13421" y="7501"/>
                    </a:lnTo>
                    <a:lnTo>
                      <a:pt x="13756" y="6812"/>
                    </a:lnTo>
                    <a:lnTo>
                      <a:pt x="13584" y="6330"/>
                    </a:lnTo>
                    <a:lnTo>
                      <a:pt x="13878" y="5932"/>
                    </a:lnTo>
                    <a:lnTo>
                      <a:pt x="13438" y="5901"/>
                    </a:lnTo>
                    <a:lnTo>
                      <a:pt x="13542" y="5398"/>
                    </a:lnTo>
                    <a:lnTo>
                      <a:pt x="13073" y="5031"/>
                    </a:lnTo>
                    <a:lnTo>
                      <a:pt x="12357" y="4882"/>
                    </a:lnTo>
                    <a:lnTo>
                      <a:pt x="11840" y="4845"/>
                    </a:lnTo>
                    <a:lnTo>
                      <a:pt x="11270" y="5338"/>
                    </a:lnTo>
                    <a:lnTo>
                      <a:pt x="10502" y="5599"/>
                    </a:lnTo>
                    <a:lnTo>
                      <a:pt x="9930" y="5731"/>
                    </a:lnTo>
                    <a:lnTo>
                      <a:pt x="9849" y="6456"/>
                    </a:lnTo>
                    <a:lnTo>
                      <a:pt x="9509" y="6829"/>
                    </a:lnTo>
                    <a:lnTo>
                      <a:pt x="9511" y="7461"/>
                    </a:lnTo>
                    <a:lnTo>
                      <a:pt x="9100" y="7419"/>
                    </a:lnTo>
                    <a:lnTo>
                      <a:pt x="9037" y="6897"/>
                    </a:lnTo>
                    <a:lnTo>
                      <a:pt x="9231" y="6434"/>
                    </a:lnTo>
                    <a:lnTo>
                      <a:pt x="9162" y="5939"/>
                    </a:lnTo>
                    <a:lnTo>
                      <a:pt x="8578" y="6303"/>
                    </a:lnTo>
                    <a:lnTo>
                      <a:pt x="7944" y="6785"/>
                    </a:lnTo>
                    <a:lnTo>
                      <a:pt x="7556" y="7481"/>
                    </a:lnTo>
                    <a:lnTo>
                      <a:pt x="7051" y="9526"/>
                    </a:lnTo>
                    <a:lnTo>
                      <a:pt x="6719" y="9265"/>
                    </a:lnTo>
                    <a:lnTo>
                      <a:pt x="6500" y="7706"/>
                    </a:lnTo>
                    <a:lnTo>
                      <a:pt x="5249" y="6829"/>
                    </a:lnTo>
                    <a:lnTo>
                      <a:pt x="4898" y="6476"/>
                    </a:lnTo>
                    <a:lnTo>
                      <a:pt x="3756" y="6043"/>
                    </a:lnTo>
                    <a:lnTo>
                      <a:pt x="3168" y="5563"/>
                    </a:lnTo>
                    <a:lnTo>
                      <a:pt x="2419" y="5539"/>
                    </a:lnTo>
                    <a:lnTo>
                      <a:pt x="1903" y="5409"/>
                    </a:lnTo>
                    <a:lnTo>
                      <a:pt x="1211" y="5279"/>
                    </a:lnTo>
                    <a:lnTo>
                      <a:pt x="0" y="4291"/>
                    </a:lnTo>
                    <a:lnTo>
                      <a:pt x="388" y="4078"/>
                    </a:lnTo>
                    <a:lnTo>
                      <a:pt x="558" y="3577"/>
                    </a:lnTo>
                    <a:lnTo>
                      <a:pt x="945" y="3118"/>
                    </a:lnTo>
                    <a:lnTo>
                      <a:pt x="1462" y="3132"/>
                    </a:lnTo>
                    <a:lnTo>
                      <a:pt x="1847" y="2770"/>
                    </a:lnTo>
                    <a:lnTo>
                      <a:pt x="2582" y="2716"/>
                    </a:lnTo>
                    <a:lnTo>
                      <a:pt x="3057" y="2509"/>
                    </a:lnTo>
                    <a:lnTo>
                      <a:pt x="3484" y="2170"/>
                    </a:lnTo>
                    <a:lnTo>
                      <a:pt x="3566" y="1533"/>
                    </a:lnTo>
                    <a:lnTo>
                      <a:pt x="4246" y="1331"/>
                    </a:lnTo>
                    <a:lnTo>
                      <a:pt x="4313" y="945"/>
                    </a:lnTo>
                    <a:lnTo>
                      <a:pt x="4550" y="534"/>
                    </a:lnTo>
                    <a:lnTo>
                      <a:pt x="5224" y="117"/>
                    </a:lnTo>
                    <a:lnTo>
                      <a:pt x="5781" y="0"/>
                    </a:lnTo>
                    <a:lnTo>
                      <a:pt x="6151" y="745"/>
                    </a:lnTo>
                    <a:lnTo>
                      <a:pt x="5645" y="924"/>
                    </a:lnTo>
                    <a:lnTo>
                      <a:pt x="5260" y="1270"/>
                    </a:lnTo>
                    <a:lnTo>
                      <a:pt x="4967" y="1516"/>
                    </a:lnTo>
                    <a:lnTo>
                      <a:pt x="4756" y="1862"/>
                    </a:lnTo>
                    <a:lnTo>
                      <a:pt x="4586" y="2671"/>
                    </a:lnTo>
                    <a:lnTo>
                      <a:pt x="4465" y="3282"/>
                    </a:lnTo>
                    <a:lnTo>
                      <a:pt x="4932" y="3326"/>
                    </a:lnTo>
                    <a:lnTo>
                      <a:pt x="5053" y="2860"/>
                    </a:lnTo>
                    <a:lnTo>
                      <a:pt x="5292" y="2394"/>
                    </a:lnTo>
                    <a:lnTo>
                      <a:pt x="5744" y="2540"/>
                    </a:lnTo>
                    <a:lnTo>
                      <a:pt x="6293" y="3057"/>
                    </a:lnTo>
                    <a:lnTo>
                      <a:pt x="6974" y="3366"/>
                    </a:lnTo>
                    <a:lnTo>
                      <a:pt x="7080" y="4022"/>
                    </a:lnTo>
                    <a:lnTo>
                      <a:pt x="7662" y="3890"/>
                    </a:lnTo>
                    <a:lnTo>
                      <a:pt x="8384" y="3936"/>
                    </a:lnTo>
                    <a:lnTo>
                      <a:pt x="9021" y="4197"/>
                    </a:lnTo>
                    <a:lnTo>
                      <a:pt x="9297" y="3561"/>
                    </a:lnTo>
                    <a:lnTo>
                      <a:pt x="9616" y="3256"/>
                    </a:lnTo>
                    <a:lnTo>
                      <a:pt x="9974" y="3009"/>
                    </a:lnTo>
                    <a:lnTo>
                      <a:pt x="11348" y="2733"/>
                    </a:lnTo>
                    <a:lnTo>
                      <a:pt x="12023" y="2514"/>
                    </a:lnTo>
                    <a:lnTo>
                      <a:pt x="12222" y="2032"/>
                    </a:lnTo>
                    <a:lnTo>
                      <a:pt x="12768" y="1858"/>
                    </a:lnTo>
                    <a:lnTo>
                      <a:pt x="12806" y="2889"/>
                    </a:lnTo>
                    <a:lnTo>
                      <a:pt x="13296" y="3554"/>
                    </a:lnTo>
                    <a:lnTo>
                      <a:pt x="13693" y="3351"/>
                    </a:lnTo>
                    <a:lnTo>
                      <a:pt x="14759" y="3044"/>
                    </a:lnTo>
                    <a:lnTo>
                      <a:pt x="14893" y="3890"/>
                    </a:lnTo>
                    <a:lnTo>
                      <a:pt x="15291" y="4269"/>
                    </a:lnTo>
                    <a:lnTo>
                      <a:pt x="16013" y="4837"/>
                    </a:lnTo>
                    <a:lnTo>
                      <a:pt x="16440" y="4400"/>
                    </a:lnTo>
                    <a:lnTo>
                      <a:pt x="16997" y="4612"/>
                    </a:lnTo>
                    <a:lnTo>
                      <a:pt x="17036" y="5118"/>
                    </a:lnTo>
                    <a:lnTo>
                      <a:pt x="16421" y="5184"/>
                    </a:lnTo>
                    <a:lnTo>
                      <a:pt x="15596" y="5098"/>
                    </a:lnTo>
                    <a:lnTo>
                      <a:pt x="14649" y="4908"/>
                    </a:lnTo>
                    <a:lnTo>
                      <a:pt x="14168" y="4992"/>
                    </a:lnTo>
                    <a:lnTo>
                      <a:pt x="14376" y="5664"/>
                    </a:lnTo>
                    <a:lnTo>
                      <a:pt x="15027" y="6271"/>
                    </a:lnTo>
                    <a:lnTo>
                      <a:pt x="15767" y="6823"/>
                    </a:lnTo>
                    <a:lnTo>
                      <a:pt x="16754" y="6823"/>
                    </a:lnTo>
                    <a:lnTo>
                      <a:pt x="17071" y="7242"/>
                    </a:lnTo>
                    <a:lnTo>
                      <a:pt x="17663" y="7154"/>
                    </a:lnTo>
                    <a:lnTo>
                      <a:pt x="18036" y="7909"/>
                    </a:lnTo>
                    <a:lnTo>
                      <a:pt x="18157" y="8410"/>
                    </a:lnTo>
                    <a:lnTo>
                      <a:pt x="17844" y="8581"/>
                    </a:lnTo>
                    <a:lnTo>
                      <a:pt x="17802" y="9053"/>
                    </a:lnTo>
                    <a:lnTo>
                      <a:pt x="18068" y="9797"/>
                    </a:lnTo>
                    <a:lnTo>
                      <a:pt x="18227" y="10365"/>
                    </a:lnTo>
                    <a:lnTo>
                      <a:pt x="18135" y="10988"/>
                    </a:lnTo>
                    <a:lnTo>
                      <a:pt x="17829" y="11566"/>
                    </a:lnTo>
                    <a:lnTo>
                      <a:pt x="17832" y="12172"/>
                    </a:lnTo>
                    <a:lnTo>
                      <a:pt x="17365" y="12392"/>
                    </a:lnTo>
                    <a:lnTo>
                      <a:pt x="16967" y="12724"/>
                    </a:lnTo>
                    <a:lnTo>
                      <a:pt x="16952" y="13380"/>
                    </a:lnTo>
                    <a:lnTo>
                      <a:pt x="17332" y="13684"/>
                    </a:lnTo>
                    <a:lnTo>
                      <a:pt x="18398" y="13784"/>
                    </a:lnTo>
                    <a:lnTo>
                      <a:pt x="18791" y="13283"/>
                    </a:lnTo>
                    <a:lnTo>
                      <a:pt x="18339" y="12823"/>
                    </a:lnTo>
                    <a:lnTo>
                      <a:pt x="18775" y="12348"/>
                    </a:lnTo>
                    <a:lnTo>
                      <a:pt x="19481" y="12218"/>
                    </a:lnTo>
                    <a:lnTo>
                      <a:pt x="19948" y="11955"/>
                    </a:lnTo>
                    <a:lnTo>
                      <a:pt x="20576" y="12452"/>
                    </a:lnTo>
                    <a:lnTo>
                      <a:pt x="20843" y="13298"/>
                    </a:lnTo>
                    <a:lnTo>
                      <a:pt x="20964" y="14211"/>
                    </a:lnTo>
                    <a:lnTo>
                      <a:pt x="21044" y="14716"/>
                    </a:lnTo>
                    <a:lnTo>
                      <a:pt x="21108" y="15549"/>
                    </a:lnTo>
                    <a:lnTo>
                      <a:pt x="21426" y="16112"/>
                    </a:lnTo>
                    <a:lnTo>
                      <a:pt x="21600" y="16651"/>
                    </a:lnTo>
                    <a:lnTo>
                      <a:pt x="21481" y="17104"/>
                    </a:lnTo>
                    <a:lnTo>
                      <a:pt x="21361" y="17622"/>
                    </a:lnTo>
                    <a:lnTo>
                      <a:pt x="20870" y="17693"/>
                    </a:lnTo>
                    <a:lnTo>
                      <a:pt x="20644" y="18128"/>
                    </a:lnTo>
                    <a:lnTo>
                      <a:pt x="20651" y="19241"/>
                    </a:lnTo>
                    <a:lnTo>
                      <a:pt x="20467" y="19778"/>
                    </a:lnTo>
                    <a:lnTo>
                      <a:pt x="19920" y="20917"/>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01" name="Shape 401"/>
              <p:cNvSpPr/>
              <p:nvPr/>
            </p:nvSpPr>
            <p:spPr>
              <a:xfrm>
                <a:off x="8002823" y="2833535"/>
                <a:ext cx="972609" cy="1711295"/>
              </a:xfrm>
              <a:custGeom>
                <a:avLst/>
                <a:gdLst/>
                <a:ahLst/>
                <a:cxnLst>
                  <a:cxn ang="0">
                    <a:pos x="wd2" y="hd2"/>
                  </a:cxn>
                  <a:cxn ang="5400000">
                    <a:pos x="wd2" y="hd2"/>
                  </a:cxn>
                  <a:cxn ang="10800000">
                    <a:pos x="wd2" y="hd2"/>
                  </a:cxn>
                  <a:cxn ang="16200000">
                    <a:pos x="wd2" y="hd2"/>
                  </a:cxn>
                </a:cxnLst>
                <a:rect l="0" t="0" r="r" b="b"/>
                <a:pathLst>
                  <a:path w="21600" h="21600" extrusionOk="0">
                    <a:moveTo>
                      <a:pt x="17586" y="0"/>
                    </a:moveTo>
                    <a:lnTo>
                      <a:pt x="2288" y="248"/>
                    </a:lnTo>
                    <a:lnTo>
                      <a:pt x="4820" y="1312"/>
                    </a:lnTo>
                    <a:lnTo>
                      <a:pt x="5388" y="2213"/>
                    </a:lnTo>
                    <a:lnTo>
                      <a:pt x="6365" y="2618"/>
                    </a:lnTo>
                    <a:lnTo>
                      <a:pt x="6110" y="3011"/>
                    </a:lnTo>
                    <a:lnTo>
                      <a:pt x="4441" y="3926"/>
                    </a:lnTo>
                    <a:lnTo>
                      <a:pt x="3391" y="4120"/>
                    </a:lnTo>
                    <a:lnTo>
                      <a:pt x="3242" y="4717"/>
                    </a:lnTo>
                    <a:lnTo>
                      <a:pt x="1894" y="5152"/>
                    </a:lnTo>
                    <a:lnTo>
                      <a:pt x="1471" y="6755"/>
                    </a:lnTo>
                    <a:lnTo>
                      <a:pt x="793" y="7171"/>
                    </a:lnTo>
                    <a:lnTo>
                      <a:pt x="62" y="8703"/>
                    </a:lnTo>
                    <a:lnTo>
                      <a:pt x="0" y="9573"/>
                    </a:lnTo>
                    <a:lnTo>
                      <a:pt x="317" y="10156"/>
                    </a:lnTo>
                    <a:lnTo>
                      <a:pt x="317" y="10787"/>
                    </a:lnTo>
                    <a:lnTo>
                      <a:pt x="529" y="11493"/>
                    </a:lnTo>
                    <a:lnTo>
                      <a:pt x="2006" y="12063"/>
                    </a:lnTo>
                    <a:lnTo>
                      <a:pt x="2850" y="12379"/>
                    </a:lnTo>
                    <a:lnTo>
                      <a:pt x="3963" y="13132"/>
                    </a:lnTo>
                    <a:lnTo>
                      <a:pt x="4566" y="13606"/>
                    </a:lnTo>
                    <a:lnTo>
                      <a:pt x="5360" y="14083"/>
                    </a:lnTo>
                    <a:lnTo>
                      <a:pt x="6864" y="14128"/>
                    </a:lnTo>
                    <a:lnTo>
                      <a:pt x="7490" y="14583"/>
                    </a:lnTo>
                    <a:lnTo>
                      <a:pt x="7775" y="15421"/>
                    </a:lnTo>
                    <a:lnTo>
                      <a:pt x="6847" y="16036"/>
                    </a:lnTo>
                    <a:lnTo>
                      <a:pt x="6794" y="16577"/>
                    </a:lnTo>
                    <a:lnTo>
                      <a:pt x="7483" y="17252"/>
                    </a:lnTo>
                    <a:lnTo>
                      <a:pt x="9006" y="17928"/>
                    </a:lnTo>
                    <a:lnTo>
                      <a:pt x="10059" y="18545"/>
                    </a:lnTo>
                    <a:lnTo>
                      <a:pt x="10957" y="18771"/>
                    </a:lnTo>
                    <a:lnTo>
                      <a:pt x="11116" y="19336"/>
                    </a:lnTo>
                    <a:lnTo>
                      <a:pt x="10748" y="20028"/>
                    </a:lnTo>
                    <a:lnTo>
                      <a:pt x="11301" y="20704"/>
                    </a:lnTo>
                    <a:lnTo>
                      <a:pt x="12255" y="21242"/>
                    </a:lnTo>
                    <a:lnTo>
                      <a:pt x="13563" y="21600"/>
                    </a:lnTo>
                    <a:lnTo>
                      <a:pt x="14318" y="21079"/>
                    </a:lnTo>
                    <a:lnTo>
                      <a:pt x="14553" y="20569"/>
                    </a:lnTo>
                    <a:lnTo>
                      <a:pt x="15398" y="20642"/>
                    </a:lnTo>
                    <a:lnTo>
                      <a:pt x="16268" y="21139"/>
                    </a:lnTo>
                    <a:lnTo>
                      <a:pt x="17351" y="20883"/>
                    </a:lnTo>
                    <a:lnTo>
                      <a:pt x="17351" y="20164"/>
                    </a:lnTo>
                    <a:lnTo>
                      <a:pt x="18994" y="19960"/>
                    </a:lnTo>
                    <a:lnTo>
                      <a:pt x="19464" y="19292"/>
                    </a:lnTo>
                    <a:lnTo>
                      <a:pt x="19491" y="18167"/>
                    </a:lnTo>
                    <a:lnTo>
                      <a:pt x="19491" y="17314"/>
                    </a:lnTo>
                    <a:lnTo>
                      <a:pt x="19650" y="16836"/>
                    </a:lnTo>
                    <a:lnTo>
                      <a:pt x="20120" y="16356"/>
                    </a:lnTo>
                    <a:lnTo>
                      <a:pt x="20252" y="15680"/>
                    </a:lnTo>
                    <a:lnTo>
                      <a:pt x="21017" y="15082"/>
                    </a:lnTo>
                    <a:lnTo>
                      <a:pt x="21521" y="14555"/>
                    </a:lnTo>
                    <a:lnTo>
                      <a:pt x="21600" y="13838"/>
                    </a:lnTo>
                    <a:lnTo>
                      <a:pt x="21524" y="13211"/>
                    </a:lnTo>
                    <a:lnTo>
                      <a:pt x="20974" y="12558"/>
                    </a:lnTo>
                    <a:lnTo>
                      <a:pt x="20789" y="11519"/>
                    </a:lnTo>
                    <a:lnTo>
                      <a:pt x="19779" y="2436"/>
                    </a:lnTo>
                    <a:lnTo>
                      <a:pt x="18679" y="1544"/>
                    </a:lnTo>
                    <a:lnTo>
                      <a:pt x="17586"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02" name="Shape 402"/>
              <p:cNvSpPr/>
              <p:nvPr/>
            </p:nvSpPr>
            <p:spPr>
              <a:xfrm>
                <a:off x="8869953" y="2969757"/>
                <a:ext cx="740821" cy="1317352"/>
              </a:xfrm>
              <a:custGeom>
                <a:avLst/>
                <a:gdLst/>
                <a:ahLst/>
                <a:cxnLst>
                  <a:cxn ang="0">
                    <a:pos x="wd2" y="hd2"/>
                  </a:cxn>
                  <a:cxn ang="5400000">
                    <a:pos x="wd2" y="hd2"/>
                  </a:cxn>
                  <a:cxn ang="10800000">
                    <a:pos x="wd2" y="hd2"/>
                  </a:cxn>
                  <a:cxn ang="16200000">
                    <a:pos x="wd2" y="hd2"/>
                  </a:cxn>
                </a:cxnLst>
                <a:rect l="0" t="0" r="r" b="b"/>
                <a:pathLst>
                  <a:path w="21600" h="21600" extrusionOk="0">
                    <a:moveTo>
                      <a:pt x="371" y="813"/>
                    </a:moveTo>
                    <a:lnTo>
                      <a:pt x="2024" y="1221"/>
                    </a:lnTo>
                    <a:lnTo>
                      <a:pt x="3737" y="1242"/>
                    </a:lnTo>
                    <a:lnTo>
                      <a:pt x="4885" y="603"/>
                    </a:lnTo>
                    <a:lnTo>
                      <a:pt x="19270" y="0"/>
                    </a:lnTo>
                    <a:lnTo>
                      <a:pt x="21600" y="13469"/>
                    </a:lnTo>
                    <a:lnTo>
                      <a:pt x="21469" y="14678"/>
                    </a:lnTo>
                    <a:lnTo>
                      <a:pt x="20605" y="15416"/>
                    </a:lnTo>
                    <a:lnTo>
                      <a:pt x="18604" y="15732"/>
                    </a:lnTo>
                    <a:lnTo>
                      <a:pt x="17809" y="16179"/>
                    </a:lnTo>
                    <a:lnTo>
                      <a:pt x="17813" y="17194"/>
                    </a:lnTo>
                    <a:lnTo>
                      <a:pt x="17104" y="18064"/>
                    </a:lnTo>
                    <a:lnTo>
                      <a:pt x="16074" y="18766"/>
                    </a:lnTo>
                    <a:lnTo>
                      <a:pt x="14874" y="19463"/>
                    </a:lnTo>
                    <a:lnTo>
                      <a:pt x="13639" y="19678"/>
                    </a:lnTo>
                    <a:lnTo>
                      <a:pt x="12509" y="19150"/>
                    </a:lnTo>
                    <a:lnTo>
                      <a:pt x="11822" y="18571"/>
                    </a:lnTo>
                    <a:lnTo>
                      <a:pt x="10995" y="19248"/>
                    </a:lnTo>
                    <a:lnTo>
                      <a:pt x="10791" y="20223"/>
                    </a:lnTo>
                    <a:lnTo>
                      <a:pt x="9496" y="20304"/>
                    </a:lnTo>
                    <a:lnTo>
                      <a:pt x="8500" y="20128"/>
                    </a:lnTo>
                    <a:lnTo>
                      <a:pt x="7300" y="20627"/>
                    </a:lnTo>
                    <a:lnTo>
                      <a:pt x="5196" y="20510"/>
                    </a:lnTo>
                    <a:lnTo>
                      <a:pt x="4165" y="20219"/>
                    </a:lnTo>
                    <a:lnTo>
                      <a:pt x="3092" y="20610"/>
                    </a:lnTo>
                    <a:lnTo>
                      <a:pt x="2022" y="20551"/>
                    </a:lnTo>
                    <a:lnTo>
                      <a:pt x="1061" y="21307"/>
                    </a:lnTo>
                    <a:lnTo>
                      <a:pt x="0" y="21600"/>
                    </a:lnTo>
                    <a:lnTo>
                      <a:pt x="52" y="19866"/>
                    </a:lnTo>
                    <a:lnTo>
                      <a:pt x="1110" y="18786"/>
                    </a:lnTo>
                    <a:lnTo>
                      <a:pt x="1106" y="17813"/>
                    </a:lnTo>
                    <a:lnTo>
                      <a:pt x="2810" y="16575"/>
                    </a:lnTo>
                    <a:lnTo>
                      <a:pt x="2814" y="15076"/>
                    </a:lnTo>
                    <a:lnTo>
                      <a:pt x="1997" y="14130"/>
                    </a:lnTo>
                    <a:lnTo>
                      <a:pt x="371" y="813"/>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03" name="Shape 403"/>
              <p:cNvSpPr/>
              <p:nvPr/>
            </p:nvSpPr>
            <p:spPr>
              <a:xfrm>
                <a:off x="9521907" y="2809180"/>
                <a:ext cx="1067737" cy="1141663"/>
              </a:xfrm>
              <a:custGeom>
                <a:avLst/>
                <a:gdLst/>
                <a:ahLst/>
                <a:cxnLst>
                  <a:cxn ang="0">
                    <a:pos x="wd2" y="hd2"/>
                  </a:cxn>
                  <a:cxn ang="5400000">
                    <a:pos x="wd2" y="hd2"/>
                  </a:cxn>
                  <a:cxn ang="10800000">
                    <a:pos x="wd2" y="hd2"/>
                  </a:cxn>
                  <a:cxn ang="16200000">
                    <a:pos x="wd2" y="hd2"/>
                  </a:cxn>
                </a:cxnLst>
                <a:rect l="0" t="0" r="r" b="b"/>
                <a:pathLst>
                  <a:path w="21600" h="21600" extrusionOk="0">
                    <a:moveTo>
                      <a:pt x="19863" y="0"/>
                    </a:moveTo>
                    <a:lnTo>
                      <a:pt x="21600" y="11840"/>
                    </a:lnTo>
                    <a:lnTo>
                      <a:pt x="20714" y="11973"/>
                    </a:lnTo>
                    <a:lnTo>
                      <a:pt x="20424" y="12958"/>
                    </a:lnTo>
                    <a:lnTo>
                      <a:pt x="19918" y="13813"/>
                    </a:lnTo>
                    <a:lnTo>
                      <a:pt x="19359" y="14829"/>
                    </a:lnTo>
                    <a:lnTo>
                      <a:pt x="18490" y="15638"/>
                    </a:lnTo>
                    <a:lnTo>
                      <a:pt x="17569" y="15706"/>
                    </a:lnTo>
                    <a:lnTo>
                      <a:pt x="17163" y="16333"/>
                    </a:lnTo>
                    <a:lnTo>
                      <a:pt x="17386" y="17114"/>
                    </a:lnTo>
                    <a:lnTo>
                      <a:pt x="17511" y="18093"/>
                    </a:lnTo>
                    <a:lnTo>
                      <a:pt x="16667" y="17721"/>
                    </a:lnTo>
                    <a:lnTo>
                      <a:pt x="15766" y="17786"/>
                    </a:lnTo>
                    <a:lnTo>
                      <a:pt x="15244" y="18483"/>
                    </a:lnTo>
                    <a:lnTo>
                      <a:pt x="15631" y="19380"/>
                    </a:lnTo>
                    <a:lnTo>
                      <a:pt x="15269" y="20003"/>
                    </a:lnTo>
                    <a:lnTo>
                      <a:pt x="14790" y="20785"/>
                    </a:lnTo>
                    <a:lnTo>
                      <a:pt x="14632" y="21532"/>
                    </a:lnTo>
                    <a:lnTo>
                      <a:pt x="13470" y="21600"/>
                    </a:lnTo>
                    <a:lnTo>
                      <a:pt x="11729" y="19941"/>
                    </a:lnTo>
                    <a:lnTo>
                      <a:pt x="10842" y="19871"/>
                    </a:lnTo>
                    <a:lnTo>
                      <a:pt x="10174" y="20319"/>
                    </a:lnTo>
                    <a:lnTo>
                      <a:pt x="8981" y="19935"/>
                    </a:lnTo>
                    <a:lnTo>
                      <a:pt x="8297" y="20243"/>
                    </a:lnTo>
                    <a:lnTo>
                      <a:pt x="7592" y="20243"/>
                    </a:lnTo>
                    <a:lnTo>
                      <a:pt x="6648" y="19546"/>
                    </a:lnTo>
                    <a:lnTo>
                      <a:pt x="5611" y="19278"/>
                    </a:lnTo>
                    <a:lnTo>
                      <a:pt x="4202" y="19211"/>
                    </a:lnTo>
                    <a:lnTo>
                      <a:pt x="2990" y="18872"/>
                    </a:lnTo>
                    <a:lnTo>
                      <a:pt x="2382" y="18559"/>
                    </a:lnTo>
                    <a:lnTo>
                      <a:pt x="1695" y="18559"/>
                    </a:lnTo>
                    <a:lnTo>
                      <a:pt x="0" y="3573"/>
                    </a:lnTo>
                    <a:lnTo>
                      <a:pt x="8162" y="2676"/>
                    </a:lnTo>
                    <a:lnTo>
                      <a:pt x="8414" y="3415"/>
                    </a:lnTo>
                    <a:cubicBezTo>
                      <a:pt x="8705" y="3381"/>
                      <a:pt x="8996" y="3347"/>
                      <a:pt x="9287" y="3313"/>
                    </a:cubicBezTo>
                    <a:cubicBezTo>
                      <a:pt x="9578" y="3280"/>
                      <a:pt x="9869" y="3246"/>
                      <a:pt x="10160" y="3212"/>
                    </a:cubicBezTo>
                    <a:lnTo>
                      <a:pt x="10420" y="3979"/>
                    </a:lnTo>
                    <a:lnTo>
                      <a:pt x="11542" y="3567"/>
                    </a:lnTo>
                    <a:lnTo>
                      <a:pt x="12408" y="2916"/>
                    </a:lnTo>
                    <a:lnTo>
                      <a:pt x="13313" y="2058"/>
                    </a:lnTo>
                    <a:lnTo>
                      <a:pt x="14631" y="2639"/>
                    </a:lnTo>
                    <a:lnTo>
                      <a:pt x="15831" y="2258"/>
                    </a:lnTo>
                    <a:lnTo>
                      <a:pt x="16453" y="1635"/>
                    </a:lnTo>
                    <a:lnTo>
                      <a:pt x="17560" y="1006"/>
                    </a:lnTo>
                    <a:lnTo>
                      <a:pt x="18284" y="38"/>
                    </a:lnTo>
                    <a:lnTo>
                      <a:pt x="19863"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04" name="Shape 404"/>
              <p:cNvSpPr/>
              <p:nvPr/>
            </p:nvSpPr>
            <p:spPr>
              <a:xfrm>
                <a:off x="10492447" y="2580521"/>
                <a:ext cx="1434678" cy="906844"/>
              </a:xfrm>
              <a:custGeom>
                <a:avLst/>
                <a:gdLst/>
                <a:ahLst/>
                <a:cxnLst>
                  <a:cxn ang="0">
                    <a:pos x="wd2" y="hd2"/>
                  </a:cxn>
                  <a:cxn ang="5400000">
                    <a:pos x="wd2" y="hd2"/>
                  </a:cxn>
                  <a:cxn ang="10800000">
                    <a:pos x="wd2" y="hd2"/>
                  </a:cxn>
                  <a:cxn ang="16200000">
                    <a:pos x="wd2" y="hd2"/>
                  </a:cxn>
                </a:cxnLst>
                <a:rect l="0" t="0" r="r" b="b"/>
                <a:pathLst>
                  <a:path w="21600" h="21575" extrusionOk="0">
                    <a:moveTo>
                      <a:pt x="17281" y="76"/>
                    </a:moveTo>
                    <a:cubicBezTo>
                      <a:pt x="17481" y="-24"/>
                      <a:pt x="17696" y="-25"/>
                      <a:pt x="17897" y="74"/>
                    </a:cubicBezTo>
                    <a:cubicBezTo>
                      <a:pt x="18165" y="207"/>
                      <a:pt x="18387" y="506"/>
                      <a:pt x="18513" y="902"/>
                    </a:cubicBezTo>
                    <a:lnTo>
                      <a:pt x="19001" y="2304"/>
                    </a:lnTo>
                    <a:lnTo>
                      <a:pt x="19432" y="3407"/>
                    </a:lnTo>
                    <a:lnTo>
                      <a:pt x="20379" y="4004"/>
                    </a:lnTo>
                    <a:lnTo>
                      <a:pt x="20969" y="4571"/>
                    </a:lnTo>
                    <a:lnTo>
                      <a:pt x="20651" y="5419"/>
                    </a:lnTo>
                    <a:lnTo>
                      <a:pt x="20082" y="6427"/>
                    </a:lnTo>
                    <a:lnTo>
                      <a:pt x="20080" y="7881"/>
                    </a:lnTo>
                    <a:lnTo>
                      <a:pt x="20168" y="9889"/>
                    </a:lnTo>
                    <a:lnTo>
                      <a:pt x="20491" y="10904"/>
                    </a:lnTo>
                    <a:lnTo>
                      <a:pt x="21331" y="11869"/>
                    </a:lnTo>
                    <a:lnTo>
                      <a:pt x="21600" y="12940"/>
                    </a:lnTo>
                    <a:lnTo>
                      <a:pt x="21295" y="14402"/>
                    </a:lnTo>
                    <a:lnTo>
                      <a:pt x="20480" y="14657"/>
                    </a:lnTo>
                    <a:lnTo>
                      <a:pt x="19575" y="17066"/>
                    </a:lnTo>
                    <a:lnTo>
                      <a:pt x="1402" y="21575"/>
                    </a:lnTo>
                    <a:lnTo>
                      <a:pt x="0" y="5462"/>
                    </a:lnTo>
                    <a:lnTo>
                      <a:pt x="1128" y="5071"/>
                    </a:lnTo>
                    <a:lnTo>
                      <a:pt x="1994" y="4167"/>
                    </a:lnTo>
                    <a:lnTo>
                      <a:pt x="2625" y="3042"/>
                    </a:lnTo>
                    <a:lnTo>
                      <a:pt x="2840" y="4699"/>
                    </a:lnTo>
                    <a:lnTo>
                      <a:pt x="17281" y="76"/>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05" name="Shape 405"/>
              <p:cNvSpPr/>
              <p:nvPr/>
            </p:nvSpPr>
            <p:spPr>
              <a:xfrm>
                <a:off x="182688" y="1894787"/>
                <a:ext cx="2061788" cy="3424102"/>
              </a:xfrm>
              <a:custGeom>
                <a:avLst/>
                <a:gdLst/>
                <a:ahLst/>
                <a:cxnLst>
                  <a:cxn ang="0">
                    <a:pos x="wd2" y="hd2"/>
                  </a:cxn>
                  <a:cxn ang="5400000">
                    <a:pos x="wd2" y="hd2"/>
                  </a:cxn>
                  <a:cxn ang="10800000">
                    <a:pos x="wd2" y="hd2"/>
                  </a:cxn>
                  <a:cxn ang="16200000">
                    <a:pos x="wd2" y="hd2"/>
                  </a:cxn>
                </a:cxnLst>
                <a:rect l="0" t="0" r="r" b="b"/>
                <a:pathLst>
                  <a:path w="21600" h="21600" extrusionOk="0">
                    <a:moveTo>
                      <a:pt x="2472" y="0"/>
                    </a:moveTo>
                    <a:cubicBezTo>
                      <a:pt x="2546" y="19"/>
                      <a:pt x="2620" y="38"/>
                      <a:pt x="2693" y="56"/>
                    </a:cubicBezTo>
                    <a:cubicBezTo>
                      <a:pt x="2767" y="75"/>
                      <a:pt x="2841" y="94"/>
                      <a:pt x="2914" y="113"/>
                    </a:cubicBezTo>
                    <a:lnTo>
                      <a:pt x="3474" y="37"/>
                    </a:lnTo>
                    <a:lnTo>
                      <a:pt x="13271" y="1740"/>
                    </a:lnTo>
                    <a:lnTo>
                      <a:pt x="10572" y="6641"/>
                    </a:lnTo>
                    <a:lnTo>
                      <a:pt x="10908" y="6865"/>
                    </a:lnTo>
                    <a:lnTo>
                      <a:pt x="10271" y="7638"/>
                    </a:lnTo>
                    <a:lnTo>
                      <a:pt x="20902" y="17313"/>
                    </a:lnTo>
                    <a:lnTo>
                      <a:pt x="20902" y="17595"/>
                    </a:lnTo>
                    <a:lnTo>
                      <a:pt x="21187" y="17994"/>
                    </a:lnTo>
                    <a:lnTo>
                      <a:pt x="21248" y="18346"/>
                    </a:lnTo>
                    <a:lnTo>
                      <a:pt x="21600" y="18559"/>
                    </a:lnTo>
                    <a:lnTo>
                      <a:pt x="21377" y="18784"/>
                    </a:lnTo>
                    <a:lnTo>
                      <a:pt x="20830" y="19068"/>
                    </a:lnTo>
                    <a:lnTo>
                      <a:pt x="20546" y="19447"/>
                    </a:lnTo>
                    <a:lnTo>
                      <a:pt x="20236" y="19625"/>
                    </a:lnTo>
                    <a:lnTo>
                      <a:pt x="19935" y="19877"/>
                    </a:lnTo>
                    <a:lnTo>
                      <a:pt x="19683" y="20163"/>
                    </a:lnTo>
                    <a:lnTo>
                      <a:pt x="19394" y="20530"/>
                    </a:lnTo>
                    <a:lnTo>
                      <a:pt x="19516" y="20806"/>
                    </a:lnTo>
                    <a:lnTo>
                      <a:pt x="20029" y="21170"/>
                    </a:lnTo>
                    <a:lnTo>
                      <a:pt x="20213" y="21487"/>
                    </a:lnTo>
                    <a:lnTo>
                      <a:pt x="19605" y="21600"/>
                    </a:lnTo>
                    <a:lnTo>
                      <a:pt x="18895" y="21443"/>
                    </a:lnTo>
                    <a:lnTo>
                      <a:pt x="12383" y="21189"/>
                    </a:lnTo>
                    <a:lnTo>
                      <a:pt x="12447" y="20898"/>
                    </a:lnTo>
                    <a:lnTo>
                      <a:pt x="12655" y="20630"/>
                    </a:lnTo>
                    <a:lnTo>
                      <a:pt x="12136" y="20683"/>
                    </a:lnTo>
                    <a:lnTo>
                      <a:pt x="12276" y="20376"/>
                    </a:lnTo>
                    <a:lnTo>
                      <a:pt x="12597" y="19910"/>
                    </a:lnTo>
                    <a:lnTo>
                      <a:pt x="12273" y="19771"/>
                    </a:lnTo>
                    <a:lnTo>
                      <a:pt x="11475" y="19098"/>
                    </a:lnTo>
                    <a:lnTo>
                      <a:pt x="11439" y="18709"/>
                    </a:lnTo>
                    <a:lnTo>
                      <a:pt x="11325" y="18449"/>
                    </a:lnTo>
                    <a:lnTo>
                      <a:pt x="10765" y="18449"/>
                    </a:lnTo>
                    <a:lnTo>
                      <a:pt x="10182" y="18337"/>
                    </a:lnTo>
                    <a:lnTo>
                      <a:pt x="9701" y="18442"/>
                    </a:lnTo>
                    <a:lnTo>
                      <a:pt x="9701" y="18164"/>
                    </a:lnTo>
                    <a:lnTo>
                      <a:pt x="9997" y="17993"/>
                    </a:lnTo>
                    <a:lnTo>
                      <a:pt x="10083" y="17671"/>
                    </a:lnTo>
                    <a:lnTo>
                      <a:pt x="9548" y="17453"/>
                    </a:lnTo>
                    <a:lnTo>
                      <a:pt x="9027" y="17408"/>
                    </a:lnTo>
                    <a:lnTo>
                      <a:pt x="8604" y="17213"/>
                    </a:lnTo>
                    <a:lnTo>
                      <a:pt x="7893" y="16795"/>
                    </a:lnTo>
                    <a:lnTo>
                      <a:pt x="7594" y="16660"/>
                    </a:lnTo>
                    <a:lnTo>
                      <a:pt x="7345" y="16443"/>
                    </a:lnTo>
                    <a:lnTo>
                      <a:pt x="6734" y="16292"/>
                    </a:lnTo>
                    <a:lnTo>
                      <a:pt x="6102" y="16248"/>
                    </a:lnTo>
                    <a:lnTo>
                      <a:pt x="5753" y="16114"/>
                    </a:lnTo>
                    <a:lnTo>
                      <a:pt x="5269" y="16023"/>
                    </a:lnTo>
                    <a:lnTo>
                      <a:pt x="4871" y="15956"/>
                    </a:lnTo>
                    <a:lnTo>
                      <a:pt x="4276" y="15550"/>
                    </a:lnTo>
                    <a:lnTo>
                      <a:pt x="4619" y="15379"/>
                    </a:lnTo>
                    <a:lnTo>
                      <a:pt x="4829" y="15126"/>
                    </a:lnTo>
                    <a:lnTo>
                      <a:pt x="5015" y="14717"/>
                    </a:lnTo>
                    <a:lnTo>
                      <a:pt x="4816" y="14359"/>
                    </a:lnTo>
                    <a:lnTo>
                      <a:pt x="4535" y="14241"/>
                    </a:lnTo>
                    <a:lnTo>
                      <a:pt x="4897" y="13831"/>
                    </a:lnTo>
                    <a:lnTo>
                      <a:pt x="4163" y="13585"/>
                    </a:lnTo>
                    <a:lnTo>
                      <a:pt x="4238" y="13331"/>
                    </a:lnTo>
                    <a:lnTo>
                      <a:pt x="4126" y="13108"/>
                    </a:lnTo>
                    <a:lnTo>
                      <a:pt x="3755" y="13062"/>
                    </a:lnTo>
                    <a:lnTo>
                      <a:pt x="3718" y="12726"/>
                    </a:lnTo>
                    <a:lnTo>
                      <a:pt x="3473" y="12334"/>
                    </a:lnTo>
                    <a:lnTo>
                      <a:pt x="3260" y="12071"/>
                    </a:lnTo>
                    <a:lnTo>
                      <a:pt x="2999" y="11777"/>
                    </a:lnTo>
                    <a:lnTo>
                      <a:pt x="2737" y="11650"/>
                    </a:lnTo>
                    <a:lnTo>
                      <a:pt x="2524" y="11476"/>
                    </a:lnTo>
                    <a:lnTo>
                      <a:pt x="2710" y="11230"/>
                    </a:lnTo>
                    <a:lnTo>
                      <a:pt x="2821" y="11034"/>
                    </a:lnTo>
                    <a:lnTo>
                      <a:pt x="2824" y="10835"/>
                    </a:lnTo>
                    <a:lnTo>
                      <a:pt x="2317" y="10790"/>
                    </a:lnTo>
                    <a:lnTo>
                      <a:pt x="2242" y="10434"/>
                    </a:lnTo>
                    <a:lnTo>
                      <a:pt x="2385" y="10128"/>
                    </a:lnTo>
                    <a:lnTo>
                      <a:pt x="2384" y="9867"/>
                    </a:lnTo>
                    <a:lnTo>
                      <a:pt x="2606" y="9398"/>
                    </a:lnTo>
                    <a:lnTo>
                      <a:pt x="2642" y="9023"/>
                    </a:lnTo>
                    <a:lnTo>
                      <a:pt x="2929" y="8858"/>
                    </a:lnTo>
                    <a:lnTo>
                      <a:pt x="3315" y="8769"/>
                    </a:lnTo>
                    <a:lnTo>
                      <a:pt x="3472" y="9056"/>
                    </a:lnTo>
                    <a:lnTo>
                      <a:pt x="3398" y="9302"/>
                    </a:lnTo>
                    <a:lnTo>
                      <a:pt x="3398" y="9572"/>
                    </a:lnTo>
                    <a:lnTo>
                      <a:pt x="3632" y="9796"/>
                    </a:lnTo>
                    <a:lnTo>
                      <a:pt x="4003" y="9437"/>
                    </a:lnTo>
                    <a:lnTo>
                      <a:pt x="3454" y="8453"/>
                    </a:lnTo>
                    <a:lnTo>
                      <a:pt x="3903" y="8262"/>
                    </a:lnTo>
                    <a:lnTo>
                      <a:pt x="4603" y="8270"/>
                    </a:lnTo>
                    <a:lnTo>
                      <a:pt x="5165" y="8510"/>
                    </a:lnTo>
                    <a:lnTo>
                      <a:pt x="5523" y="8391"/>
                    </a:lnTo>
                    <a:lnTo>
                      <a:pt x="5632" y="8062"/>
                    </a:lnTo>
                    <a:lnTo>
                      <a:pt x="4748" y="8062"/>
                    </a:lnTo>
                    <a:lnTo>
                      <a:pt x="3804" y="8069"/>
                    </a:lnTo>
                    <a:lnTo>
                      <a:pt x="3368" y="8024"/>
                    </a:lnTo>
                    <a:lnTo>
                      <a:pt x="3120" y="8308"/>
                    </a:lnTo>
                    <a:lnTo>
                      <a:pt x="2772" y="8591"/>
                    </a:lnTo>
                    <a:lnTo>
                      <a:pt x="2498" y="8426"/>
                    </a:lnTo>
                    <a:lnTo>
                      <a:pt x="2350" y="8111"/>
                    </a:lnTo>
                    <a:lnTo>
                      <a:pt x="1931" y="8177"/>
                    </a:lnTo>
                    <a:lnTo>
                      <a:pt x="1634" y="8050"/>
                    </a:lnTo>
                    <a:lnTo>
                      <a:pt x="1646" y="7721"/>
                    </a:lnTo>
                    <a:lnTo>
                      <a:pt x="2064" y="7609"/>
                    </a:lnTo>
                    <a:lnTo>
                      <a:pt x="2285" y="7396"/>
                    </a:lnTo>
                    <a:lnTo>
                      <a:pt x="2033" y="7124"/>
                    </a:lnTo>
                    <a:lnTo>
                      <a:pt x="1555" y="6842"/>
                    </a:lnTo>
                    <a:lnTo>
                      <a:pt x="1247" y="6640"/>
                    </a:lnTo>
                    <a:lnTo>
                      <a:pt x="1025" y="6259"/>
                    </a:lnTo>
                    <a:lnTo>
                      <a:pt x="434" y="6169"/>
                    </a:lnTo>
                    <a:lnTo>
                      <a:pt x="0" y="5997"/>
                    </a:lnTo>
                    <a:lnTo>
                      <a:pt x="548" y="5651"/>
                    </a:lnTo>
                    <a:lnTo>
                      <a:pt x="1286" y="5525"/>
                    </a:lnTo>
                    <a:lnTo>
                      <a:pt x="1212" y="5259"/>
                    </a:lnTo>
                    <a:lnTo>
                      <a:pt x="1025" y="5101"/>
                    </a:lnTo>
                    <a:lnTo>
                      <a:pt x="1348" y="4718"/>
                    </a:lnTo>
                    <a:lnTo>
                      <a:pt x="1472" y="4237"/>
                    </a:lnTo>
                    <a:lnTo>
                      <a:pt x="1286" y="3907"/>
                    </a:lnTo>
                    <a:lnTo>
                      <a:pt x="1173" y="3636"/>
                    </a:lnTo>
                    <a:lnTo>
                      <a:pt x="900" y="3313"/>
                    </a:lnTo>
                    <a:lnTo>
                      <a:pt x="1001" y="2858"/>
                    </a:lnTo>
                    <a:lnTo>
                      <a:pt x="1364" y="2611"/>
                    </a:lnTo>
                    <a:lnTo>
                      <a:pt x="1800" y="2287"/>
                    </a:lnTo>
                    <a:lnTo>
                      <a:pt x="2123" y="1803"/>
                    </a:lnTo>
                    <a:lnTo>
                      <a:pt x="2185" y="1550"/>
                    </a:lnTo>
                    <a:lnTo>
                      <a:pt x="2632" y="1431"/>
                    </a:lnTo>
                    <a:lnTo>
                      <a:pt x="2845" y="1040"/>
                    </a:lnTo>
                    <a:lnTo>
                      <a:pt x="2945" y="733"/>
                    </a:lnTo>
                    <a:lnTo>
                      <a:pt x="2762" y="444"/>
                    </a:lnTo>
                    <a:lnTo>
                      <a:pt x="2365" y="278"/>
                    </a:lnTo>
                    <a:lnTo>
                      <a:pt x="2472"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06" name="Shape 406"/>
              <p:cNvSpPr/>
              <p:nvPr/>
            </p:nvSpPr>
            <p:spPr>
              <a:xfrm>
                <a:off x="1149714" y="2170899"/>
                <a:ext cx="1655895" cy="2456575"/>
              </a:xfrm>
              <a:custGeom>
                <a:avLst/>
                <a:gdLst/>
                <a:ahLst/>
                <a:cxnLst>
                  <a:cxn ang="0">
                    <a:pos x="wd2" y="hd2"/>
                  </a:cxn>
                  <a:cxn ang="5400000">
                    <a:pos x="wd2" y="hd2"/>
                  </a:cxn>
                  <a:cxn ang="10800000">
                    <a:pos x="wd2" y="hd2"/>
                  </a:cxn>
                  <a:cxn ang="16200000">
                    <a:pos x="wd2" y="hd2"/>
                  </a:cxn>
                </a:cxnLst>
                <a:rect l="0" t="0" r="r" b="b"/>
                <a:pathLst>
                  <a:path w="21600" h="21600" extrusionOk="0">
                    <a:moveTo>
                      <a:pt x="21600" y="3188"/>
                    </a:moveTo>
                    <a:lnTo>
                      <a:pt x="16246" y="18841"/>
                    </a:lnTo>
                    <a:lnTo>
                      <a:pt x="15689" y="18483"/>
                    </a:lnTo>
                    <a:lnTo>
                      <a:pt x="15163" y="18138"/>
                    </a:lnTo>
                    <a:lnTo>
                      <a:pt x="14375" y="18138"/>
                    </a:lnTo>
                    <a:lnTo>
                      <a:pt x="13986" y="18380"/>
                    </a:lnTo>
                    <a:lnTo>
                      <a:pt x="13785" y="18756"/>
                    </a:lnTo>
                    <a:lnTo>
                      <a:pt x="13750" y="19384"/>
                    </a:lnTo>
                    <a:lnTo>
                      <a:pt x="13457" y="19603"/>
                    </a:lnTo>
                    <a:lnTo>
                      <a:pt x="13399" y="19944"/>
                    </a:lnTo>
                    <a:lnTo>
                      <a:pt x="13550" y="20373"/>
                    </a:lnTo>
                    <a:lnTo>
                      <a:pt x="13675" y="21059"/>
                    </a:lnTo>
                    <a:lnTo>
                      <a:pt x="13200" y="21600"/>
                    </a:lnTo>
                    <a:lnTo>
                      <a:pt x="0" y="8183"/>
                    </a:lnTo>
                    <a:lnTo>
                      <a:pt x="845" y="7137"/>
                    </a:lnTo>
                    <a:lnTo>
                      <a:pt x="350" y="6824"/>
                    </a:lnTo>
                    <a:lnTo>
                      <a:pt x="3822" y="0"/>
                    </a:lnTo>
                    <a:cubicBezTo>
                      <a:pt x="6778" y="638"/>
                      <a:pt x="9757" y="1225"/>
                      <a:pt x="12757" y="1762"/>
                    </a:cubicBezTo>
                    <a:cubicBezTo>
                      <a:pt x="15687" y="2286"/>
                      <a:pt x="18635" y="2762"/>
                      <a:pt x="21600" y="3188"/>
                    </a:cubicBez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07" name="Shape 407"/>
              <p:cNvSpPr/>
              <p:nvPr/>
            </p:nvSpPr>
            <p:spPr>
              <a:xfrm>
                <a:off x="2441922" y="2533970"/>
                <a:ext cx="1449462" cy="1745967"/>
              </a:xfrm>
              <a:custGeom>
                <a:avLst/>
                <a:gdLst/>
                <a:ahLst/>
                <a:cxnLst>
                  <a:cxn ang="0">
                    <a:pos x="wd2" y="hd2"/>
                  </a:cxn>
                  <a:cxn ang="5400000">
                    <a:pos x="wd2" y="hd2"/>
                  </a:cxn>
                  <a:cxn ang="10800000">
                    <a:pos x="wd2" y="hd2"/>
                  </a:cxn>
                  <a:cxn ang="16200000">
                    <a:pos x="wd2" y="hd2"/>
                  </a:cxn>
                </a:cxnLst>
                <a:rect l="0" t="0" r="r" b="b"/>
                <a:pathLst>
                  <a:path w="21600" h="21600" extrusionOk="0">
                    <a:moveTo>
                      <a:pt x="18709" y="21600"/>
                    </a:moveTo>
                    <a:lnTo>
                      <a:pt x="21600" y="6331"/>
                    </a:lnTo>
                    <a:lnTo>
                      <a:pt x="14687" y="5349"/>
                    </a:lnTo>
                    <a:lnTo>
                      <a:pt x="15662" y="1713"/>
                    </a:lnTo>
                    <a:cubicBezTo>
                      <a:pt x="13954" y="1468"/>
                      <a:pt x="12250" y="1207"/>
                      <a:pt x="10550" y="929"/>
                    </a:cubicBezTo>
                    <a:cubicBezTo>
                      <a:pt x="8766" y="637"/>
                      <a:pt x="6987" y="328"/>
                      <a:pt x="5213" y="0"/>
                    </a:cubicBezTo>
                    <a:lnTo>
                      <a:pt x="0" y="18738"/>
                    </a:lnTo>
                    <a:lnTo>
                      <a:pt x="18709" y="2160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08" name="Shape 408"/>
              <p:cNvSpPr/>
              <p:nvPr/>
            </p:nvSpPr>
            <p:spPr>
              <a:xfrm>
                <a:off x="3685014" y="3044045"/>
                <a:ext cx="1831519" cy="1449572"/>
              </a:xfrm>
              <a:custGeom>
                <a:avLst/>
                <a:gdLst/>
                <a:ahLst/>
                <a:cxnLst>
                  <a:cxn ang="0">
                    <a:pos x="wd2" y="hd2"/>
                  </a:cxn>
                  <a:cxn ang="5400000">
                    <a:pos x="wd2" y="hd2"/>
                  </a:cxn>
                  <a:cxn ang="10800000">
                    <a:pos x="wd2" y="hd2"/>
                  </a:cxn>
                  <a:cxn ang="16200000">
                    <a:pos x="wd2" y="hd2"/>
                  </a:cxn>
                </a:cxnLst>
                <a:rect l="0" t="0" r="r" b="b"/>
                <a:pathLst>
                  <a:path w="21600" h="21600" extrusionOk="0">
                    <a:moveTo>
                      <a:pt x="20030" y="21600"/>
                    </a:moveTo>
                    <a:cubicBezTo>
                      <a:pt x="20365" y="18528"/>
                      <a:pt x="20664" y="15450"/>
                      <a:pt x="20927" y="12367"/>
                    </a:cubicBezTo>
                    <a:cubicBezTo>
                      <a:pt x="21186" y="9337"/>
                      <a:pt x="21410" y="6304"/>
                      <a:pt x="21600" y="3267"/>
                    </a:cubicBezTo>
                    <a:cubicBezTo>
                      <a:pt x="20068" y="3016"/>
                      <a:pt x="18534" y="2778"/>
                      <a:pt x="16999" y="2554"/>
                    </a:cubicBezTo>
                    <a:cubicBezTo>
                      <a:pt x="15330" y="2311"/>
                      <a:pt x="13660" y="2083"/>
                      <a:pt x="11992" y="1827"/>
                    </a:cubicBezTo>
                    <a:cubicBezTo>
                      <a:pt x="8749" y="1328"/>
                      <a:pt x="5517" y="718"/>
                      <a:pt x="2299" y="0"/>
                    </a:cubicBezTo>
                    <a:lnTo>
                      <a:pt x="0" y="18454"/>
                    </a:lnTo>
                    <a:cubicBezTo>
                      <a:pt x="3318" y="19096"/>
                      <a:pt x="6643" y="19679"/>
                      <a:pt x="9974" y="20203"/>
                    </a:cubicBezTo>
                    <a:cubicBezTo>
                      <a:pt x="13321" y="20728"/>
                      <a:pt x="16673" y="21194"/>
                      <a:pt x="20030" y="21600"/>
                    </a:cubicBez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09" name="Shape 409"/>
              <p:cNvSpPr/>
              <p:nvPr/>
            </p:nvSpPr>
            <p:spPr>
              <a:xfrm>
                <a:off x="5378884" y="3539944"/>
                <a:ext cx="1861342" cy="100936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1406" y="7771"/>
                    </a:lnTo>
                    <a:lnTo>
                      <a:pt x="20892" y="6821"/>
                    </a:lnTo>
                    <a:lnTo>
                      <a:pt x="20758" y="5382"/>
                    </a:lnTo>
                    <a:lnTo>
                      <a:pt x="20850" y="4653"/>
                    </a:lnTo>
                    <a:lnTo>
                      <a:pt x="21002" y="3821"/>
                    </a:lnTo>
                    <a:lnTo>
                      <a:pt x="20587" y="2938"/>
                    </a:lnTo>
                    <a:lnTo>
                      <a:pt x="20107" y="2072"/>
                    </a:lnTo>
                    <a:lnTo>
                      <a:pt x="19515" y="1416"/>
                    </a:lnTo>
                    <a:cubicBezTo>
                      <a:pt x="16522" y="1405"/>
                      <a:pt x="13529" y="1287"/>
                      <a:pt x="10538" y="1059"/>
                    </a:cubicBezTo>
                    <a:cubicBezTo>
                      <a:pt x="7433" y="823"/>
                      <a:pt x="4332" y="470"/>
                      <a:pt x="1235" y="0"/>
                    </a:cubicBezTo>
                    <a:lnTo>
                      <a:pt x="0" y="19999"/>
                    </a:lnTo>
                    <a:cubicBezTo>
                      <a:pt x="3588" y="20449"/>
                      <a:pt x="7179" y="20807"/>
                      <a:pt x="10772" y="21074"/>
                    </a:cubicBezTo>
                    <a:cubicBezTo>
                      <a:pt x="14380" y="21342"/>
                      <a:pt x="17990" y="21517"/>
                      <a:pt x="21600" y="21600"/>
                    </a:cubicBez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10" name="Shape 410"/>
              <p:cNvSpPr/>
              <p:nvPr/>
            </p:nvSpPr>
            <p:spPr>
              <a:xfrm>
                <a:off x="6994181" y="3438178"/>
                <a:ext cx="1641733" cy="1373530"/>
              </a:xfrm>
              <a:custGeom>
                <a:avLst/>
                <a:gdLst/>
                <a:ahLst/>
                <a:cxnLst>
                  <a:cxn ang="0">
                    <a:pos x="wd2" y="hd2"/>
                  </a:cxn>
                  <a:cxn ang="5400000">
                    <a:pos x="wd2" y="hd2"/>
                  </a:cxn>
                  <a:cxn ang="10800000">
                    <a:pos x="wd2" y="hd2"/>
                  </a:cxn>
                  <a:cxn ang="16200000">
                    <a:pos x="wd2" y="hd2"/>
                  </a:cxn>
                </a:cxnLst>
                <a:rect l="0" t="0" r="r" b="b"/>
                <a:pathLst>
                  <a:path w="21600" h="21600" extrusionOk="0">
                    <a:moveTo>
                      <a:pt x="3192" y="20264"/>
                    </a:moveTo>
                    <a:lnTo>
                      <a:pt x="17895" y="19608"/>
                    </a:lnTo>
                    <a:lnTo>
                      <a:pt x="18153" y="20335"/>
                    </a:lnTo>
                    <a:lnTo>
                      <a:pt x="17920" y="20894"/>
                    </a:lnTo>
                    <a:lnTo>
                      <a:pt x="18477" y="21600"/>
                    </a:lnTo>
                    <a:lnTo>
                      <a:pt x="19868" y="21396"/>
                    </a:lnTo>
                    <a:lnTo>
                      <a:pt x="20056" y="20498"/>
                    </a:lnTo>
                    <a:lnTo>
                      <a:pt x="20056" y="19677"/>
                    </a:lnTo>
                    <a:lnTo>
                      <a:pt x="20148" y="19177"/>
                    </a:lnTo>
                    <a:lnTo>
                      <a:pt x="21412" y="18787"/>
                    </a:lnTo>
                    <a:lnTo>
                      <a:pt x="21600" y="17985"/>
                    </a:lnTo>
                    <a:lnTo>
                      <a:pt x="21333" y="17132"/>
                    </a:lnTo>
                    <a:lnTo>
                      <a:pt x="20505" y="16683"/>
                    </a:lnTo>
                    <a:lnTo>
                      <a:pt x="20082" y="16083"/>
                    </a:lnTo>
                    <a:lnTo>
                      <a:pt x="19927" y="15529"/>
                    </a:lnTo>
                    <a:lnTo>
                      <a:pt x="20023" y="13795"/>
                    </a:lnTo>
                    <a:lnTo>
                      <a:pt x="19175" y="13338"/>
                    </a:lnTo>
                    <a:lnTo>
                      <a:pt x="18189" y="12080"/>
                    </a:lnTo>
                    <a:lnTo>
                      <a:pt x="17749" y="11768"/>
                    </a:lnTo>
                    <a:lnTo>
                      <a:pt x="17484" y="11033"/>
                    </a:lnTo>
                    <a:lnTo>
                      <a:pt x="17606" y="10324"/>
                    </a:lnTo>
                    <a:lnTo>
                      <a:pt x="18122" y="9774"/>
                    </a:lnTo>
                    <a:lnTo>
                      <a:pt x="17971" y="8478"/>
                    </a:lnTo>
                    <a:lnTo>
                      <a:pt x="17394" y="7679"/>
                    </a:lnTo>
                    <a:lnTo>
                      <a:pt x="16537" y="7819"/>
                    </a:lnTo>
                    <a:lnTo>
                      <a:pt x="15017" y="5668"/>
                    </a:lnTo>
                    <a:lnTo>
                      <a:pt x="13773" y="4660"/>
                    </a:lnTo>
                    <a:lnTo>
                      <a:pt x="13559" y="3159"/>
                    </a:lnTo>
                    <a:lnTo>
                      <a:pt x="13433" y="1740"/>
                    </a:lnTo>
                    <a:lnTo>
                      <a:pt x="12963" y="1143"/>
                    </a:lnTo>
                    <a:lnTo>
                      <a:pt x="12325" y="0"/>
                    </a:lnTo>
                    <a:lnTo>
                      <a:pt x="0" y="258"/>
                    </a:lnTo>
                    <a:lnTo>
                      <a:pt x="468" y="1192"/>
                    </a:lnTo>
                    <a:lnTo>
                      <a:pt x="499" y="1919"/>
                    </a:lnTo>
                    <a:lnTo>
                      <a:pt x="840" y="2679"/>
                    </a:lnTo>
                    <a:lnTo>
                      <a:pt x="2463" y="4473"/>
                    </a:lnTo>
                    <a:lnTo>
                      <a:pt x="2176" y="5221"/>
                    </a:lnTo>
                    <a:lnTo>
                      <a:pt x="2225" y="6605"/>
                    </a:lnTo>
                    <a:lnTo>
                      <a:pt x="2977" y="7503"/>
                    </a:lnTo>
                    <a:lnTo>
                      <a:pt x="3192" y="20264"/>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11" name="Shape 411"/>
              <p:cNvSpPr/>
              <p:nvPr/>
            </p:nvSpPr>
            <p:spPr>
              <a:xfrm>
                <a:off x="8503968" y="3778295"/>
                <a:ext cx="1834136" cy="918870"/>
              </a:xfrm>
              <a:custGeom>
                <a:avLst/>
                <a:gdLst/>
                <a:ahLst/>
                <a:cxnLst>
                  <a:cxn ang="0">
                    <a:pos x="wd2" y="hd2"/>
                  </a:cxn>
                  <a:cxn ang="5400000">
                    <a:pos x="wd2" y="hd2"/>
                  </a:cxn>
                  <a:cxn ang="10800000">
                    <a:pos x="wd2" y="hd2"/>
                  </a:cxn>
                  <a:cxn ang="16200000">
                    <a:pos x="wd2" y="hd2"/>
                  </a:cxn>
                </a:cxnLst>
                <a:rect l="0" t="0" r="r" b="b"/>
                <a:pathLst>
                  <a:path w="21600" h="21600" extrusionOk="0">
                    <a:moveTo>
                      <a:pt x="17338" y="18171"/>
                    </a:moveTo>
                    <a:lnTo>
                      <a:pt x="17832" y="16579"/>
                    </a:lnTo>
                    <a:lnTo>
                      <a:pt x="18622" y="16027"/>
                    </a:lnTo>
                    <a:lnTo>
                      <a:pt x="19109" y="15191"/>
                    </a:lnTo>
                    <a:lnTo>
                      <a:pt x="18943" y="13902"/>
                    </a:lnTo>
                    <a:lnTo>
                      <a:pt x="19472" y="13784"/>
                    </a:lnTo>
                    <a:lnTo>
                      <a:pt x="19640" y="12446"/>
                    </a:lnTo>
                    <a:lnTo>
                      <a:pt x="20425" y="11824"/>
                    </a:lnTo>
                    <a:lnTo>
                      <a:pt x="20803" y="11038"/>
                    </a:lnTo>
                    <a:lnTo>
                      <a:pt x="21222" y="10041"/>
                    </a:lnTo>
                    <a:lnTo>
                      <a:pt x="21600" y="8278"/>
                    </a:lnTo>
                    <a:lnTo>
                      <a:pt x="21168" y="8089"/>
                    </a:lnTo>
                    <a:lnTo>
                      <a:pt x="20710" y="7193"/>
                    </a:lnTo>
                    <a:lnTo>
                      <a:pt x="20306" y="6867"/>
                    </a:lnTo>
                    <a:lnTo>
                      <a:pt x="20418" y="5352"/>
                    </a:lnTo>
                    <a:lnTo>
                      <a:pt x="20376" y="3627"/>
                    </a:lnTo>
                    <a:lnTo>
                      <a:pt x="19761" y="3725"/>
                    </a:lnTo>
                    <a:lnTo>
                      <a:pt x="18940" y="1743"/>
                    </a:lnTo>
                    <a:lnTo>
                      <a:pt x="18306" y="1539"/>
                    </a:lnTo>
                    <a:lnTo>
                      <a:pt x="17849" y="2237"/>
                    </a:lnTo>
                    <a:lnTo>
                      <a:pt x="17245" y="1613"/>
                    </a:lnTo>
                    <a:lnTo>
                      <a:pt x="16711" y="2034"/>
                    </a:lnTo>
                    <a:lnTo>
                      <a:pt x="15863" y="1256"/>
                    </a:lnTo>
                    <a:lnTo>
                      <a:pt x="15142" y="713"/>
                    </a:lnTo>
                    <a:lnTo>
                      <a:pt x="14456" y="772"/>
                    </a:lnTo>
                    <a:lnTo>
                      <a:pt x="13636" y="142"/>
                    </a:lnTo>
                    <a:lnTo>
                      <a:pt x="12911" y="0"/>
                    </a:lnTo>
                    <a:lnTo>
                      <a:pt x="12888" y="1842"/>
                    </a:lnTo>
                    <a:lnTo>
                      <a:pt x="12561" y="2832"/>
                    </a:lnTo>
                    <a:lnTo>
                      <a:pt x="11682" y="3252"/>
                    </a:lnTo>
                    <a:lnTo>
                      <a:pt x="11324" y="4308"/>
                    </a:lnTo>
                    <a:lnTo>
                      <a:pt x="11332" y="5854"/>
                    </a:lnTo>
                    <a:lnTo>
                      <a:pt x="10780" y="7561"/>
                    </a:lnTo>
                    <a:lnTo>
                      <a:pt x="10181" y="8738"/>
                    </a:lnTo>
                    <a:lnTo>
                      <a:pt x="9762" y="8630"/>
                    </a:lnTo>
                    <a:lnTo>
                      <a:pt x="9156" y="7298"/>
                    </a:lnTo>
                    <a:lnTo>
                      <a:pt x="8594" y="8468"/>
                    </a:lnTo>
                    <a:lnTo>
                      <a:pt x="8551" y="9650"/>
                    </a:lnTo>
                    <a:lnTo>
                      <a:pt x="7816" y="9488"/>
                    </a:lnTo>
                    <a:lnTo>
                      <a:pt x="7169" y="10291"/>
                    </a:lnTo>
                    <a:lnTo>
                      <a:pt x="6528" y="10070"/>
                    </a:lnTo>
                    <a:lnTo>
                      <a:pt x="5981" y="9688"/>
                    </a:lnTo>
                    <a:lnTo>
                      <a:pt x="5490" y="10238"/>
                    </a:lnTo>
                    <a:lnTo>
                      <a:pt x="5056" y="10098"/>
                    </a:lnTo>
                    <a:lnTo>
                      <a:pt x="4788" y="10989"/>
                    </a:lnTo>
                    <a:lnTo>
                      <a:pt x="4237" y="11763"/>
                    </a:lnTo>
                    <a:lnTo>
                      <a:pt x="4278" y="13548"/>
                    </a:lnTo>
                    <a:lnTo>
                      <a:pt x="4089" y="14568"/>
                    </a:lnTo>
                    <a:lnTo>
                      <a:pt x="3206" y="15097"/>
                    </a:lnTo>
                    <a:lnTo>
                      <a:pt x="3180" y="16570"/>
                    </a:lnTo>
                    <a:lnTo>
                      <a:pt x="2736" y="16710"/>
                    </a:lnTo>
                    <a:lnTo>
                      <a:pt x="2268" y="16019"/>
                    </a:lnTo>
                    <a:lnTo>
                      <a:pt x="1701" y="15770"/>
                    </a:lnTo>
                    <a:lnTo>
                      <a:pt x="1628" y="17001"/>
                    </a:lnTo>
                    <a:lnTo>
                      <a:pt x="1099" y="17996"/>
                    </a:lnTo>
                    <a:lnTo>
                      <a:pt x="1476" y="18946"/>
                    </a:lnTo>
                    <a:lnTo>
                      <a:pt x="1254" y="20036"/>
                    </a:lnTo>
                    <a:lnTo>
                      <a:pt x="90" y="20433"/>
                    </a:lnTo>
                    <a:lnTo>
                      <a:pt x="0" y="21600"/>
                    </a:lnTo>
                    <a:lnTo>
                      <a:pt x="4598" y="21176"/>
                    </a:lnTo>
                    <a:lnTo>
                      <a:pt x="4088" y="20037"/>
                    </a:lnTo>
                    <a:lnTo>
                      <a:pt x="17338" y="18171"/>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12" name="Shape 412"/>
              <p:cNvSpPr/>
              <p:nvPr/>
            </p:nvSpPr>
            <p:spPr>
              <a:xfrm>
                <a:off x="1965054" y="4043284"/>
                <a:ext cx="1735317" cy="1959871"/>
              </a:xfrm>
              <a:custGeom>
                <a:avLst/>
                <a:gdLst/>
                <a:ahLst/>
                <a:cxnLst>
                  <a:cxn ang="0">
                    <a:pos x="wd2" y="hd2"/>
                  </a:cxn>
                  <a:cxn ang="5400000">
                    <a:pos x="wd2" y="hd2"/>
                  </a:cxn>
                  <a:cxn ang="10800000">
                    <a:pos x="wd2" y="hd2"/>
                  </a:cxn>
                  <a:cxn ang="16200000">
                    <a:pos x="wd2" y="hd2"/>
                  </a:cxn>
                </a:cxnLst>
                <a:rect l="0" t="0" r="r" b="b"/>
                <a:pathLst>
                  <a:path w="21600" h="21600" extrusionOk="0">
                    <a:moveTo>
                      <a:pt x="5945" y="0"/>
                    </a:moveTo>
                    <a:lnTo>
                      <a:pt x="5232" y="2703"/>
                    </a:lnTo>
                    <a:lnTo>
                      <a:pt x="4541" y="1923"/>
                    </a:lnTo>
                    <a:lnTo>
                      <a:pt x="3521" y="1922"/>
                    </a:lnTo>
                    <a:lnTo>
                      <a:pt x="2922" y="2495"/>
                    </a:lnTo>
                    <a:lnTo>
                      <a:pt x="2847" y="2917"/>
                    </a:lnTo>
                    <a:lnTo>
                      <a:pt x="2875" y="3609"/>
                    </a:lnTo>
                    <a:lnTo>
                      <a:pt x="2502" y="4002"/>
                    </a:lnTo>
                    <a:lnTo>
                      <a:pt x="2533" y="4515"/>
                    </a:lnTo>
                    <a:lnTo>
                      <a:pt x="2823" y="5703"/>
                    </a:lnTo>
                    <a:lnTo>
                      <a:pt x="2311" y="6325"/>
                    </a:lnTo>
                    <a:lnTo>
                      <a:pt x="2632" y="7279"/>
                    </a:lnTo>
                    <a:lnTo>
                      <a:pt x="2946" y="8379"/>
                    </a:lnTo>
                    <a:lnTo>
                      <a:pt x="3297" y="8783"/>
                    </a:lnTo>
                    <a:lnTo>
                      <a:pt x="2532" y="9360"/>
                    </a:lnTo>
                    <a:lnTo>
                      <a:pt x="2059" y="10264"/>
                    </a:lnTo>
                    <a:lnTo>
                      <a:pt x="1600" y="10630"/>
                    </a:lnTo>
                    <a:lnTo>
                      <a:pt x="645" y="12205"/>
                    </a:lnTo>
                    <a:lnTo>
                      <a:pt x="948" y="12895"/>
                    </a:lnTo>
                    <a:lnTo>
                      <a:pt x="1566" y="13447"/>
                    </a:lnTo>
                    <a:lnTo>
                      <a:pt x="1698" y="13888"/>
                    </a:lnTo>
                    <a:lnTo>
                      <a:pt x="1080" y="13953"/>
                    </a:lnTo>
                    <a:lnTo>
                      <a:pt x="471" y="13967"/>
                    </a:lnTo>
                    <a:lnTo>
                      <a:pt x="0" y="14701"/>
                    </a:lnTo>
                    <a:lnTo>
                      <a:pt x="11663" y="20558"/>
                    </a:lnTo>
                    <a:lnTo>
                      <a:pt x="18551" y="21600"/>
                    </a:lnTo>
                    <a:lnTo>
                      <a:pt x="21600" y="2512"/>
                    </a:lnTo>
                    <a:cubicBezTo>
                      <a:pt x="18978" y="2078"/>
                      <a:pt x="16354" y="1651"/>
                      <a:pt x="13730" y="1230"/>
                    </a:cubicBezTo>
                    <a:cubicBezTo>
                      <a:pt x="11136" y="814"/>
                      <a:pt x="8541" y="404"/>
                      <a:pt x="5945" y="0"/>
                    </a:cubicBez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13" name="Shape 413"/>
              <p:cNvSpPr/>
              <p:nvPr/>
            </p:nvSpPr>
            <p:spPr>
              <a:xfrm>
                <a:off x="3438851" y="4272428"/>
                <a:ext cx="1713491" cy="1767907"/>
              </a:xfrm>
              <a:custGeom>
                <a:avLst/>
                <a:gdLst/>
                <a:ahLst/>
                <a:cxnLst>
                  <a:cxn ang="0">
                    <a:pos x="wd2" y="hd2"/>
                  </a:cxn>
                  <a:cxn ang="5400000">
                    <a:pos x="wd2" y="hd2"/>
                  </a:cxn>
                  <a:cxn ang="10800000">
                    <a:pos x="wd2" y="hd2"/>
                  </a:cxn>
                  <a:cxn ang="16200000">
                    <a:pos x="wd2" y="hd2"/>
                  </a:cxn>
                </a:cxnLst>
                <a:rect l="0" t="0" r="r" b="b"/>
                <a:pathLst>
                  <a:path w="21600" h="21600" extrusionOk="0">
                    <a:moveTo>
                      <a:pt x="21600" y="2198"/>
                    </a:moveTo>
                    <a:lnTo>
                      <a:pt x="20005" y="21126"/>
                    </a:lnTo>
                    <a:lnTo>
                      <a:pt x="8598" y="19995"/>
                    </a:lnTo>
                    <a:lnTo>
                      <a:pt x="8441" y="20734"/>
                    </a:lnTo>
                    <a:lnTo>
                      <a:pt x="2950" y="19891"/>
                    </a:lnTo>
                    <a:lnTo>
                      <a:pt x="2574" y="21600"/>
                    </a:lnTo>
                    <a:lnTo>
                      <a:pt x="0" y="21113"/>
                    </a:lnTo>
                    <a:lnTo>
                      <a:pt x="3152" y="0"/>
                    </a:lnTo>
                    <a:cubicBezTo>
                      <a:pt x="6282" y="509"/>
                      <a:pt x="9424" y="950"/>
                      <a:pt x="12574" y="1322"/>
                    </a:cubicBezTo>
                    <a:cubicBezTo>
                      <a:pt x="15576" y="1677"/>
                      <a:pt x="18585" y="1969"/>
                      <a:pt x="21600" y="2198"/>
                    </a:cubicBez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14" name="Shape 414"/>
              <p:cNvSpPr/>
              <p:nvPr/>
            </p:nvSpPr>
            <p:spPr>
              <a:xfrm>
                <a:off x="5133180" y="4447182"/>
                <a:ext cx="2159408" cy="1184708"/>
              </a:xfrm>
              <a:custGeom>
                <a:avLst/>
                <a:gdLst/>
                <a:ahLst/>
                <a:cxnLst>
                  <a:cxn ang="0">
                    <a:pos x="wd2" y="hd2"/>
                  </a:cxn>
                  <a:cxn ang="5400000">
                    <a:pos x="wd2" y="hd2"/>
                  </a:cxn>
                  <a:cxn ang="10800000">
                    <a:pos x="wd2" y="hd2"/>
                  </a:cxn>
                  <a:cxn ang="16200000">
                    <a:pos x="wd2" y="hd2"/>
                  </a:cxn>
                </a:cxnLst>
                <a:rect l="0" t="0" r="r" b="b"/>
                <a:pathLst>
                  <a:path w="21561" h="21600" extrusionOk="0">
                    <a:moveTo>
                      <a:pt x="21134" y="1829"/>
                    </a:moveTo>
                    <a:cubicBezTo>
                      <a:pt x="21096" y="3441"/>
                      <a:pt x="21107" y="5056"/>
                      <a:pt x="21166" y="6667"/>
                    </a:cubicBezTo>
                    <a:cubicBezTo>
                      <a:pt x="21226" y="8284"/>
                      <a:pt x="21335" y="9893"/>
                      <a:pt x="21413" y="11508"/>
                    </a:cubicBezTo>
                    <a:cubicBezTo>
                      <a:pt x="21566" y="14663"/>
                      <a:pt x="21600" y="17835"/>
                      <a:pt x="21515" y="20999"/>
                    </a:cubicBezTo>
                    <a:lnTo>
                      <a:pt x="21363" y="21600"/>
                    </a:lnTo>
                    <a:lnTo>
                      <a:pt x="20830" y="20956"/>
                    </a:lnTo>
                    <a:lnTo>
                      <a:pt x="20291" y="20026"/>
                    </a:lnTo>
                    <a:lnTo>
                      <a:pt x="19584" y="19960"/>
                    </a:lnTo>
                    <a:lnTo>
                      <a:pt x="18614" y="19895"/>
                    </a:lnTo>
                    <a:lnTo>
                      <a:pt x="17651" y="19944"/>
                    </a:lnTo>
                    <a:lnTo>
                      <a:pt x="17080" y="20333"/>
                    </a:lnTo>
                    <a:lnTo>
                      <a:pt x="16719" y="20803"/>
                    </a:lnTo>
                    <a:lnTo>
                      <a:pt x="16582" y="19919"/>
                    </a:lnTo>
                    <a:lnTo>
                      <a:pt x="16193" y="19596"/>
                    </a:lnTo>
                    <a:lnTo>
                      <a:pt x="15621" y="19335"/>
                    </a:lnTo>
                    <a:lnTo>
                      <a:pt x="15225" y="18878"/>
                    </a:lnTo>
                    <a:lnTo>
                      <a:pt x="15128" y="19746"/>
                    </a:lnTo>
                    <a:lnTo>
                      <a:pt x="14966" y="20289"/>
                    </a:lnTo>
                    <a:lnTo>
                      <a:pt x="14659" y="19427"/>
                    </a:lnTo>
                    <a:lnTo>
                      <a:pt x="14330" y="20240"/>
                    </a:lnTo>
                    <a:lnTo>
                      <a:pt x="13918" y="19914"/>
                    </a:lnTo>
                    <a:lnTo>
                      <a:pt x="13177" y="20235"/>
                    </a:lnTo>
                    <a:lnTo>
                      <a:pt x="12652" y="19672"/>
                    </a:lnTo>
                    <a:lnTo>
                      <a:pt x="12460" y="18829"/>
                    </a:lnTo>
                    <a:lnTo>
                      <a:pt x="12117" y="17919"/>
                    </a:lnTo>
                    <a:lnTo>
                      <a:pt x="11687" y="18283"/>
                    </a:lnTo>
                    <a:lnTo>
                      <a:pt x="11449" y="18919"/>
                    </a:lnTo>
                    <a:lnTo>
                      <a:pt x="11036" y="18422"/>
                    </a:lnTo>
                    <a:lnTo>
                      <a:pt x="10467" y="18098"/>
                    </a:lnTo>
                    <a:lnTo>
                      <a:pt x="9927" y="17837"/>
                    </a:lnTo>
                    <a:lnTo>
                      <a:pt x="9568" y="17125"/>
                    </a:lnTo>
                    <a:lnTo>
                      <a:pt x="9084" y="15888"/>
                    </a:lnTo>
                    <a:lnTo>
                      <a:pt x="8222" y="15695"/>
                    </a:lnTo>
                    <a:lnTo>
                      <a:pt x="7216" y="15369"/>
                    </a:lnTo>
                    <a:lnTo>
                      <a:pt x="7294" y="4173"/>
                    </a:lnTo>
                    <a:lnTo>
                      <a:pt x="0" y="3064"/>
                    </a:lnTo>
                    <a:lnTo>
                      <a:pt x="74" y="0"/>
                    </a:lnTo>
                    <a:lnTo>
                      <a:pt x="2490" y="582"/>
                    </a:lnTo>
                    <a:lnTo>
                      <a:pt x="2663" y="313"/>
                    </a:lnTo>
                    <a:cubicBezTo>
                      <a:pt x="5830" y="688"/>
                      <a:pt x="9000" y="1004"/>
                      <a:pt x="12171" y="1261"/>
                    </a:cubicBezTo>
                    <a:cubicBezTo>
                      <a:pt x="15157" y="1503"/>
                      <a:pt x="18145" y="1692"/>
                      <a:pt x="21134" y="1829"/>
                    </a:cubicBez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15" name="Shape 415"/>
              <p:cNvSpPr/>
              <p:nvPr/>
            </p:nvSpPr>
            <p:spPr>
              <a:xfrm>
                <a:off x="10664570" y="1560271"/>
                <a:ext cx="1867838" cy="1377092"/>
              </a:xfrm>
              <a:custGeom>
                <a:avLst/>
                <a:gdLst/>
                <a:ahLst/>
                <a:cxnLst>
                  <a:cxn ang="0">
                    <a:pos x="wd2" y="hd2"/>
                  </a:cxn>
                  <a:cxn ang="5400000">
                    <a:pos x="wd2" y="hd2"/>
                  </a:cxn>
                  <a:cxn ang="10800000">
                    <a:pos x="wd2" y="hd2"/>
                  </a:cxn>
                  <a:cxn ang="16200000">
                    <a:pos x="wd2" y="hd2"/>
                  </a:cxn>
                </a:cxnLst>
                <a:rect l="0" t="0" r="r" b="b"/>
                <a:pathLst>
                  <a:path w="21600" h="21600" extrusionOk="0">
                    <a:moveTo>
                      <a:pt x="21364" y="17346"/>
                    </a:moveTo>
                    <a:lnTo>
                      <a:pt x="21600" y="18029"/>
                    </a:lnTo>
                    <a:lnTo>
                      <a:pt x="19445" y="19958"/>
                    </a:lnTo>
                    <a:lnTo>
                      <a:pt x="18156" y="20835"/>
                    </a:lnTo>
                    <a:lnTo>
                      <a:pt x="18176" y="20101"/>
                    </a:lnTo>
                    <a:lnTo>
                      <a:pt x="16606" y="21486"/>
                    </a:lnTo>
                    <a:lnTo>
                      <a:pt x="16116" y="21600"/>
                    </a:lnTo>
                    <a:lnTo>
                      <a:pt x="16319" y="20704"/>
                    </a:lnTo>
                    <a:lnTo>
                      <a:pt x="16245" y="20094"/>
                    </a:lnTo>
                    <a:lnTo>
                      <a:pt x="15863" y="19439"/>
                    </a:lnTo>
                    <a:cubicBezTo>
                      <a:pt x="15520" y="19328"/>
                      <a:pt x="15176" y="19226"/>
                      <a:pt x="14830" y="19134"/>
                    </a:cubicBezTo>
                    <a:cubicBezTo>
                      <a:pt x="14452" y="19032"/>
                      <a:pt x="14072" y="18941"/>
                      <a:pt x="13691" y="18861"/>
                    </a:cubicBezTo>
                    <a:lnTo>
                      <a:pt x="12845" y="18435"/>
                    </a:lnTo>
                    <a:lnTo>
                      <a:pt x="12027" y="16384"/>
                    </a:lnTo>
                    <a:cubicBezTo>
                      <a:pt x="11914" y="16301"/>
                      <a:pt x="11792" y="16243"/>
                      <a:pt x="11665" y="16214"/>
                    </a:cubicBezTo>
                    <a:cubicBezTo>
                      <a:pt x="11519" y="16180"/>
                      <a:pt x="11369" y="16184"/>
                      <a:pt x="11224" y="16226"/>
                    </a:cubicBezTo>
                    <a:lnTo>
                      <a:pt x="243" y="19259"/>
                    </a:lnTo>
                    <a:lnTo>
                      <a:pt x="0" y="18091"/>
                    </a:lnTo>
                    <a:lnTo>
                      <a:pt x="511" y="17369"/>
                    </a:lnTo>
                    <a:lnTo>
                      <a:pt x="1219" y="16452"/>
                    </a:lnTo>
                    <a:lnTo>
                      <a:pt x="1662" y="15799"/>
                    </a:lnTo>
                    <a:lnTo>
                      <a:pt x="1745" y="14943"/>
                    </a:lnTo>
                    <a:lnTo>
                      <a:pt x="1909" y="13922"/>
                    </a:lnTo>
                    <a:lnTo>
                      <a:pt x="1278" y="13926"/>
                    </a:lnTo>
                    <a:lnTo>
                      <a:pt x="1279" y="12884"/>
                    </a:lnTo>
                    <a:lnTo>
                      <a:pt x="1360" y="12217"/>
                    </a:lnTo>
                    <a:lnTo>
                      <a:pt x="2159" y="11627"/>
                    </a:lnTo>
                    <a:lnTo>
                      <a:pt x="2747" y="11684"/>
                    </a:lnTo>
                    <a:lnTo>
                      <a:pt x="3695" y="11578"/>
                    </a:lnTo>
                    <a:lnTo>
                      <a:pt x="4397" y="11578"/>
                    </a:lnTo>
                    <a:lnTo>
                      <a:pt x="4918" y="11784"/>
                    </a:lnTo>
                    <a:lnTo>
                      <a:pt x="5413" y="11616"/>
                    </a:lnTo>
                    <a:lnTo>
                      <a:pt x="5783" y="11171"/>
                    </a:lnTo>
                    <a:lnTo>
                      <a:pt x="6316" y="11101"/>
                    </a:lnTo>
                    <a:lnTo>
                      <a:pt x="7097" y="10965"/>
                    </a:lnTo>
                    <a:lnTo>
                      <a:pt x="7304" y="10312"/>
                    </a:lnTo>
                    <a:lnTo>
                      <a:pt x="7580" y="9569"/>
                    </a:lnTo>
                    <a:lnTo>
                      <a:pt x="8077" y="9404"/>
                    </a:lnTo>
                    <a:lnTo>
                      <a:pt x="8077" y="8555"/>
                    </a:lnTo>
                    <a:lnTo>
                      <a:pt x="7873" y="7847"/>
                    </a:lnTo>
                    <a:lnTo>
                      <a:pt x="7714" y="7182"/>
                    </a:lnTo>
                    <a:lnTo>
                      <a:pt x="7759" y="6248"/>
                    </a:lnTo>
                    <a:lnTo>
                      <a:pt x="8226" y="5488"/>
                    </a:lnTo>
                    <a:lnTo>
                      <a:pt x="8802" y="3164"/>
                    </a:lnTo>
                    <a:lnTo>
                      <a:pt x="10182" y="1203"/>
                    </a:lnTo>
                    <a:lnTo>
                      <a:pt x="11094" y="1072"/>
                    </a:lnTo>
                    <a:lnTo>
                      <a:pt x="12526" y="414"/>
                    </a:lnTo>
                    <a:lnTo>
                      <a:pt x="14195" y="0"/>
                    </a:lnTo>
                    <a:lnTo>
                      <a:pt x="14252" y="1069"/>
                    </a:lnTo>
                    <a:lnTo>
                      <a:pt x="14376" y="2048"/>
                    </a:lnTo>
                    <a:lnTo>
                      <a:pt x="14733" y="2925"/>
                    </a:lnTo>
                    <a:lnTo>
                      <a:pt x="14816" y="3856"/>
                    </a:lnTo>
                    <a:lnTo>
                      <a:pt x="14816" y="4597"/>
                    </a:lnTo>
                    <a:lnTo>
                      <a:pt x="14899" y="5547"/>
                    </a:lnTo>
                    <a:lnTo>
                      <a:pt x="15020" y="6267"/>
                    </a:lnTo>
                    <a:lnTo>
                      <a:pt x="15511" y="6974"/>
                    </a:lnTo>
                    <a:lnTo>
                      <a:pt x="15994" y="8318"/>
                    </a:lnTo>
                    <a:lnTo>
                      <a:pt x="15885" y="9642"/>
                    </a:lnTo>
                    <a:lnTo>
                      <a:pt x="15968" y="10690"/>
                    </a:lnTo>
                    <a:lnTo>
                      <a:pt x="16392" y="11308"/>
                    </a:lnTo>
                    <a:lnTo>
                      <a:pt x="16351" y="12016"/>
                    </a:lnTo>
                    <a:lnTo>
                      <a:pt x="16227" y="13415"/>
                    </a:lnTo>
                    <a:lnTo>
                      <a:pt x="16268" y="14477"/>
                    </a:lnTo>
                    <a:lnTo>
                      <a:pt x="16433" y="15543"/>
                    </a:lnTo>
                    <a:lnTo>
                      <a:pt x="16544" y="16308"/>
                    </a:lnTo>
                    <a:lnTo>
                      <a:pt x="16708" y="17674"/>
                    </a:lnTo>
                    <a:lnTo>
                      <a:pt x="16872" y="18448"/>
                    </a:lnTo>
                    <a:lnTo>
                      <a:pt x="16747" y="19400"/>
                    </a:lnTo>
                    <a:lnTo>
                      <a:pt x="16785" y="20385"/>
                    </a:lnTo>
                    <a:lnTo>
                      <a:pt x="17430" y="19602"/>
                    </a:lnTo>
                    <a:lnTo>
                      <a:pt x="18584" y="18989"/>
                    </a:lnTo>
                    <a:lnTo>
                      <a:pt x="19694" y="18654"/>
                    </a:lnTo>
                    <a:lnTo>
                      <a:pt x="20329" y="17553"/>
                    </a:lnTo>
                    <a:lnTo>
                      <a:pt x="21364" y="17346"/>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16" name="Shape 416"/>
              <p:cNvSpPr/>
              <p:nvPr/>
            </p:nvSpPr>
            <p:spPr>
              <a:xfrm>
                <a:off x="11888828" y="1441577"/>
                <a:ext cx="428587" cy="775367"/>
              </a:xfrm>
              <a:custGeom>
                <a:avLst/>
                <a:gdLst/>
                <a:ahLst/>
                <a:cxnLst>
                  <a:cxn ang="0">
                    <a:pos x="wd2" y="hd2"/>
                  </a:cxn>
                  <a:cxn ang="5400000">
                    <a:pos x="wd2" y="hd2"/>
                  </a:cxn>
                  <a:cxn ang="10800000">
                    <a:pos x="wd2" y="hd2"/>
                  </a:cxn>
                  <a:cxn ang="16200000">
                    <a:pos x="wd2" y="hd2"/>
                  </a:cxn>
                </a:cxnLst>
                <a:rect l="0" t="0" r="r" b="b"/>
                <a:pathLst>
                  <a:path w="21600" h="21600" extrusionOk="0">
                    <a:moveTo>
                      <a:pt x="19542" y="0"/>
                    </a:moveTo>
                    <a:lnTo>
                      <a:pt x="20113" y="1603"/>
                    </a:lnTo>
                    <a:lnTo>
                      <a:pt x="19777" y="3123"/>
                    </a:lnTo>
                    <a:lnTo>
                      <a:pt x="21600" y="4260"/>
                    </a:lnTo>
                    <a:lnTo>
                      <a:pt x="21420" y="6113"/>
                    </a:lnTo>
                    <a:lnTo>
                      <a:pt x="19511" y="6412"/>
                    </a:lnTo>
                    <a:lnTo>
                      <a:pt x="17744" y="7006"/>
                    </a:lnTo>
                    <a:lnTo>
                      <a:pt x="17695" y="8165"/>
                    </a:lnTo>
                    <a:lnTo>
                      <a:pt x="18319" y="10305"/>
                    </a:lnTo>
                    <a:lnTo>
                      <a:pt x="17807" y="11813"/>
                    </a:lnTo>
                    <a:lnTo>
                      <a:pt x="16365" y="13504"/>
                    </a:lnTo>
                    <a:lnTo>
                      <a:pt x="17731" y="14629"/>
                    </a:lnTo>
                    <a:lnTo>
                      <a:pt x="18314" y="16087"/>
                    </a:lnTo>
                    <a:lnTo>
                      <a:pt x="18441" y="18131"/>
                    </a:lnTo>
                    <a:lnTo>
                      <a:pt x="18855" y="20674"/>
                    </a:lnTo>
                    <a:lnTo>
                      <a:pt x="7162" y="21600"/>
                    </a:lnTo>
                    <a:lnTo>
                      <a:pt x="7281" y="19801"/>
                    </a:lnTo>
                    <a:lnTo>
                      <a:pt x="7565" y="17865"/>
                    </a:lnTo>
                    <a:lnTo>
                      <a:pt x="5581" y="15788"/>
                    </a:lnTo>
                    <a:lnTo>
                      <a:pt x="2983" y="14612"/>
                    </a:lnTo>
                    <a:lnTo>
                      <a:pt x="2219" y="11609"/>
                    </a:lnTo>
                    <a:lnTo>
                      <a:pt x="2175" y="8535"/>
                    </a:lnTo>
                    <a:lnTo>
                      <a:pt x="380" y="6977"/>
                    </a:lnTo>
                    <a:lnTo>
                      <a:pt x="0" y="3201"/>
                    </a:lnTo>
                    <a:lnTo>
                      <a:pt x="19542"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17" name="Shape 417"/>
              <p:cNvSpPr/>
              <p:nvPr/>
            </p:nvSpPr>
            <p:spPr>
              <a:xfrm>
                <a:off x="12198074" y="1342862"/>
                <a:ext cx="458770" cy="842234"/>
              </a:xfrm>
              <a:custGeom>
                <a:avLst/>
                <a:gdLst/>
                <a:ahLst/>
                <a:cxnLst>
                  <a:cxn ang="0">
                    <a:pos x="wd2" y="hd2"/>
                  </a:cxn>
                  <a:cxn ang="5400000">
                    <a:pos x="wd2" y="hd2"/>
                  </a:cxn>
                  <a:cxn ang="10800000">
                    <a:pos x="wd2" y="hd2"/>
                  </a:cxn>
                  <a:cxn ang="16200000">
                    <a:pos x="wd2" y="hd2"/>
                  </a:cxn>
                </a:cxnLst>
                <a:rect l="0" t="0" r="r" b="b"/>
                <a:pathLst>
                  <a:path w="21600" h="21600" extrusionOk="0">
                    <a:moveTo>
                      <a:pt x="6987" y="0"/>
                    </a:moveTo>
                    <a:lnTo>
                      <a:pt x="5709" y="700"/>
                    </a:lnTo>
                    <a:lnTo>
                      <a:pt x="4156" y="738"/>
                    </a:lnTo>
                    <a:lnTo>
                      <a:pt x="3263" y="2742"/>
                    </a:lnTo>
                    <a:lnTo>
                      <a:pt x="3742" y="4157"/>
                    </a:lnTo>
                    <a:lnTo>
                      <a:pt x="3288" y="5438"/>
                    </a:lnTo>
                    <a:lnTo>
                      <a:pt x="5352" y="6808"/>
                    </a:lnTo>
                    <a:lnTo>
                      <a:pt x="5015" y="8039"/>
                    </a:lnTo>
                    <a:lnTo>
                      <a:pt x="1477" y="8777"/>
                    </a:lnTo>
                    <a:lnTo>
                      <a:pt x="1545" y="11190"/>
                    </a:lnTo>
                    <a:lnTo>
                      <a:pt x="2043" y="12437"/>
                    </a:lnTo>
                    <a:lnTo>
                      <a:pt x="0" y="14774"/>
                    </a:lnTo>
                    <a:lnTo>
                      <a:pt x="1794" y="16433"/>
                    </a:lnTo>
                    <a:lnTo>
                      <a:pt x="2343" y="17917"/>
                    </a:lnTo>
                    <a:lnTo>
                      <a:pt x="2785" y="21600"/>
                    </a:lnTo>
                    <a:lnTo>
                      <a:pt x="16228" y="19707"/>
                    </a:lnTo>
                    <a:lnTo>
                      <a:pt x="16228" y="18892"/>
                    </a:lnTo>
                    <a:lnTo>
                      <a:pt x="20315" y="18169"/>
                    </a:lnTo>
                    <a:lnTo>
                      <a:pt x="21600" y="17324"/>
                    </a:lnTo>
                    <a:lnTo>
                      <a:pt x="18595" y="17145"/>
                    </a:lnTo>
                    <a:lnTo>
                      <a:pt x="6987"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18" name="Shape 418"/>
              <p:cNvSpPr/>
              <p:nvPr/>
            </p:nvSpPr>
            <p:spPr>
              <a:xfrm>
                <a:off x="12337822" y="599450"/>
                <a:ext cx="935663" cy="1428325"/>
              </a:xfrm>
              <a:custGeom>
                <a:avLst/>
                <a:gdLst/>
                <a:ahLst/>
                <a:cxnLst>
                  <a:cxn ang="0">
                    <a:pos x="wd2" y="hd2"/>
                  </a:cxn>
                  <a:cxn ang="5400000">
                    <a:pos x="wd2" y="hd2"/>
                  </a:cxn>
                  <a:cxn ang="10800000">
                    <a:pos x="wd2" y="hd2"/>
                  </a:cxn>
                  <a:cxn ang="16200000">
                    <a:pos x="wd2" y="hd2"/>
                  </a:cxn>
                </a:cxnLst>
                <a:rect l="0" t="0" r="r" b="b"/>
                <a:pathLst>
                  <a:path w="21600" h="21600" extrusionOk="0">
                    <a:moveTo>
                      <a:pt x="7714" y="20123"/>
                    </a:moveTo>
                    <a:lnTo>
                      <a:pt x="7903" y="20874"/>
                    </a:lnTo>
                    <a:lnTo>
                      <a:pt x="7197" y="21600"/>
                    </a:lnTo>
                    <a:lnTo>
                      <a:pt x="5739" y="21566"/>
                    </a:lnTo>
                    <a:lnTo>
                      <a:pt x="0" y="11297"/>
                    </a:lnTo>
                    <a:lnTo>
                      <a:pt x="1063" y="11167"/>
                    </a:lnTo>
                    <a:lnTo>
                      <a:pt x="1515" y="10338"/>
                    </a:lnTo>
                    <a:lnTo>
                      <a:pt x="1432" y="9770"/>
                    </a:lnTo>
                    <a:lnTo>
                      <a:pt x="2541" y="9225"/>
                    </a:lnTo>
                    <a:lnTo>
                      <a:pt x="2186" y="8639"/>
                    </a:lnTo>
                    <a:lnTo>
                      <a:pt x="2847" y="7846"/>
                    </a:lnTo>
                    <a:lnTo>
                      <a:pt x="2413" y="7101"/>
                    </a:lnTo>
                    <a:lnTo>
                      <a:pt x="1949" y="6122"/>
                    </a:lnTo>
                    <a:lnTo>
                      <a:pt x="1701" y="5005"/>
                    </a:lnTo>
                    <a:lnTo>
                      <a:pt x="1976" y="4064"/>
                    </a:lnTo>
                    <a:lnTo>
                      <a:pt x="4045" y="0"/>
                    </a:lnTo>
                    <a:lnTo>
                      <a:pt x="4954" y="223"/>
                    </a:lnTo>
                    <a:lnTo>
                      <a:pt x="5584" y="917"/>
                    </a:lnTo>
                    <a:lnTo>
                      <a:pt x="6733" y="612"/>
                    </a:lnTo>
                    <a:lnTo>
                      <a:pt x="7029" y="40"/>
                    </a:lnTo>
                    <a:lnTo>
                      <a:pt x="8592" y="378"/>
                    </a:lnTo>
                    <a:lnTo>
                      <a:pt x="9718" y="414"/>
                    </a:lnTo>
                    <a:lnTo>
                      <a:pt x="10571" y="829"/>
                    </a:lnTo>
                    <a:lnTo>
                      <a:pt x="11717" y="883"/>
                    </a:lnTo>
                    <a:lnTo>
                      <a:pt x="12403" y="1584"/>
                    </a:lnTo>
                    <a:lnTo>
                      <a:pt x="15146" y="6789"/>
                    </a:lnTo>
                    <a:lnTo>
                      <a:pt x="16213" y="7367"/>
                    </a:lnTo>
                    <a:lnTo>
                      <a:pt x="17187" y="7242"/>
                    </a:lnTo>
                    <a:lnTo>
                      <a:pt x="18175" y="7459"/>
                    </a:lnTo>
                    <a:lnTo>
                      <a:pt x="19659" y="7856"/>
                    </a:lnTo>
                    <a:lnTo>
                      <a:pt x="20230" y="8494"/>
                    </a:lnTo>
                    <a:lnTo>
                      <a:pt x="20860" y="9392"/>
                    </a:lnTo>
                    <a:lnTo>
                      <a:pt x="21600" y="9908"/>
                    </a:lnTo>
                    <a:lnTo>
                      <a:pt x="21424" y="10693"/>
                    </a:lnTo>
                    <a:lnTo>
                      <a:pt x="20612" y="11171"/>
                    </a:lnTo>
                    <a:lnTo>
                      <a:pt x="19497" y="11171"/>
                    </a:lnTo>
                    <a:lnTo>
                      <a:pt x="19245" y="12035"/>
                    </a:lnTo>
                    <a:lnTo>
                      <a:pt x="18178" y="11873"/>
                    </a:lnTo>
                    <a:lnTo>
                      <a:pt x="18502" y="12545"/>
                    </a:lnTo>
                    <a:lnTo>
                      <a:pt x="17579" y="12581"/>
                    </a:lnTo>
                    <a:lnTo>
                      <a:pt x="17913" y="13352"/>
                    </a:lnTo>
                    <a:lnTo>
                      <a:pt x="16743" y="12921"/>
                    </a:lnTo>
                    <a:lnTo>
                      <a:pt x="16464" y="13557"/>
                    </a:lnTo>
                    <a:lnTo>
                      <a:pt x="15476" y="13131"/>
                    </a:lnTo>
                    <a:lnTo>
                      <a:pt x="14739" y="13113"/>
                    </a:lnTo>
                    <a:lnTo>
                      <a:pt x="14392" y="13661"/>
                    </a:lnTo>
                    <a:lnTo>
                      <a:pt x="13665" y="13627"/>
                    </a:lnTo>
                    <a:lnTo>
                      <a:pt x="13748" y="12838"/>
                    </a:lnTo>
                    <a:lnTo>
                      <a:pt x="12873" y="12464"/>
                    </a:lnTo>
                    <a:lnTo>
                      <a:pt x="12928" y="13165"/>
                    </a:lnTo>
                    <a:lnTo>
                      <a:pt x="13121" y="14173"/>
                    </a:lnTo>
                    <a:lnTo>
                      <a:pt x="13059" y="14854"/>
                    </a:lnTo>
                    <a:lnTo>
                      <a:pt x="12987" y="15646"/>
                    </a:lnTo>
                    <a:lnTo>
                      <a:pt x="12822" y="16230"/>
                    </a:lnTo>
                    <a:lnTo>
                      <a:pt x="12119" y="16034"/>
                    </a:lnTo>
                    <a:lnTo>
                      <a:pt x="11817" y="15639"/>
                    </a:lnTo>
                    <a:lnTo>
                      <a:pt x="10994" y="16016"/>
                    </a:lnTo>
                    <a:lnTo>
                      <a:pt x="10963" y="16704"/>
                    </a:lnTo>
                    <a:lnTo>
                      <a:pt x="10805" y="17552"/>
                    </a:lnTo>
                    <a:lnTo>
                      <a:pt x="10033" y="17272"/>
                    </a:lnTo>
                    <a:lnTo>
                      <a:pt x="9217" y="17109"/>
                    </a:lnTo>
                    <a:lnTo>
                      <a:pt x="8588" y="17588"/>
                    </a:lnTo>
                    <a:lnTo>
                      <a:pt x="9162" y="18282"/>
                    </a:lnTo>
                    <a:lnTo>
                      <a:pt x="8835" y="18814"/>
                    </a:lnTo>
                    <a:lnTo>
                      <a:pt x="8233" y="19295"/>
                    </a:lnTo>
                    <a:lnTo>
                      <a:pt x="8808" y="19850"/>
                    </a:lnTo>
                    <a:lnTo>
                      <a:pt x="7714" y="20123"/>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19" name="Shape 419"/>
              <p:cNvSpPr/>
              <p:nvPr/>
            </p:nvSpPr>
            <p:spPr>
              <a:xfrm>
                <a:off x="12033723" y="2048649"/>
                <a:ext cx="908525" cy="441589"/>
              </a:xfrm>
              <a:custGeom>
                <a:avLst/>
                <a:gdLst/>
                <a:ahLst/>
                <a:cxnLst>
                  <a:cxn ang="0">
                    <a:pos x="wd2" y="hd2"/>
                  </a:cxn>
                  <a:cxn ang="5400000">
                    <a:pos x="wd2" y="hd2"/>
                  </a:cxn>
                  <a:cxn ang="10800000">
                    <a:pos x="wd2" y="hd2"/>
                  </a:cxn>
                  <a:cxn ang="16200000">
                    <a:pos x="wd2" y="hd2"/>
                  </a:cxn>
                </a:cxnLst>
                <a:rect l="0" t="0" r="r" b="b"/>
                <a:pathLst>
                  <a:path w="21600" h="21600" extrusionOk="0">
                    <a:moveTo>
                      <a:pt x="13550" y="0"/>
                    </a:moveTo>
                    <a:lnTo>
                      <a:pt x="14205" y="1707"/>
                    </a:lnTo>
                    <a:lnTo>
                      <a:pt x="15258" y="3197"/>
                    </a:lnTo>
                    <a:lnTo>
                      <a:pt x="14524" y="5523"/>
                    </a:lnTo>
                    <a:lnTo>
                      <a:pt x="13727" y="7544"/>
                    </a:lnTo>
                    <a:lnTo>
                      <a:pt x="14152" y="9929"/>
                    </a:lnTo>
                    <a:lnTo>
                      <a:pt x="15996" y="9820"/>
                    </a:lnTo>
                    <a:lnTo>
                      <a:pt x="17102" y="12621"/>
                    </a:lnTo>
                    <a:lnTo>
                      <a:pt x="17920" y="14991"/>
                    </a:lnTo>
                    <a:lnTo>
                      <a:pt x="19788" y="15859"/>
                    </a:lnTo>
                    <a:lnTo>
                      <a:pt x="20710" y="14532"/>
                    </a:lnTo>
                    <a:lnTo>
                      <a:pt x="19885" y="11862"/>
                    </a:lnTo>
                    <a:lnTo>
                      <a:pt x="18658" y="10987"/>
                    </a:lnTo>
                    <a:lnTo>
                      <a:pt x="19643" y="8719"/>
                    </a:lnTo>
                    <a:lnTo>
                      <a:pt x="21430" y="11403"/>
                    </a:lnTo>
                    <a:lnTo>
                      <a:pt x="21600" y="17734"/>
                    </a:lnTo>
                    <a:lnTo>
                      <a:pt x="19380" y="17384"/>
                    </a:lnTo>
                    <a:lnTo>
                      <a:pt x="18505" y="19061"/>
                    </a:lnTo>
                    <a:lnTo>
                      <a:pt x="17495" y="18733"/>
                    </a:lnTo>
                    <a:lnTo>
                      <a:pt x="16736" y="17004"/>
                    </a:lnTo>
                    <a:lnTo>
                      <a:pt x="16406" y="20068"/>
                    </a:lnTo>
                    <a:lnTo>
                      <a:pt x="15484" y="21600"/>
                    </a:lnTo>
                    <a:lnTo>
                      <a:pt x="14591" y="18434"/>
                    </a:lnTo>
                    <a:lnTo>
                      <a:pt x="13602" y="18259"/>
                    </a:lnTo>
                    <a:lnTo>
                      <a:pt x="12673" y="14488"/>
                    </a:lnTo>
                    <a:lnTo>
                      <a:pt x="690" y="20658"/>
                    </a:lnTo>
                    <a:lnTo>
                      <a:pt x="602" y="15691"/>
                    </a:lnTo>
                    <a:lnTo>
                      <a:pt x="915" y="11687"/>
                    </a:lnTo>
                    <a:lnTo>
                      <a:pt x="17" y="9433"/>
                    </a:lnTo>
                    <a:lnTo>
                      <a:pt x="0" y="7770"/>
                    </a:lnTo>
                    <a:lnTo>
                      <a:pt x="5750" y="6092"/>
                    </a:lnTo>
                    <a:lnTo>
                      <a:pt x="11995" y="2547"/>
                    </a:lnTo>
                    <a:lnTo>
                      <a:pt x="11910" y="1000"/>
                    </a:lnTo>
                    <a:lnTo>
                      <a:pt x="13550"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20" name="Shape 420"/>
              <p:cNvSpPr/>
              <p:nvPr/>
            </p:nvSpPr>
            <p:spPr>
              <a:xfrm>
                <a:off x="12054887" y="2360087"/>
                <a:ext cx="465547" cy="443772"/>
              </a:xfrm>
              <a:custGeom>
                <a:avLst/>
                <a:gdLst/>
                <a:ahLst/>
                <a:cxnLst>
                  <a:cxn ang="0">
                    <a:pos x="wd2" y="hd2"/>
                  </a:cxn>
                  <a:cxn ang="5400000">
                    <a:pos x="wd2" y="hd2"/>
                  </a:cxn>
                  <a:cxn ang="10800000">
                    <a:pos x="wd2" y="hd2"/>
                  </a:cxn>
                  <a:cxn ang="16200000">
                    <a:pos x="wd2" y="hd2"/>
                  </a:cxn>
                </a:cxnLst>
                <a:rect l="0" t="0" r="r" b="b"/>
                <a:pathLst>
                  <a:path w="21600" h="21600" extrusionOk="0">
                    <a:moveTo>
                      <a:pt x="0" y="5198"/>
                    </a:moveTo>
                    <a:lnTo>
                      <a:pt x="19277" y="0"/>
                    </a:lnTo>
                    <a:lnTo>
                      <a:pt x="21600" y="9038"/>
                    </a:lnTo>
                    <a:lnTo>
                      <a:pt x="21261" y="11141"/>
                    </a:lnTo>
                    <a:lnTo>
                      <a:pt x="19005" y="12223"/>
                    </a:lnTo>
                    <a:lnTo>
                      <a:pt x="16591" y="12919"/>
                    </a:lnTo>
                    <a:lnTo>
                      <a:pt x="14322" y="14189"/>
                    </a:lnTo>
                    <a:lnTo>
                      <a:pt x="10338" y="15866"/>
                    </a:lnTo>
                    <a:lnTo>
                      <a:pt x="8663" y="16672"/>
                    </a:lnTo>
                    <a:lnTo>
                      <a:pt x="7466" y="18239"/>
                    </a:lnTo>
                    <a:lnTo>
                      <a:pt x="5487" y="19451"/>
                    </a:lnTo>
                    <a:lnTo>
                      <a:pt x="3924" y="21600"/>
                    </a:lnTo>
                    <a:lnTo>
                      <a:pt x="2153" y="21085"/>
                    </a:lnTo>
                    <a:lnTo>
                      <a:pt x="2749" y="18486"/>
                    </a:lnTo>
                    <a:lnTo>
                      <a:pt x="1476" y="12223"/>
                    </a:lnTo>
                    <a:lnTo>
                      <a:pt x="0" y="5198"/>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21" name="Shape 421"/>
              <p:cNvSpPr/>
              <p:nvPr/>
            </p:nvSpPr>
            <p:spPr>
              <a:xfrm>
                <a:off x="12466320" y="2333907"/>
                <a:ext cx="228465" cy="246445"/>
              </a:xfrm>
              <a:custGeom>
                <a:avLst/>
                <a:gdLst/>
                <a:ahLst/>
                <a:cxnLst>
                  <a:cxn ang="0">
                    <a:pos x="wd2" y="hd2"/>
                  </a:cxn>
                  <a:cxn ang="5400000">
                    <a:pos x="wd2" y="hd2"/>
                  </a:cxn>
                  <a:cxn ang="10800000">
                    <a:pos x="wd2" y="hd2"/>
                  </a:cxn>
                  <a:cxn ang="16200000">
                    <a:pos x="wd2" y="hd2"/>
                  </a:cxn>
                </a:cxnLst>
                <a:rect l="0" t="0" r="r" b="b"/>
                <a:pathLst>
                  <a:path w="21600" h="21600" extrusionOk="0">
                    <a:moveTo>
                      <a:pt x="9913" y="0"/>
                    </a:moveTo>
                    <a:lnTo>
                      <a:pt x="13647" y="6575"/>
                    </a:lnTo>
                    <a:lnTo>
                      <a:pt x="18766" y="7131"/>
                    </a:lnTo>
                    <a:lnTo>
                      <a:pt x="21600" y="12698"/>
                    </a:lnTo>
                    <a:lnTo>
                      <a:pt x="18668" y="15207"/>
                    </a:lnTo>
                    <a:lnTo>
                      <a:pt x="14071" y="14894"/>
                    </a:lnTo>
                    <a:lnTo>
                      <a:pt x="11758" y="18606"/>
                    </a:lnTo>
                    <a:lnTo>
                      <a:pt x="6726" y="21600"/>
                    </a:lnTo>
                    <a:lnTo>
                      <a:pt x="4062" y="17848"/>
                    </a:lnTo>
                    <a:lnTo>
                      <a:pt x="0" y="2217"/>
                    </a:lnTo>
                    <a:lnTo>
                      <a:pt x="9913"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22" name="Shape 422"/>
              <p:cNvSpPr/>
              <p:nvPr/>
            </p:nvSpPr>
            <p:spPr>
              <a:xfrm>
                <a:off x="11807947" y="2762896"/>
                <a:ext cx="294009" cy="635820"/>
              </a:xfrm>
              <a:custGeom>
                <a:avLst/>
                <a:gdLst/>
                <a:ahLst/>
                <a:cxnLst>
                  <a:cxn ang="0">
                    <a:pos x="wd2" y="hd2"/>
                  </a:cxn>
                  <a:cxn ang="5400000">
                    <a:pos x="wd2" y="hd2"/>
                  </a:cxn>
                  <a:cxn ang="10800000">
                    <a:pos x="wd2" y="hd2"/>
                  </a:cxn>
                  <a:cxn ang="16200000">
                    <a:pos x="wd2" y="hd2"/>
                  </a:cxn>
                </a:cxnLst>
                <a:rect l="0" t="0" r="r" b="b"/>
                <a:pathLst>
                  <a:path w="21600" h="21600" extrusionOk="0">
                    <a:moveTo>
                      <a:pt x="5681" y="0"/>
                    </a:moveTo>
                    <a:lnTo>
                      <a:pt x="17028" y="765"/>
                    </a:lnTo>
                    <a:lnTo>
                      <a:pt x="19245" y="2293"/>
                    </a:lnTo>
                    <a:lnTo>
                      <a:pt x="16550" y="3454"/>
                    </a:lnTo>
                    <a:lnTo>
                      <a:pt x="14447" y="5394"/>
                    </a:lnTo>
                    <a:lnTo>
                      <a:pt x="14359" y="7086"/>
                    </a:lnTo>
                    <a:lnTo>
                      <a:pt x="19420" y="6321"/>
                    </a:lnTo>
                    <a:lnTo>
                      <a:pt x="20811" y="8403"/>
                    </a:lnTo>
                    <a:lnTo>
                      <a:pt x="21600" y="11964"/>
                    </a:lnTo>
                    <a:lnTo>
                      <a:pt x="18992" y="13652"/>
                    </a:lnTo>
                    <a:lnTo>
                      <a:pt x="17546" y="16078"/>
                    </a:lnTo>
                    <a:lnTo>
                      <a:pt x="15542" y="17644"/>
                    </a:lnTo>
                    <a:lnTo>
                      <a:pt x="15038" y="19421"/>
                    </a:lnTo>
                    <a:lnTo>
                      <a:pt x="13822" y="21392"/>
                    </a:lnTo>
                    <a:lnTo>
                      <a:pt x="11028" y="21600"/>
                    </a:lnTo>
                    <a:lnTo>
                      <a:pt x="11718" y="19345"/>
                    </a:lnTo>
                    <a:lnTo>
                      <a:pt x="7271" y="19345"/>
                    </a:lnTo>
                    <a:lnTo>
                      <a:pt x="3984" y="18550"/>
                    </a:lnTo>
                    <a:lnTo>
                      <a:pt x="0" y="16898"/>
                    </a:lnTo>
                    <a:lnTo>
                      <a:pt x="2943" y="14006"/>
                    </a:lnTo>
                    <a:lnTo>
                      <a:pt x="6763" y="14122"/>
                    </a:lnTo>
                    <a:lnTo>
                      <a:pt x="8603" y="12309"/>
                    </a:lnTo>
                    <a:lnTo>
                      <a:pt x="7310" y="10941"/>
                    </a:lnTo>
                    <a:lnTo>
                      <a:pt x="3049" y="9614"/>
                    </a:lnTo>
                    <a:lnTo>
                      <a:pt x="1230" y="8251"/>
                    </a:lnTo>
                    <a:lnTo>
                      <a:pt x="704" y="2906"/>
                    </a:lnTo>
                    <a:cubicBezTo>
                      <a:pt x="1725" y="2454"/>
                      <a:pt x="2674" y="1969"/>
                      <a:pt x="3543" y="1453"/>
                    </a:cubicBezTo>
                    <a:cubicBezTo>
                      <a:pt x="4323" y="991"/>
                      <a:pt x="5037" y="505"/>
                      <a:pt x="5681" y="0"/>
                    </a:cubicBez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23" name="Shape 423"/>
              <p:cNvSpPr/>
              <p:nvPr/>
            </p:nvSpPr>
            <p:spPr>
              <a:xfrm>
                <a:off x="10214229" y="3421133"/>
                <a:ext cx="1082896" cy="824393"/>
              </a:xfrm>
              <a:custGeom>
                <a:avLst/>
                <a:gdLst/>
                <a:ahLst/>
                <a:cxnLst>
                  <a:cxn ang="0">
                    <a:pos x="wd2" y="hd2"/>
                  </a:cxn>
                  <a:cxn ang="5400000">
                    <a:pos x="wd2" y="hd2"/>
                  </a:cxn>
                  <a:cxn ang="10800000">
                    <a:pos x="wd2" y="hd2"/>
                  </a:cxn>
                  <a:cxn ang="16200000">
                    <a:pos x="wd2" y="hd2"/>
                  </a:cxn>
                </a:cxnLst>
                <a:rect l="0" t="0" r="r" b="b"/>
                <a:pathLst>
                  <a:path w="21600" h="21600" extrusionOk="0">
                    <a:moveTo>
                      <a:pt x="12664" y="426"/>
                    </a:moveTo>
                    <a:lnTo>
                      <a:pt x="13100" y="6146"/>
                    </a:lnTo>
                    <a:lnTo>
                      <a:pt x="14165" y="5565"/>
                    </a:lnTo>
                    <a:lnTo>
                      <a:pt x="14798" y="3424"/>
                    </a:lnTo>
                    <a:lnTo>
                      <a:pt x="15911" y="1618"/>
                    </a:lnTo>
                    <a:lnTo>
                      <a:pt x="16883" y="931"/>
                    </a:lnTo>
                    <a:lnTo>
                      <a:pt x="19369" y="462"/>
                    </a:lnTo>
                    <a:lnTo>
                      <a:pt x="20844" y="556"/>
                    </a:lnTo>
                    <a:lnTo>
                      <a:pt x="21600" y="2044"/>
                    </a:lnTo>
                    <a:lnTo>
                      <a:pt x="20598" y="3572"/>
                    </a:lnTo>
                    <a:lnTo>
                      <a:pt x="19917" y="4627"/>
                    </a:lnTo>
                    <a:lnTo>
                      <a:pt x="19099" y="4783"/>
                    </a:lnTo>
                    <a:lnTo>
                      <a:pt x="18414" y="4877"/>
                    </a:lnTo>
                    <a:lnTo>
                      <a:pt x="18275" y="5870"/>
                    </a:lnTo>
                    <a:lnTo>
                      <a:pt x="17968" y="7323"/>
                    </a:lnTo>
                    <a:lnTo>
                      <a:pt x="16901" y="8167"/>
                    </a:lnTo>
                    <a:lnTo>
                      <a:pt x="16475" y="9413"/>
                    </a:lnTo>
                    <a:lnTo>
                      <a:pt x="15443" y="10871"/>
                    </a:lnTo>
                    <a:lnTo>
                      <a:pt x="14191" y="11156"/>
                    </a:lnTo>
                    <a:lnTo>
                      <a:pt x="13028" y="10812"/>
                    </a:lnTo>
                    <a:lnTo>
                      <a:pt x="12984" y="11719"/>
                    </a:lnTo>
                    <a:lnTo>
                      <a:pt x="13025" y="13332"/>
                    </a:lnTo>
                    <a:lnTo>
                      <a:pt x="12032" y="13981"/>
                    </a:lnTo>
                    <a:lnTo>
                      <a:pt x="10888" y="14536"/>
                    </a:lnTo>
                    <a:lnTo>
                      <a:pt x="10170" y="15747"/>
                    </a:lnTo>
                    <a:lnTo>
                      <a:pt x="10200" y="17380"/>
                    </a:lnTo>
                    <a:lnTo>
                      <a:pt x="9444" y="18451"/>
                    </a:lnTo>
                    <a:lnTo>
                      <a:pt x="8513" y="18639"/>
                    </a:lnTo>
                    <a:lnTo>
                      <a:pt x="7727" y="18729"/>
                    </a:lnTo>
                    <a:lnTo>
                      <a:pt x="7276" y="19616"/>
                    </a:lnTo>
                    <a:lnTo>
                      <a:pt x="6354" y="19713"/>
                    </a:lnTo>
                    <a:lnTo>
                      <a:pt x="5571" y="19061"/>
                    </a:lnTo>
                    <a:lnTo>
                      <a:pt x="5058" y="20432"/>
                    </a:lnTo>
                    <a:lnTo>
                      <a:pt x="4310" y="21600"/>
                    </a:lnTo>
                    <a:lnTo>
                      <a:pt x="3388" y="21225"/>
                    </a:lnTo>
                    <a:lnTo>
                      <a:pt x="1895" y="19306"/>
                    </a:lnTo>
                    <a:lnTo>
                      <a:pt x="760" y="17732"/>
                    </a:lnTo>
                    <a:lnTo>
                      <a:pt x="0" y="17263"/>
                    </a:lnTo>
                    <a:lnTo>
                      <a:pt x="313" y="12996"/>
                    </a:lnTo>
                    <a:lnTo>
                      <a:pt x="1442" y="10793"/>
                    </a:lnTo>
                    <a:lnTo>
                      <a:pt x="999" y="9656"/>
                    </a:lnTo>
                    <a:lnTo>
                      <a:pt x="1611" y="8272"/>
                    </a:lnTo>
                    <a:lnTo>
                      <a:pt x="2617" y="7995"/>
                    </a:lnTo>
                    <a:lnTo>
                      <a:pt x="3435" y="8522"/>
                    </a:lnTo>
                    <a:lnTo>
                      <a:pt x="2854" y="6389"/>
                    </a:lnTo>
                    <a:lnTo>
                      <a:pt x="3660" y="5017"/>
                    </a:lnTo>
                    <a:lnTo>
                      <a:pt x="4740" y="4838"/>
                    </a:lnTo>
                    <a:lnTo>
                      <a:pt x="6257" y="1489"/>
                    </a:lnTo>
                    <a:lnTo>
                      <a:pt x="6400" y="239"/>
                    </a:lnTo>
                    <a:lnTo>
                      <a:pt x="7530" y="0"/>
                    </a:lnTo>
                    <a:lnTo>
                      <a:pt x="7628" y="1566"/>
                    </a:lnTo>
                    <a:lnTo>
                      <a:pt x="12664" y="426"/>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24" name="Shape 424"/>
              <p:cNvSpPr/>
              <p:nvPr/>
            </p:nvSpPr>
            <p:spPr>
              <a:xfrm>
                <a:off x="10838950" y="3285394"/>
                <a:ext cx="1260568" cy="642118"/>
              </a:xfrm>
              <a:custGeom>
                <a:avLst/>
                <a:gdLst/>
                <a:ahLst/>
                <a:cxnLst>
                  <a:cxn ang="0">
                    <a:pos x="wd2" y="hd2"/>
                  </a:cxn>
                  <a:cxn ang="5400000">
                    <a:pos x="wd2" y="hd2"/>
                  </a:cxn>
                  <a:cxn ang="10800000">
                    <a:pos x="wd2" y="hd2"/>
                  </a:cxn>
                  <a:cxn ang="16200000">
                    <a:pos x="wd2" y="hd2"/>
                  </a:cxn>
                </a:cxnLst>
                <a:rect l="0" t="0" r="r" b="b"/>
                <a:pathLst>
                  <a:path w="21600" h="21600" extrusionOk="0">
                    <a:moveTo>
                      <a:pt x="0" y="5122"/>
                    </a:moveTo>
                    <a:lnTo>
                      <a:pt x="397" y="13012"/>
                    </a:lnTo>
                    <a:lnTo>
                      <a:pt x="1654" y="12111"/>
                    </a:lnTo>
                    <a:lnTo>
                      <a:pt x="2349" y="8825"/>
                    </a:lnTo>
                    <a:lnTo>
                      <a:pt x="3366" y="6798"/>
                    </a:lnTo>
                    <a:lnTo>
                      <a:pt x="5363" y="5689"/>
                    </a:lnTo>
                    <a:lnTo>
                      <a:pt x="7269" y="5689"/>
                    </a:lnTo>
                    <a:lnTo>
                      <a:pt x="7862" y="7917"/>
                    </a:lnTo>
                    <a:lnTo>
                      <a:pt x="8692" y="8394"/>
                    </a:lnTo>
                    <a:lnTo>
                      <a:pt x="8994" y="10144"/>
                    </a:lnTo>
                    <a:lnTo>
                      <a:pt x="10460" y="10470"/>
                    </a:lnTo>
                    <a:lnTo>
                      <a:pt x="11216" y="11714"/>
                    </a:lnTo>
                    <a:lnTo>
                      <a:pt x="10974" y="13595"/>
                    </a:lnTo>
                    <a:lnTo>
                      <a:pt x="10192" y="15793"/>
                    </a:lnTo>
                    <a:lnTo>
                      <a:pt x="10713" y="17173"/>
                    </a:lnTo>
                    <a:lnTo>
                      <a:pt x="11671" y="17654"/>
                    </a:lnTo>
                    <a:lnTo>
                      <a:pt x="12363" y="17654"/>
                    </a:lnTo>
                    <a:lnTo>
                      <a:pt x="13403" y="18457"/>
                    </a:lnTo>
                    <a:lnTo>
                      <a:pt x="14280" y="19500"/>
                    </a:lnTo>
                    <a:lnTo>
                      <a:pt x="15292" y="20569"/>
                    </a:lnTo>
                    <a:lnTo>
                      <a:pt x="15394" y="19380"/>
                    </a:lnTo>
                    <a:lnTo>
                      <a:pt x="15749" y="18236"/>
                    </a:lnTo>
                    <a:lnTo>
                      <a:pt x="14913" y="17598"/>
                    </a:lnTo>
                    <a:lnTo>
                      <a:pt x="13815" y="15647"/>
                    </a:lnTo>
                    <a:lnTo>
                      <a:pt x="15772" y="16971"/>
                    </a:lnTo>
                    <a:lnTo>
                      <a:pt x="14982" y="14368"/>
                    </a:lnTo>
                    <a:lnTo>
                      <a:pt x="14394" y="12898"/>
                    </a:lnTo>
                    <a:lnTo>
                      <a:pt x="14456" y="10736"/>
                    </a:lnTo>
                    <a:lnTo>
                      <a:pt x="14944" y="9467"/>
                    </a:lnTo>
                    <a:lnTo>
                      <a:pt x="14211" y="8389"/>
                    </a:lnTo>
                    <a:lnTo>
                      <a:pt x="13495" y="6543"/>
                    </a:lnTo>
                    <a:lnTo>
                      <a:pt x="14568" y="6102"/>
                    </a:lnTo>
                    <a:lnTo>
                      <a:pt x="15358" y="4275"/>
                    </a:lnTo>
                    <a:lnTo>
                      <a:pt x="15662" y="3140"/>
                    </a:lnTo>
                    <a:lnTo>
                      <a:pt x="16229" y="2567"/>
                    </a:lnTo>
                    <a:lnTo>
                      <a:pt x="16656" y="4171"/>
                    </a:lnTo>
                    <a:lnTo>
                      <a:pt x="15981" y="5267"/>
                    </a:lnTo>
                    <a:lnTo>
                      <a:pt x="15430" y="6857"/>
                    </a:lnTo>
                    <a:lnTo>
                      <a:pt x="15654" y="8377"/>
                    </a:lnTo>
                    <a:lnTo>
                      <a:pt x="16020" y="9821"/>
                    </a:lnTo>
                    <a:lnTo>
                      <a:pt x="15940" y="11422"/>
                    </a:lnTo>
                    <a:lnTo>
                      <a:pt x="15639" y="12766"/>
                    </a:lnTo>
                    <a:lnTo>
                      <a:pt x="16247" y="13719"/>
                    </a:lnTo>
                    <a:lnTo>
                      <a:pt x="16022" y="15224"/>
                    </a:lnTo>
                    <a:lnTo>
                      <a:pt x="16528" y="17376"/>
                    </a:lnTo>
                    <a:lnTo>
                      <a:pt x="17384" y="17858"/>
                    </a:lnTo>
                    <a:lnTo>
                      <a:pt x="18294" y="17040"/>
                    </a:lnTo>
                    <a:lnTo>
                      <a:pt x="18294" y="18766"/>
                    </a:lnTo>
                    <a:lnTo>
                      <a:pt x="18393" y="21600"/>
                    </a:lnTo>
                    <a:lnTo>
                      <a:pt x="19229" y="21399"/>
                    </a:lnTo>
                    <a:lnTo>
                      <a:pt x="20133" y="19383"/>
                    </a:lnTo>
                    <a:lnTo>
                      <a:pt x="20683" y="17632"/>
                    </a:lnTo>
                    <a:cubicBezTo>
                      <a:pt x="20784" y="17837"/>
                      <a:pt x="20886" y="18042"/>
                      <a:pt x="20988" y="18246"/>
                    </a:cubicBezTo>
                    <a:cubicBezTo>
                      <a:pt x="21090" y="18451"/>
                      <a:pt x="21192" y="18656"/>
                      <a:pt x="21293" y="18861"/>
                    </a:cubicBezTo>
                    <a:lnTo>
                      <a:pt x="21600" y="16112"/>
                    </a:lnTo>
                    <a:lnTo>
                      <a:pt x="21559" y="13478"/>
                    </a:lnTo>
                    <a:lnTo>
                      <a:pt x="18518" y="14266"/>
                    </a:lnTo>
                    <a:lnTo>
                      <a:pt x="16303" y="0"/>
                    </a:lnTo>
                    <a:lnTo>
                      <a:pt x="0" y="5122"/>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25" name="Shape 425"/>
              <p:cNvSpPr/>
              <p:nvPr/>
            </p:nvSpPr>
            <p:spPr>
              <a:xfrm>
                <a:off x="11781900" y="3256376"/>
                <a:ext cx="329506" cy="467514"/>
              </a:xfrm>
              <a:custGeom>
                <a:avLst/>
                <a:gdLst/>
                <a:ahLst/>
                <a:cxnLst>
                  <a:cxn ang="0">
                    <a:pos x="wd2" y="hd2"/>
                  </a:cxn>
                  <a:cxn ang="5400000">
                    <a:pos x="wd2" y="hd2"/>
                  </a:cxn>
                  <a:cxn ang="10800000">
                    <a:pos x="wd2" y="hd2"/>
                  </a:cxn>
                  <a:cxn ang="16200000">
                    <a:pos x="wd2" y="hd2"/>
                  </a:cxn>
                </a:cxnLst>
                <a:rect l="0" t="0" r="r" b="b"/>
                <a:pathLst>
                  <a:path w="21600" h="21600" extrusionOk="0">
                    <a:moveTo>
                      <a:pt x="5932" y="2007"/>
                    </a:moveTo>
                    <a:lnTo>
                      <a:pt x="4554" y="3633"/>
                    </a:lnTo>
                    <a:lnTo>
                      <a:pt x="7159" y="5725"/>
                    </a:lnTo>
                    <a:lnTo>
                      <a:pt x="10057" y="7241"/>
                    </a:lnTo>
                    <a:lnTo>
                      <a:pt x="12130" y="9680"/>
                    </a:lnTo>
                    <a:lnTo>
                      <a:pt x="13391" y="13028"/>
                    </a:lnTo>
                    <a:lnTo>
                      <a:pt x="17525" y="14186"/>
                    </a:lnTo>
                    <a:lnTo>
                      <a:pt x="19793" y="15364"/>
                    </a:lnTo>
                    <a:lnTo>
                      <a:pt x="18179" y="16570"/>
                    </a:lnTo>
                    <a:lnTo>
                      <a:pt x="16860" y="18479"/>
                    </a:lnTo>
                    <a:lnTo>
                      <a:pt x="21600" y="18155"/>
                    </a:lnTo>
                    <a:lnTo>
                      <a:pt x="20662" y="20608"/>
                    </a:lnTo>
                    <a:lnTo>
                      <a:pt x="8669" y="21600"/>
                    </a:lnTo>
                    <a:lnTo>
                      <a:pt x="0" y="1496"/>
                    </a:lnTo>
                    <a:lnTo>
                      <a:pt x="2723" y="0"/>
                    </a:lnTo>
                    <a:lnTo>
                      <a:pt x="5932" y="2007"/>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26" name="Shape 426"/>
              <p:cNvSpPr/>
              <p:nvPr/>
            </p:nvSpPr>
            <p:spPr>
              <a:xfrm>
                <a:off x="9967352" y="3497367"/>
                <a:ext cx="1971169" cy="1053461"/>
              </a:xfrm>
              <a:custGeom>
                <a:avLst/>
                <a:gdLst/>
                <a:ahLst/>
                <a:cxnLst>
                  <a:cxn ang="0">
                    <a:pos x="wd2" y="hd2"/>
                  </a:cxn>
                  <a:cxn ang="5400000">
                    <a:pos x="wd2" y="hd2"/>
                  </a:cxn>
                  <a:cxn ang="10800000">
                    <a:pos x="wd2" y="hd2"/>
                  </a:cxn>
                  <a:cxn ang="16200000">
                    <a:pos x="wd2" y="hd2"/>
                  </a:cxn>
                </a:cxnLst>
                <a:rect l="0" t="0" r="r" b="b"/>
                <a:pathLst>
                  <a:path w="21600" h="21600" extrusionOk="0">
                    <a:moveTo>
                      <a:pt x="21483" y="15849"/>
                    </a:moveTo>
                    <a:lnTo>
                      <a:pt x="0" y="21600"/>
                    </a:lnTo>
                    <a:lnTo>
                      <a:pt x="525" y="19786"/>
                    </a:lnTo>
                    <a:lnTo>
                      <a:pt x="1322" y="19520"/>
                    </a:lnTo>
                    <a:lnTo>
                      <a:pt x="1629" y="18799"/>
                    </a:lnTo>
                    <a:lnTo>
                      <a:pt x="1369" y="17612"/>
                    </a:lnTo>
                    <a:lnTo>
                      <a:pt x="2008" y="17637"/>
                    </a:lnTo>
                    <a:lnTo>
                      <a:pt x="2163" y="16411"/>
                    </a:lnTo>
                    <a:lnTo>
                      <a:pt x="3006" y="15750"/>
                    </a:lnTo>
                    <a:lnTo>
                      <a:pt x="3956" y="13021"/>
                    </a:lnTo>
                    <a:lnTo>
                      <a:pt x="4608" y="14603"/>
                    </a:lnTo>
                    <a:lnTo>
                      <a:pt x="5132" y="15044"/>
                    </a:lnTo>
                    <a:lnTo>
                      <a:pt x="5809" y="13072"/>
                    </a:lnTo>
                    <a:lnTo>
                      <a:pt x="6469" y="13534"/>
                    </a:lnTo>
                    <a:lnTo>
                      <a:pt x="6949" y="12757"/>
                    </a:lnTo>
                    <a:lnTo>
                      <a:pt x="7918" y="12517"/>
                    </a:lnTo>
                    <a:lnTo>
                      <a:pt x="8191" y="11934"/>
                    </a:lnTo>
                    <a:lnTo>
                      <a:pt x="8228" y="10578"/>
                    </a:lnTo>
                    <a:lnTo>
                      <a:pt x="8744" y="9294"/>
                    </a:lnTo>
                    <a:lnTo>
                      <a:pt x="9836" y="8632"/>
                    </a:lnTo>
                    <a:lnTo>
                      <a:pt x="9795" y="6682"/>
                    </a:lnTo>
                    <a:lnTo>
                      <a:pt x="10576" y="6767"/>
                    </a:lnTo>
                    <a:lnTo>
                      <a:pt x="11414" y="6479"/>
                    </a:lnTo>
                    <a:lnTo>
                      <a:pt x="11946" y="4516"/>
                    </a:lnTo>
                    <a:lnTo>
                      <a:pt x="12517" y="3735"/>
                    </a:lnTo>
                    <a:lnTo>
                      <a:pt x="12803" y="1886"/>
                    </a:lnTo>
                    <a:lnTo>
                      <a:pt x="13697" y="1629"/>
                    </a:lnTo>
                    <a:lnTo>
                      <a:pt x="14506" y="0"/>
                    </a:lnTo>
                    <a:lnTo>
                      <a:pt x="15262" y="644"/>
                    </a:lnTo>
                    <a:lnTo>
                      <a:pt x="15594" y="1675"/>
                    </a:lnTo>
                    <a:lnTo>
                      <a:pt x="16573" y="1675"/>
                    </a:lnTo>
                    <a:lnTo>
                      <a:pt x="16927" y="2794"/>
                    </a:lnTo>
                    <a:lnTo>
                      <a:pt x="16792" y="4036"/>
                    </a:lnTo>
                    <a:lnTo>
                      <a:pt x="16301" y="5195"/>
                    </a:lnTo>
                    <a:lnTo>
                      <a:pt x="16674" y="6023"/>
                    </a:lnTo>
                    <a:lnTo>
                      <a:pt x="17586" y="6023"/>
                    </a:lnTo>
                    <a:lnTo>
                      <a:pt x="19491" y="7946"/>
                    </a:lnTo>
                    <a:lnTo>
                      <a:pt x="19350" y="9530"/>
                    </a:lnTo>
                    <a:lnTo>
                      <a:pt x="19805" y="10108"/>
                    </a:lnTo>
                    <a:lnTo>
                      <a:pt x="19068" y="10154"/>
                    </a:lnTo>
                    <a:lnTo>
                      <a:pt x="18407" y="10035"/>
                    </a:lnTo>
                    <a:lnTo>
                      <a:pt x="18561" y="10836"/>
                    </a:lnTo>
                    <a:lnTo>
                      <a:pt x="19434" y="11276"/>
                    </a:lnTo>
                    <a:lnTo>
                      <a:pt x="19889" y="11472"/>
                    </a:lnTo>
                    <a:cubicBezTo>
                      <a:pt x="19827" y="11815"/>
                      <a:pt x="19833" y="12190"/>
                      <a:pt x="19905" y="12527"/>
                    </a:cubicBezTo>
                    <a:cubicBezTo>
                      <a:pt x="19976" y="12858"/>
                      <a:pt x="20108" y="13132"/>
                      <a:pt x="20277" y="13300"/>
                    </a:cubicBezTo>
                    <a:lnTo>
                      <a:pt x="19970" y="13936"/>
                    </a:lnTo>
                    <a:lnTo>
                      <a:pt x="18718" y="12566"/>
                    </a:lnTo>
                    <a:lnTo>
                      <a:pt x="17873" y="12199"/>
                    </a:lnTo>
                    <a:lnTo>
                      <a:pt x="17038" y="12346"/>
                    </a:lnTo>
                    <a:lnTo>
                      <a:pt x="17323" y="13190"/>
                    </a:lnTo>
                    <a:cubicBezTo>
                      <a:pt x="17577" y="12936"/>
                      <a:pt x="17867" y="12832"/>
                      <a:pt x="18153" y="12893"/>
                    </a:cubicBezTo>
                    <a:cubicBezTo>
                      <a:pt x="18498" y="12967"/>
                      <a:pt x="18816" y="13272"/>
                      <a:pt x="19049" y="13753"/>
                    </a:cubicBezTo>
                    <a:lnTo>
                      <a:pt x="20053" y="14850"/>
                    </a:lnTo>
                    <a:lnTo>
                      <a:pt x="20781" y="14166"/>
                    </a:lnTo>
                    <a:lnTo>
                      <a:pt x="21600" y="14172"/>
                    </a:lnTo>
                    <a:lnTo>
                      <a:pt x="21483" y="15849"/>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27" name="Shape 427"/>
              <p:cNvSpPr/>
              <p:nvPr/>
            </p:nvSpPr>
            <p:spPr>
              <a:xfrm>
                <a:off x="4100834" y="4603288"/>
                <a:ext cx="3425441" cy="3397549"/>
              </a:xfrm>
              <a:custGeom>
                <a:avLst/>
                <a:gdLst/>
                <a:ahLst/>
                <a:cxnLst>
                  <a:cxn ang="0">
                    <a:pos x="wd2" y="hd2"/>
                  </a:cxn>
                  <a:cxn ang="5400000">
                    <a:pos x="wd2" y="hd2"/>
                  </a:cxn>
                  <a:cxn ang="10800000">
                    <a:pos x="wd2" y="hd2"/>
                  </a:cxn>
                  <a:cxn ang="16200000">
                    <a:pos x="wd2" y="hd2"/>
                  </a:cxn>
                </a:cxnLst>
                <a:rect l="0" t="0" r="r" b="b"/>
                <a:pathLst>
                  <a:path w="21600" h="21600" extrusionOk="0">
                    <a:moveTo>
                      <a:pt x="5803" y="8819"/>
                    </a:moveTo>
                    <a:lnTo>
                      <a:pt x="86" y="8216"/>
                    </a:lnTo>
                    <a:lnTo>
                      <a:pt x="0" y="8648"/>
                    </a:lnTo>
                    <a:lnTo>
                      <a:pt x="191" y="8907"/>
                    </a:lnTo>
                    <a:lnTo>
                      <a:pt x="258" y="9222"/>
                    </a:lnTo>
                    <a:lnTo>
                      <a:pt x="594" y="9448"/>
                    </a:lnTo>
                    <a:lnTo>
                      <a:pt x="1060" y="9826"/>
                    </a:lnTo>
                    <a:lnTo>
                      <a:pt x="1232" y="10258"/>
                    </a:lnTo>
                    <a:lnTo>
                      <a:pt x="1561" y="10565"/>
                    </a:lnTo>
                    <a:lnTo>
                      <a:pt x="1695" y="10790"/>
                    </a:lnTo>
                    <a:lnTo>
                      <a:pt x="1995" y="10879"/>
                    </a:lnTo>
                    <a:lnTo>
                      <a:pt x="2161" y="11220"/>
                    </a:lnTo>
                    <a:lnTo>
                      <a:pt x="2446" y="11439"/>
                    </a:lnTo>
                    <a:lnTo>
                      <a:pt x="2534" y="11798"/>
                    </a:lnTo>
                    <a:lnTo>
                      <a:pt x="2707" y="12334"/>
                    </a:lnTo>
                    <a:lnTo>
                      <a:pt x="2707" y="12781"/>
                    </a:lnTo>
                    <a:lnTo>
                      <a:pt x="2908" y="13727"/>
                    </a:lnTo>
                    <a:lnTo>
                      <a:pt x="3330" y="13953"/>
                    </a:lnTo>
                    <a:lnTo>
                      <a:pt x="3691" y="14149"/>
                    </a:lnTo>
                    <a:lnTo>
                      <a:pt x="3968" y="14217"/>
                    </a:lnTo>
                    <a:lnTo>
                      <a:pt x="4511" y="14459"/>
                    </a:lnTo>
                    <a:lnTo>
                      <a:pt x="4667" y="14677"/>
                    </a:lnTo>
                    <a:lnTo>
                      <a:pt x="4871" y="14942"/>
                    </a:lnTo>
                    <a:lnTo>
                      <a:pt x="5186" y="15055"/>
                    </a:lnTo>
                    <a:lnTo>
                      <a:pt x="5447" y="14958"/>
                    </a:lnTo>
                    <a:lnTo>
                      <a:pt x="5507" y="14575"/>
                    </a:lnTo>
                    <a:lnTo>
                      <a:pt x="5545" y="14357"/>
                    </a:lnTo>
                    <a:lnTo>
                      <a:pt x="5642" y="14056"/>
                    </a:lnTo>
                    <a:lnTo>
                      <a:pt x="5819" y="13771"/>
                    </a:lnTo>
                    <a:lnTo>
                      <a:pt x="5996" y="13481"/>
                    </a:lnTo>
                    <a:lnTo>
                      <a:pt x="6153" y="13262"/>
                    </a:lnTo>
                    <a:lnTo>
                      <a:pt x="6392" y="13150"/>
                    </a:lnTo>
                    <a:lnTo>
                      <a:pt x="6645" y="13413"/>
                    </a:lnTo>
                    <a:lnTo>
                      <a:pt x="7039" y="13390"/>
                    </a:lnTo>
                    <a:lnTo>
                      <a:pt x="7321" y="13548"/>
                    </a:lnTo>
                    <a:lnTo>
                      <a:pt x="7939" y="13623"/>
                    </a:lnTo>
                    <a:lnTo>
                      <a:pt x="8475" y="13744"/>
                    </a:lnTo>
                    <a:lnTo>
                      <a:pt x="8872" y="14106"/>
                    </a:lnTo>
                    <a:lnTo>
                      <a:pt x="9083" y="14477"/>
                    </a:lnTo>
                    <a:lnTo>
                      <a:pt x="9285" y="14671"/>
                    </a:lnTo>
                    <a:lnTo>
                      <a:pt x="9240" y="14967"/>
                    </a:lnTo>
                    <a:lnTo>
                      <a:pt x="9649" y="15280"/>
                    </a:lnTo>
                    <a:lnTo>
                      <a:pt x="9773" y="15606"/>
                    </a:lnTo>
                    <a:lnTo>
                      <a:pt x="10032" y="15923"/>
                    </a:lnTo>
                    <a:lnTo>
                      <a:pt x="10092" y="16199"/>
                    </a:lnTo>
                    <a:lnTo>
                      <a:pt x="10235" y="16485"/>
                    </a:lnTo>
                    <a:lnTo>
                      <a:pt x="10551" y="16887"/>
                    </a:lnTo>
                    <a:lnTo>
                      <a:pt x="10611" y="17339"/>
                    </a:lnTo>
                    <a:lnTo>
                      <a:pt x="10827" y="17551"/>
                    </a:lnTo>
                    <a:lnTo>
                      <a:pt x="11110" y="17754"/>
                    </a:lnTo>
                    <a:lnTo>
                      <a:pt x="11236" y="18009"/>
                    </a:lnTo>
                    <a:lnTo>
                      <a:pt x="11348" y="18445"/>
                    </a:lnTo>
                    <a:lnTo>
                      <a:pt x="11497" y="18684"/>
                    </a:lnTo>
                    <a:lnTo>
                      <a:pt x="11520" y="18933"/>
                    </a:lnTo>
                    <a:lnTo>
                      <a:pt x="11564" y="19238"/>
                    </a:lnTo>
                    <a:lnTo>
                      <a:pt x="11752" y="19601"/>
                    </a:lnTo>
                    <a:lnTo>
                      <a:pt x="11967" y="19751"/>
                    </a:lnTo>
                    <a:lnTo>
                      <a:pt x="12034" y="20050"/>
                    </a:lnTo>
                    <a:lnTo>
                      <a:pt x="12183" y="20365"/>
                    </a:lnTo>
                    <a:lnTo>
                      <a:pt x="12452" y="20560"/>
                    </a:lnTo>
                    <a:lnTo>
                      <a:pt x="12661" y="20778"/>
                    </a:lnTo>
                    <a:lnTo>
                      <a:pt x="12824" y="21012"/>
                    </a:lnTo>
                    <a:lnTo>
                      <a:pt x="13183" y="21058"/>
                    </a:lnTo>
                    <a:lnTo>
                      <a:pt x="13428" y="21148"/>
                    </a:lnTo>
                    <a:lnTo>
                      <a:pt x="13735" y="21148"/>
                    </a:lnTo>
                    <a:lnTo>
                      <a:pt x="14048" y="21021"/>
                    </a:lnTo>
                    <a:lnTo>
                      <a:pt x="14454" y="20998"/>
                    </a:lnTo>
                    <a:lnTo>
                      <a:pt x="14626" y="21232"/>
                    </a:lnTo>
                    <a:lnTo>
                      <a:pt x="14784" y="21496"/>
                    </a:lnTo>
                    <a:lnTo>
                      <a:pt x="15178" y="21600"/>
                    </a:lnTo>
                    <a:lnTo>
                      <a:pt x="15290" y="21281"/>
                    </a:lnTo>
                    <a:lnTo>
                      <a:pt x="15117" y="20934"/>
                    </a:lnTo>
                    <a:lnTo>
                      <a:pt x="15237" y="20648"/>
                    </a:lnTo>
                    <a:lnTo>
                      <a:pt x="15259" y="20376"/>
                    </a:lnTo>
                    <a:lnTo>
                      <a:pt x="15215" y="19967"/>
                    </a:lnTo>
                    <a:lnTo>
                      <a:pt x="15230" y="19536"/>
                    </a:lnTo>
                    <a:lnTo>
                      <a:pt x="15230" y="18782"/>
                    </a:lnTo>
                    <a:lnTo>
                      <a:pt x="15523" y="18329"/>
                    </a:lnTo>
                    <a:lnTo>
                      <a:pt x="15329" y="18187"/>
                    </a:lnTo>
                    <a:lnTo>
                      <a:pt x="14962" y="18918"/>
                    </a:lnTo>
                    <a:lnTo>
                      <a:pt x="14992" y="19567"/>
                    </a:lnTo>
                    <a:lnTo>
                      <a:pt x="15041" y="20299"/>
                    </a:lnTo>
                    <a:lnTo>
                      <a:pt x="14809" y="19920"/>
                    </a:lnTo>
                    <a:lnTo>
                      <a:pt x="14652" y="19194"/>
                    </a:lnTo>
                    <a:lnTo>
                      <a:pt x="14501" y="18831"/>
                    </a:lnTo>
                    <a:lnTo>
                      <a:pt x="14344" y="18490"/>
                    </a:lnTo>
                    <a:lnTo>
                      <a:pt x="14658" y="18240"/>
                    </a:lnTo>
                    <a:lnTo>
                      <a:pt x="14822" y="18557"/>
                    </a:lnTo>
                    <a:lnTo>
                      <a:pt x="15203" y="17963"/>
                    </a:lnTo>
                    <a:lnTo>
                      <a:pt x="15008" y="17676"/>
                    </a:lnTo>
                    <a:lnTo>
                      <a:pt x="14963" y="17388"/>
                    </a:lnTo>
                    <a:lnTo>
                      <a:pt x="15271" y="17546"/>
                    </a:lnTo>
                    <a:lnTo>
                      <a:pt x="15478" y="17743"/>
                    </a:lnTo>
                    <a:lnTo>
                      <a:pt x="15703" y="17201"/>
                    </a:lnTo>
                    <a:lnTo>
                      <a:pt x="15748" y="16861"/>
                    </a:lnTo>
                    <a:lnTo>
                      <a:pt x="16040" y="16521"/>
                    </a:lnTo>
                    <a:lnTo>
                      <a:pt x="16324" y="16386"/>
                    </a:lnTo>
                    <a:lnTo>
                      <a:pt x="16570" y="16498"/>
                    </a:lnTo>
                    <a:lnTo>
                      <a:pt x="16345" y="16754"/>
                    </a:lnTo>
                    <a:lnTo>
                      <a:pt x="16063" y="17015"/>
                    </a:lnTo>
                    <a:lnTo>
                      <a:pt x="15868" y="17432"/>
                    </a:lnTo>
                    <a:lnTo>
                      <a:pt x="16204" y="17333"/>
                    </a:lnTo>
                    <a:lnTo>
                      <a:pt x="16557" y="16947"/>
                    </a:lnTo>
                    <a:lnTo>
                      <a:pt x="16714" y="16721"/>
                    </a:lnTo>
                    <a:lnTo>
                      <a:pt x="16893" y="16455"/>
                    </a:lnTo>
                    <a:lnTo>
                      <a:pt x="16848" y="16115"/>
                    </a:lnTo>
                    <a:lnTo>
                      <a:pt x="17088" y="16025"/>
                    </a:lnTo>
                    <a:lnTo>
                      <a:pt x="17103" y="16371"/>
                    </a:lnTo>
                    <a:lnTo>
                      <a:pt x="17598" y="16212"/>
                    </a:lnTo>
                    <a:lnTo>
                      <a:pt x="17726" y="15931"/>
                    </a:lnTo>
                    <a:lnTo>
                      <a:pt x="17898" y="15772"/>
                    </a:lnTo>
                    <a:lnTo>
                      <a:pt x="18244" y="15749"/>
                    </a:lnTo>
                    <a:lnTo>
                      <a:pt x="18618" y="15699"/>
                    </a:lnTo>
                    <a:lnTo>
                      <a:pt x="18774" y="15542"/>
                    </a:lnTo>
                    <a:lnTo>
                      <a:pt x="18931" y="15293"/>
                    </a:lnTo>
                    <a:lnTo>
                      <a:pt x="19319" y="15339"/>
                    </a:lnTo>
                    <a:lnTo>
                      <a:pt x="19654" y="15202"/>
                    </a:lnTo>
                    <a:lnTo>
                      <a:pt x="19698" y="14911"/>
                    </a:lnTo>
                    <a:lnTo>
                      <a:pt x="19468" y="14911"/>
                    </a:lnTo>
                    <a:lnTo>
                      <a:pt x="19207" y="14844"/>
                    </a:lnTo>
                    <a:lnTo>
                      <a:pt x="19230" y="14419"/>
                    </a:lnTo>
                    <a:lnTo>
                      <a:pt x="19050" y="14148"/>
                    </a:lnTo>
                    <a:lnTo>
                      <a:pt x="19260" y="14035"/>
                    </a:lnTo>
                    <a:lnTo>
                      <a:pt x="19506" y="13906"/>
                    </a:lnTo>
                    <a:lnTo>
                      <a:pt x="19691" y="14149"/>
                    </a:lnTo>
                    <a:lnTo>
                      <a:pt x="19588" y="14562"/>
                    </a:lnTo>
                    <a:lnTo>
                      <a:pt x="19919" y="14729"/>
                    </a:lnTo>
                    <a:lnTo>
                      <a:pt x="20274" y="14503"/>
                    </a:lnTo>
                    <a:lnTo>
                      <a:pt x="20634" y="14368"/>
                    </a:lnTo>
                    <a:lnTo>
                      <a:pt x="21013" y="14436"/>
                    </a:lnTo>
                    <a:lnTo>
                      <a:pt x="21350" y="14208"/>
                    </a:lnTo>
                    <a:lnTo>
                      <a:pt x="21186" y="13937"/>
                    </a:lnTo>
                    <a:lnTo>
                      <a:pt x="21435" y="13454"/>
                    </a:lnTo>
                    <a:lnTo>
                      <a:pt x="21592" y="12979"/>
                    </a:lnTo>
                    <a:lnTo>
                      <a:pt x="21510" y="12520"/>
                    </a:lnTo>
                    <a:lnTo>
                      <a:pt x="21532" y="12066"/>
                    </a:lnTo>
                    <a:lnTo>
                      <a:pt x="21600" y="11817"/>
                    </a:lnTo>
                    <a:lnTo>
                      <a:pt x="21600" y="11385"/>
                    </a:lnTo>
                    <a:lnTo>
                      <a:pt x="21315" y="11182"/>
                    </a:lnTo>
                    <a:lnTo>
                      <a:pt x="21293" y="10796"/>
                    </a:lnTo>
                    <a:lnTo>
                      <a:pt x="21180" y="10390"/>
                    </a:lnTo>
                    <a:lnTo>
                      <a:pt x="21024" y="10049"/>
                    </a:lnTo>
                    <a:lnTo>
                      <a:pt x="20956" y="9603"/>
                    </a:lnTo>
                    <a:lnTo>
                      <a:pt x="20642" y="9287"/>
                    </a:lnTo>
                    <a:lnTo>
                      <a:pt x="20620" y="8856"/>
                    </a:lnTo>
                    <a:lnTo>
                      <a:pt x="20655" y="6529"/>
                    </a:lnTo>
                    <a:lnTo>
                      <a:pt x="20448" y="6506"/>
                    </a:lnTo>
                    <a:lnTo>
                      <a:pt x="20076" y="6304"/>
                    </a:lnTo>
                    <a:lnTo>
                      <a:pt x="19940" y="6519"/>
                    </a:lnTo>
                    <a:lnTo>
                      <a:pt x="19408" y="5954"/>
                    </a:lnTo>
                    <a:lnTo>
                      <a:pt x="18341" y="5871"/>
                    </a:lnTo>
                    <a:lnTo>
                      <a:pt x="17611" y="5855"/>
                    </a:lnTo>
                    <a:lnTo>
                      <a:pt x="17147" y="6135"/>
                    </a:lnTo>
                    <a:lnTo>
                      <a:pt x="17102" y="5817"/>
                    </a:lnTo>
                    <a:lnTo>
                      <a:pt x="16428" y="5640"/>
                    </a:lnTo>
                    <a:lnTo>
                      <a:pt x="16104" y="5462"/>
                    </a:lnTo>
                    <a:lnTo>
                      <a:pt x="15964" y="5951"/>
                    </a:lnTo>
                    <a:lnTo>
                      <a:pt x="15831" y="5693"/>
                    </a:lnTo>
                    <a:lnTo>
                      <a:pt x="15553" y="5913"/>
                    </a:lnTo>
                    <a:lnTo>
                      <a:pt x="15286" y="5832"/>
                    </a:lnTo>
                    <a:lnTo>
                      <a:pt x="14934" y="5931"/>
                    </a:lnTo>
                    <a:lnTo>
                      <a:pt x="14644" y="5871"/>
                    </a:lnTo>
                    <a:lnTo>
                      <a:pt x="14257" y="5175"/>
                    </a:lnTo>
                    <a:lnTo>
                      <a:pt x="13891" y="5290"/>
                    </a:lnTo>
                    <a:lnTo>
                      <a:pt x="13738" y="5460"/>
                    </a:lnTo>
                    <a:lnTo>
                      <a:pt x="13536" y="5279"/>
                    </a:lnTo>
                    <a:lnTo>
                      <a:pt x="12873" y="5175"/>
                    </a:lnTo>
                    <a:lnTo>
                      <a:pt x="12299" y="4495"/>
                    </a:lnTo>
                    <a:lnTo>
                      <a:pt x="11220" y="4316"/>
                    </a:lnTo>
                    <a:lnTo>
                      <a:pt x="11207" y="386"/>
                    </a:lnTo>
                    <a:lnTo>
                      <a:pt x="6520" y="0"/>
                    </a:lnTo>
                    <a:lnTo>
                      <a:pt x="5803" y="8819"/>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28" name="Shape 428"/>
              <p:cNvSpPr/>
              <p:nvPr/>
            </p:nvSpPr>
            <p:spPr>
              <a:xfrm>
                <a:off x="7236262" y="4665102"/>
                <a:ext cx="1270117" cy="1126038"/>
              </a:xfrm>
              <a:custGeom>
                <a:avLst/>
                <a:gdLst/>
                <a:ahLst/>
                <a:cxnLst>
                  <a:cxn ang="0">
                    <a:pos x="wd2" y="hd2"/>
                  </a:cxn>
                  <a:cxn ang="5400000">
                    <a:pos x="wd2" y="hd2"/>
                  </a:cxn>
                  <a:cxn ang="10800000">
                    <a:pos x="wd2" y="hd2"/>
                  </a:cxn>
                  <a:cxn ang="16200000">
                    <a:pos x="wd2" y="hd2"/>
                  </a:cxn>
                </a:cxnLst>
                <a:rect l="0" t="0" r="r" b="b"/>
                <a:pathLst>
                  <a:path w="21600" h="21600" extrusionOk="0">
                    <a:moveTo>
                      <a:pt x="21349" y="2424"/>
                    </a:moveTo>
                    <a:lnTo>
                      <a:pt x="20018" y="2605"/>
                    </a:lnTo>
                    <a:lnTo>
                      <a:pt x="19349" y="1799"/>
                    </a:lnTo>
                    <a:lnTo>
                      <a:pt x="19671" y="1209"/>
                    </a:lnTo>
                    <a:lnTo>
                      <a:pt x="19062" y="0"/>
                    </a:lnTo>
                    <a:lnTo>
                      <a:pt x="0" y="933"/>
                    </a:lnTo>
                    <a:lnTo>
                      <a:pt x="137" y="4947"/>
                    </a:lnTo>
                    <a:lnTo>
                      <a:pt x="542" y="9074"/>
                    </a:lnTo>
                    <a:lnTo>
                      <a:pt x="747" y="14174"/>
                    </a:lnTo>
                    <a:lnTo>
                      <a:pt x="707" y="17910"/>
                    </a:lnTo>
                    <a:lnTo>
                      <a:pt x="1635" y="18777"/>
                    </a:lnTo>
                    <a:lnTo>
                      <a:pt x="2287" y="18846"/>
                    </a:lnTo>
                    <a:lnTo>
                      <a:pt x="2167" y="21466"/>
                    </a:lnTo>
                    <a:lnTo>
                      <a:pt x="16191" y="21600"/>
                    </a:lnTo>
                    <a:lnTo>
                      <a:pt x="15968" y="20902"/>
                    </a:lnTo>
                    <a:lnTo>
                      <a:pt x="16191" y="20336"/>
                    </a:lnTo>
                    <a:lnTo>
                      <a:pt x="16594" y="19743"/>
                    </a:lnTo>
                    <a:lnTo>
                      <a:pt x="15925" y="19128"/>
                    </a:lnTo>
                    <a:lnTo>
                      <a:pt x="16528" y="18671"/>
                    </a:lnTo>
                    <a:lnTo>
                      <a:pt x="16226" y="16748"/>
                    </a:lnTo>
                    <a:lnTo>
                      <a:pt x="16406" y="15799"/>
                    </a:lnTo>
                    <a:lnTo>
                      <a:pt x="16914" y="14128"/>
                    </a:lnTo>
                    <a:lnTo>
                      <a:pt x="17482" y="12918"/>
                    </a:lnTo>
                    <a:lnTo>
                      <a:pt x="18747" y="11291"/>
                    </a:lnTo>
                    <a:lnTo>
                      <a:pt x="18826" y="10470"/>
                    </a:lnTo>
                    <a:lnTo>
                      <a:pt x="19700" y="9134"/>
                    </a:lnTo>
                    <a:lnTo>
                      <a:pt x="19883" y="8178"/>
                    </a:lnTo>
                    <a:lnTo>
                      <a:pt x="20182" y="7383"/>
                    </a:lnTo>
                    <a:lnTo>
                      <a:pt x="20360" y="6794"/>
                    </a:lnTo>
                    <a:lnTo>
                      <a:pt x="20763" y="6319"/>
                    </a:lnTo>
                    <a:lnTo>
                      <a:pt x="21001" y="5066"/>
                    </a:lnTo>
                    <a:lnTo>
                      <a:pt x="21481" y="4497"/>
                    </a:lnTo>
                    <a:lnTo>
                      <a:pt x="21600" y="3833"/>
                    </a:lnTo>
                    <a:lnTo>
                      <a:pt x="21349" y="2424"/>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29" name="Shape 429"/>
              <p:cNvSpPr/>
              <p:nvPr/>
            </p:nvSpPr>
            <p:spPr>
              <a:xfrm>
                <a:off x="7360022" y="5763429"/>
                <a:ext cx="1404644" cy="1244303"/>
              </a:xfrm>
              <a:custGeom>
                <a:avLst/>
                <a:gdLst/>
                <a:ahLst/>
                <a:cxnLst>
                  <a:cxn ang="0">
                    <a:pos x="wd2" y="hd2"/>
                  </a:cxn>
                  <a:cxn ang="5400000">
                    <a:pos x="wd2" y="hd2"/>
                  </a:cxn>
                  <a:cxn ang="10800000">
                    <a:pos x="wd2" y="hd2"/>
                  </a:cxn>
                  <a:cxn ang="16200000">
                    <a:pos x="wd2" y="hd2"/>
                  </a:cxn>
                </a:cxnLst>
                <a:rect l="0" t="0" r="r" b="b"/>
                <a:pathLst>
                  <a:path w="21600" h="21600" extrusionOk="0">
                    <a:moveTo>
                      <a:pt x="17908" y="10946"/>
                    </a:moveTo>
                    <a:lnTo>
                      <a:pt x="18009" y="11666"/>
                    </a:lnTo>
                    <a:lnTo>
                      <a:pt x="17786" y="12726"/>
                    </a:lnTo>
                    <a:lnTo>
                      <a:pt x="18147" y="13402"/>
                    </a:lnTo>
                    <a:lnTo>
                      <a:pt x="18344" y="14142"/>
                    </a:lnTo>
                    <a:lnTo>
                      <a:pt x="18780" y="14779"/>
                    </a:lnTo>
                    <a:lnTo>
                      <a:pt x="19220" y="15377"/>
                    </a:lnTo>
                    <a:lnTo>
                      <a:pt x="18014" y="14965"/>
                    </a:lnTo>
                    <a:lnTo>
                      <a:pt x="16914" y="14530"/>
                    </a:lnTo>
                    <a:lnTo>
                      <a:pt x="16002" y="14406"/>
                    </a:lnTo>
                    <a:lnTo>
                      <a:pt x="15374" y="14448"/>
                    </a:lnTo>
                    <a:lnTo>
                      <a:pt x="15265" y="15330"/>
                    </a:lnTo>
                    <a:lnTo>
                      <a:pt x="14363" y="14712"/>
                    </a:lnTo>
                    <a:lnTo>
                      <a:pt x="14065" y="15879"/>
                    </a:lnTo>
                    <a:lnTo>
                      <a:pt x="14921" y="16229"/>
                    </a:lnTo>
                    <a:lnTo>
                      <a:pt x="15645" y="15960"/>
                    </a:lnTo>
                    <a:lnTo>
                      <a:pt x="16248" y="16436"/>
                    </a:lnTo>
                    <a:lnTo>
                      <a:pt x="16980" y="15840"/>
                    </a:lnTo>
                    <a:lnTo>
                      <a:pt x="17706" y="15654"/>
                    </a:lnTo>
                    <a:lnTo>
                      <a:pt x="18669" y="15799"/>
                    </a:lnTo>
                    <a:lnTo>
                      <a:pt x="18284" y="16563"/>
                    </a:lnTo>
                    <a:lnTo>
                      <a:pt x="17241" y="16749"/>
                    </a:lnTo>
                    <a:lnTo>
                      <a:pt x="17734" y="17344"/>
                    </a:lnTo>
                    <a:lnTo>
                      <a:pt x="18686" y="17098"/>
                    </a:lnTo>
                    <a:lnTo>
                      <a:pt x="19392" y="16109"/>
                    </a:lnTo>
                    <a:lnTo>
                      <a:pt x="20192" y="15864"/>
                    </a:lnTo>
                    <a:lnTo>
                      <a:pt x="20321" y="16516"/>
                    </a:lnTo>
                    <a:lnTo>
                      <a:pt x="19642" y="17238"/>
                    </a:lnTo>
                    <a:lnTo>
                      <a:pt x="19479" y="18287"/>
                    </a:lnTo>
                    <a:lnTo>
                      <a:pt x="18422" y="18287"/>
                    </a:lnTo>
                    <a:lnTo>
                      <a:pt x="18972" y="18967"/>
                    </a:lnTo>
                    <a:lnTo>
                      <a:pt x="19738" y="19340"/>
                    </a:lnTo>
                    <a:lnTo>
                      <a:pt x="20504" y="19708"/>
                    </a:lnTo>
                    <a:lnTo>
                      <a:pt x="21600" y="20078"/>
                    </a:lnTo>
                    <a:lnTo>
                      <a:pt x="21274" y="20754"/>
                    </a:lnTo>
                    <a:lnTo>
                      <a:pt x="20398" y="20446"/>
                    </a:lnTo>
                    <a:lnTo>
                      <a:pt x="20561" y="21292"/>
                    </a:lnTo>
                    <a:lnTo>
                      <a:pt x="19747" y="21538"/>
                    </a:lnTo>
                    <a:lnTo>
                      <a:pt x="18871" y="21600"/>
                    </a:lnTo>
                    <a:lnTo>
                      <a:pt x="18926" y="20943"/>
                    </a:lnTo>
                    <a:lnTo>
                      <a:pt x="18507" y="20448"/>
                    </a:lnTo>
                    <a:lnTo>
                      <a:pt x="18454" y="19832"/>
                    </a:lnTo>
                    <a:lnTo>
                      <a:pt x="17651" y="19542"/>
                    </a:lnTo>
                    <a:lnTo>
                      <a:pt x="17324" y="19094"/>
                    </a:lnTo>
                    <a:lnTo>
                      <a:pt x="17122" y="19726"/>
                    </a:lnTo>
                    <a:lnTo>
                      <a:pt x="17560" y="20658"/>
                    </a:lnTo>
                    <a:lnTo>
                      <a:pt x="17179" y="21028"/>
                    </a:lnTo>
                    <a:lnTo>
                      <a:pt x="16652" y="21150"/>
                    </a:lnTo>
                    <a:lnTo>
                      <a:pt x="16124" y="20536"/>
                    </a:lnTo>
                    <a:lnTo>
                      <a:pt x="15906" y="19772"/>
                    </a:lnTo>
                    <a:lnTo>
                      <a:pt x="15005" y="19710"/>
                    </a:lnTo>
                    <a:lnTo>
                      <a:pt x="15404" y="20456"/>
                    </a:lnTo>
                    <a:lnTo>
                      <a:pt x="15516" y="21274"/>
                    </a:lnTo>
                    <a:lnTo>
                      <a:pt x="14968" y="21564"/>
                    </a:lnTo>
                    <a:lnTo>
                      <a:pt x="14258" y="21253"/>
                    </a:lnTo>
                    <a:lnTo>
                      <a:pt x="13767" y="21253"/>
                    </a:lnTo>
                    <a:lnTo>
                      <a:pt x="13430" y="20521"/>
                    </a:lnTo>
                    <a:lnTo>
                      <a:pt x="12876" y="20150"/>
                    </a:lnTo>
                    <a:lnTo>
                      <a:pt x="12177" y="20456"/>
                    </a:lnTo>
                    <a:lnTo>
                      <a:pt x="11938" y="19933"/>
                    </a:lnTo>
                    <a:lnTo>
                      <a:pt x="12330" y="18840"/>
                    </a:lnTo>
                    <a:lnTo>
                      <a:pt x="12552" y="17932"/>
                    </a:lnTo>
                    <a:lnTo>
                      <a:pt x="11731" y="18053"/>
                    </a:lnTo>
                    <a:lnTo>
                      <a:pt x="11343" y="19004"/>
                    </a:lnTo>
                    <a:lnTo>
                      <a:pt x="10754" y="18840"/>
                    </a:lnTo>
                    <a:lnTo>
                      <a:pt x="10989" y="18043"/>
                    </a:lnTo>
                    <a:lnTo>
                      <a:pt x="10664" y="17036"/>
                    </a:lnTo>
                    <a:lnTo>
                      <a:pt x="10205" y="17512"/>
                    </a:lnTo>
                    <a:lnTo>
                      <a:pt x="9538" y="17388"/>
                    </a:lnTo>
                    <a:lnTo>
                      <a:pt x="8561" y="17326"/>
                    </a:lnTo>
                    <a:lnTo>
                      <a:pt x="8556" y="18040"/>
                    </a:lnTo>
                    <a:lnTo>
                      <a:pt x="9500" y="18783"/>
                    </a:lnTo>
                    <a:lnTo>
                      <a:pt x="10268" y="18991"/>
                    </a:lnTo>
                    <a:lnTo>
                      <a:pt x="10229" y="19860"/>
                    </a:lnTo>
                    <a:lnTo>
                      <a:pt x="9537" y="19736"/>
                    </a:lnTo>
                    <a:lnTo>
                      <a:pt x="8780" y="19104"/>
                    </a:lnTo>
                    <a:lnTo>
                      <a:pt x="8032" y="18858"/>
                    </a:lnTo>
                    <a:lnTo>
                      <a:pt x="7134" y="18364"/>
                    </a:lnTo>
                    <a:lnTo>
                      <a:pt x="6301" y="18364"/>
                    </a:lnTo>
                    <a:lnTo>
                      <a:pt x="5570" y="18426"/>
                    </a:lnTo>
                    <a:lnTo>
                      <a:pt x="5154" y="17828"/>
                    </a:lnTo>
                    <a:lnTo>
                      <a:pt x="4499" y="17766"/>
                    </a:lnTo>
                    <a:lnTo>
                      <a:pt x="4134" y="16878"/>
                    </a:lnTo>
                    <a:lnTo>
                      <a:pt x="3689" y="15915"/>
                    </a:lnTo>
                    <a:lnTo>
                      <a:pt x="3089" y="16205"/>
                    </a:lnTo>
                    <a:lnTo>
                      <a:pt x="3338" y="17253"/>
                    </a:lnTo>
                    <a:lnTo>
                      <a:pt x="3906" y="17890"/>
                    </a:lnTo>
                    <a:lnTo>
                      <a:pt x="1716" y="18649"/>
                    </a:lnTo>
                    <a:lnTo>
                      <a:pt x="1313" y="17722"/>
                    </a:lnTo>
                    <a:lnTo>
                      <a:pt x="2430" y="15346"/>
                    </a:lnTo>
                    <a:lnTo>
                      <a:pt x="2111" y="13697"/>
                    </a:lnTo>
                    <a:lnTo>
                      <a:pt x="2313" y="12048"/>
                    </a:lnTo>
                    <a:lnTo>
                      <a:pt x="2366" y="10986"/>
                    </a:lnTo>
                    <a:lnTo>
                      <a:pt x="1671" y="10572"/>
                    </a:lnTo>
                    <a:lnTo>
                      <a:pt x="1616" y="9112"/>
                    </a:lnTo>
                    <a:lnTo>
                      <a:pt x="940" y="7436"/>
                    </a:lnTo>
                    <a:lnTo>
                      <a:pt x="816" y="6042"/>
                    </a:lnTo>
                    <a:lnTo>
                      <a:pt x="30" y="5280"/>
                    </a:lnTo>
                    <a:lnTo>
                      <a:pt x="0" y="0"/>
                    </a:lnTo>
                    <a:lnTo>
                      <a:pt x="12774" y="331"/>
                    </a:lnTo>
                    <a:lnTo>
                      <a:pt x="12524" y="1269"/>
                    </a:lnTo>
                    <a:lnTo>
                      <a:pt x="12889" y="2035"/>
                    </a:lnTo>
                    <a:lnTo>
                      <a:pt x="12815" y="2840"/>
                    </a:lnTo>
                    <a:lnTo>
                      <a:pt x="13366" y="3210"/>
                    </a:lnTo>
                    <a:lnTo>
                      <a:pt x="13200" y="3971"/>
                    </a:lnTo>
                    <a:lnTo>
                      <a:pt x="12836" y="4854"/>
                    </a:lnTo>
                    <a:lnTo>
                      <a:pt x="12471" y="6050"/>
                    </a:lnTo>
                    <a:lnTo>
                      <a:pt x="12111" y="6648"/>
                    </a:lnTo>
                    <a:lnTo>
                      <a:pt x="11820" y="7929"/>
                    </a:lnTo>
                    <a:lnTo>
                      <a:pt x="11311" y="8939"/>
                    </a:lnTo>
                    <a:lnTo>
                      <a:pt x="10962" y="10241"/>
                    </a:lnTo>
                    <a:lnTo>
                      <a:pt x="10486" y="11377"/>
                    </a:lnTo>
                    <a:lnTo>
                      <a:pt x="17908" y="10946"/>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30" name="Shape 430"/>
              <p:cNvSpPr/>
              <p:nvPr/>
            </p:nvSpPr>
            <p:spPr>
              <a:xfrm>
                <a:off x="8379144" y="4457475"/>
                <a:ext cx="2127409" cy="670264"/>
              </a:xfrm>
              <a:custGeom>
                <a:avLst/>
                <a:gdLst/>
                <a:ahLst/>
                <a:cxnLst>
                  <a:cxn ang="0">
                    <a:pos x="wd2" y="hd2"/>
                  </a:cxn>
                  <a:cxn ang="5400000">
                    <a:pos x="wd2" y="hd2"/>
                  </a:cxn>
                  <a:cxn ang="10800000">
                    <a:pos x="wd2" y="hd2"/>
                  </a:cxn>
                  <a:cxn ang="16200000">
                    <a:pos x="wd2" y="hd2"/>
                  </a:cxn>
                </a:cxnLst>
                <a:rect l="0" t="0" r="r" b="b"/>
                <a:pathLst>
                  <a:path w="21600" h="21545" extrusionOk="0">
                    <a:moveTo>
                      <a:pt x="21600" y="0"/>
                    </a:moveTo>
                    <a:lnTo>
                      <a:pt x="16333" y="2540"/>
                    </a:lnTo>
                    <a:lnTo>
                      <a:pt x="4553" y="5184"/>
                    </a:lnTo>
                    <a:lnTo>
                      <a:pt x="5007" y="6708"/>
                    </a:lnTo>
                    <a:lnTo>
                      <a:pt x="1281" y="7663"/>
                    </a:lnTo>
                    <a:lnTo>
                      <a:pt x="1144" y="9402"/>
                    </a:lnTo>
                    <a:lnTo>
                      <a:pt x="1030" y="11118"/>
                    </a:lnTo>
                    <a:lnTo>
                      <a:pt x="1138" y="12854"/>
                    </a:lnTo>
                    <a:lnTo>
                      <a:pt x="1067" y="14115"/>
                    </a:lnTo>
                    <a:lnTo>
                      <a:pt x="744" y="14863"/>
                    </a:lnTo>
                    <a:lnTo>
                      <a:pt x="622" y="16885"/>
                    </a:lnTo>
                    <a:lnTo>
                      <a:pt x="295" y="18185"/>
                    </a:lnTo>
                    <a:lnTo>
                      <a:pt x="0" y="21516"/>
                    </a:lnTo>
                    <a:cubicBezTo>
                      <a:pt x="2433" y="21600"/>
                      <a:pt x="4867" y="21503"/>
                      <a:pt x="7299" y="21227"/>
                    </a:cubicBezTo>
                    <a:cubicBezTo>
                      <a:pt x="9710" y="20952"/>
                      <a:pt x="12120" y="20501"/>
                      <a:pt x="14525" y="19873"/>
                    </a:cubicBezTo>
                    <a:lnTo>
                      <a:pt x="14827" y="17582"/>
                    </a:lnTo>
                    <a:lnTo>
                      <a:pt x="15399" y="17016"/>
                    </a:lnTo>
                    <a:lnTo>
                      <a:pt x="15856" y="16330"/>
                    </a:lnTo>
                    <a:lnTo>
                      <a:pt x="16751" y="15185"/>
                    </a:lnTo>
                    <a:lnTo>
                      <a:pt x="17077" y="14269"/>
                    </a:lnTo>
                    <a:lnTo>
                      <a:pt x="17731" y="12318"/>
                    </a:lnTo>
                    <a:lnTo>
                      <a:pt x="18185" y="10348"/>
                    </a:lnTo>
                    <a:lnTo>
                      <a:pt x="18752" y="9658"/>
                    </a:lnTo>
                    <a:lnTo>
                      <a:pt x="19090" y="9121"/>
                    </a:lnTo>
                    <a:lnTo>
                      <a:pt x="19367" y="8090"/>
                    </a:lnTo>
                    <a:lnTo>
                      <a:pt x="19656" y="7213"/>
                    </a:lnTo>
                    <a:lnTo>
                      <a:pt x="19968" y="6566"/>
                    </a:lnTo>
                    <a:lnTo>
                      <a:pt x="20285" y="5477"/>
                    </a:lnTo>
                    <a:lnTo>
                      <a:pt x="20668" y="4672"/>
                    </a:lnTo>
                    <a:lnTo>
                      <a:pt x="21099" y="3608"/>
                    </a:lnTo>
                    <a:lnTo>
                      <a:pt x="21425" y="2160"/>
                    </a:lnTo>
                    <a:lnTo>
                      <a:pt x="21600"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31" name="Shape 431"/>
              <p:cNvSpPr/>
              <p:nvPr/>
            </p:nvSpPr>
            <p:spPr>
              <a:xfrm>
                <a:off x="9798584" y="4261189"/>
                <a:ext cx="2266636" cy="962809"/>
              </a:xfrm>
              <a:custGeom>
                <a:avLst/>
                <a:gdLst/>
                <a:ahLst/>
                <a:cxnLst>
                  <a:cxn ang="0">
                    <a:pos x="wd2" y="hd2"/>
                  </a:cxn>
                  <a:cxn ang="5400000">
                    <a:pos x="wd2" y="hd2"/>
                  </a:cxn>
                  <a:cxn ang="10800000">
                    <a:pos x="wd2" y="hd2"/>
                  </a:cxn>
                  <a:cxn ang="16200000">
                    <a:pos x="wd2" y="hd2"/>
                  </a:cxn>
                </a:cxnLst>
                <a:rect l="0" t="0" r="r" b="b"/>
                <a:pathLst>
                  <a:path w="21600" h="21600" extrusionOk="0">
                    <a:moveTo>
                      <a:pt x="15185" y="21600"/>
                    </a:moveTo>
                    <a:lnTo>
                      <a:pt x="11850" y="15566"/>
                    </a:lnTo>
                    <a:lnTo>
                      <a:pt x="9627" y="16530"/>
                    </a:lnTo>
                    <a:lnTo>
                      <a:pt x="8191" y="14866"/>
                    </a:lnTo>
                    <a:lnTo>
                      <a:pt x="5240" y="15227"/>
                    </a:lnTo>
                    <a:lnTo>
                      <a:pt x="3660" y="17346"/>
                    </a:lnTo>
                    <a:lnTo>
                      <a:pt x="0" y="18303"/>
                    </a:lnTo>
                    <a:lnTo>
                      <a:pt x="327" y="16416"/>
                    </a:lnTo>
                    <a:lnTo>
                      <a:pt x="1000" y="15944"/>
                    </a:lnTo>
                    <a:lnTo>
                      <a:pt x="2272" y="14559"/>
                    </a:lnTo>
                    <a:lnTo>
                      <a:pt x="3084" y="12876"/>
                    </a:lnTo>
                    <a:lnTo>
                      <a:pt x="3532" y="11301"/>
                    </a:lnTo>
                    <a:lnTo>
                      <a:pt x="4370" y="10621"/>
                    </a:lnTo>
                    <a:lnTo>
                      <a:pt x="4795" y="9178"/>
                    </a:lnTo>
                    <a:lnTo>
                      <a:pt x="5293" y="8614"/>
                    </a:lnTo>
                    <a:lnTo>
                      <a:pt x="5530" y="7843"/>
                    </a:lnTo>
                    <a:lnTo>
                      <a:pt x="6385" y="6414"/>
                    </a:lnTo>
                    <a:lnTo>
                      <a:pt x="6699" y="4504"/>
                    </a:lnTo>
                    <a:lnTo>
                      <a:pt x="20351" y="0"/>
                    </a:lnTo>
                    <a:lnTo>
                      <a:pt x="20645" y="1129"/>
                    </a:lnTo>
                    <a:lnTo>
                      <a:pt x="21600" y="5073"/>
                    </a:lnTo>
                    <a:lnTo>
                      <a:pt x="21520" y="5890"/>
                    </a:lnTo>
                    <a:lnTo>
                      <a:pt x="20190" y="1019"/>
                    </a:lnTo>
                    <a:lnTo>
                      <a:pt x="19989" y="1681"/>
                    </a:lnTo>
                    <a:lnTo>
                      <a:pt x="20249" y="2665"/>
                    </a:lnTo>
                    <a:lnTo>
                      <a:pt x="20124" y="3545"/>
                    </a:lnTo>
                    <a:lnTo>
                      <a:pt x="19639" y="3230"/>
                    </a:lnTo>
                    <a:lnTo>
                      <a:pt x="19197" y="2752"/>
                    </a:lnTo>
                    <a:lnTo>
                      <a:pt x="19106" y="3685"/>
                    </a:lnTo>
                    <a:lnTo>
                      <a:pt x="18856" y="4374"/>
                    </a:lnTo>
                    <a:lnTo>
                      <a:pt x="18382" y="4856"/>
                    </a:lnTo>
                    <a:lnTo>
                      <a:pt x="18504" y="5910"/>
                    </a:lnTo>
                    <a:lnTo>
                      <a:pt x="19146" y="5595"/>
                    </a:lnTo>
                    <a:lnTo>
                      <a:pt x="19935" y="4799"/>
                    </a:lnTo>
                    <a:lnTo>
                      <a:pt x="20388" y="4719"/>
                    </a:lnTo>
                    <a:lnTo>
                      <a:pt x="20264" y="5809"/>
                    </a:lnTo>
                    <a:lnTo>
                      <a:pt x="20959" y="4498"/>
                    </a:lnTo>
                    <a:lnTo>
                      <a:pt x="21162" y="5642"/>
                    </a:lnTo>
                    <a:lnTo>
                      <a:pt x="20937" y="6870"/>
                    </a:lnTo>
                    <a:cubicBezTo>
                      <a:pt x="20836" y="6870"/>
                      <a:pt x="20736" y="6870"/>
                      <a:pt x="20636" y="6870"/>
                    </a:cubicBezTo>
                    <a:cubicBezTo>
                      <a:pt x="20536" y="6870"/>
                      <a:pt x="20436" y="6870"/>
                      <a:pt x="20335" y="6870"/>
                    </a:cubicBezTo>
                    <a:lnTo>
                      <a:pt x="19815" y="6790"/>
                    </a:lnTo>
                    <a:lnTo>
                      <a:pt x="19815" y="7700"/>
                    </a:lnTo>
                    <a:lnTo>
                      <a:pt x="20660" y="7994"/>
                    </a:lnTo>
                    <a:lnTo>
                      <a:pt x="20131" y="8978"/>
                    </a:lnTo>
                    <a:lnTo>
                      <a:pt x="19655" y="9456"/>
                    </a:lnTo>
                    <a:lnTo>
                      <a:pt x="19158" y="8282"/>
                    </a:lnTo>
                    <a:lnTo>
                      <a:pt x="18694" y="8924"/>
                    </a:lnTo>
                    <a:lnTo>
                      <a:pt x="18399" y="9343"/>
                    </a:lnTo>
                    <a:lnTo>
                      <a:pt x="18501" y="10330"/>
                    </a:lnTo>
                    <a:lnTo>
                      <a:pt x="18977" y="10410"/>
                    </a:lnTo>
                    <a:lnTo>
                      <a:pt x="19646" y="10647"/>
                    </a:lnTo>
                    <a:lnTo>
                      <a:pt x="20122" y="10567"/>
                    </a:lnTo>
                    <a:lnTo>
                      <a:pt x="20324" y="11521"/>
                    </a:lnTo>
                    <a:lnTo>
                      <a:pt x="20188" y="12799"/>
                    </a:lnTo>
                    <a:lnTo>
                      <a:pt x="19590" y="13170"/>
                    </a:lnTo>
                    <a:lnTo>
                      <a:pt x="18969" y="12929"/>
                    </a:lnTo>
                    <a:lnTo>
                      <a:pt x="18697" y="13407"/>
                    </a:lnTo>
                    <a:lnTo>
                      <a:pt x="18315" y="13886"/>
                    </a:lnTo>
                    <a:lnTo>
                      <a:pt x="17874" y="14120"/>
                    </a:lnTo>
                    <a:lnTo>
                      <a:pt x="17398" y="14890"/>
                    </a:lnTo>
                    <a:lnTo>
                      <a:pt x="17565" y="16429"/>
                    </a:lnTo>
                    <a:lnTo>
                      <a:pt x="17337" y="17359"/>
                    </a:lnTo>
                    <a:lnTo>
                      <a:pt x="17102" y="18071"/>
                    </a:lnTo>
                    <a:lnTo>
                      <a:pt x="16965" y="18894"/>
                    </a:lnTo>
                    <a:lnTo>
                      <a:pt x="16965" y="21022"/>
                    </a:lnTo>
                    <a:lnTo>
                      <a:pt x="16046" y="18005"/>
                    </a:lnTo>
                    <a:lnTo>
                      <a:pt x="16182" y="19359"/>
                    </a:lnTo>
                    <a:lnTo>
                      <a:pt x="16532" y="20748"/>
                    </a:lnTo>
                    <a:lnTo>
                      <a:pt x="16106" y="21012"/>
                    </a:lnTo>
                    <a:lnTo>
                      <a:pt x="15561" y="20822"/>
                    </a:lnTo>
                    <a:lnTo>
                      <a:pt x="15185" y="2160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32" name="Shape 432"/>
              <p:cNvSpPr/>
              <p:nvPr/>
            </p:nvSpPr>
            <p:spPr>
              <a:xfrm>
                <a:off x="10138202" y="4906189"/>
                <a:ext cx="1263159" cy="925017"/>
              </a:xfrm>
              <a:custGeom>
                <a:avLst/>
                <a:gdLst/>
                <a:ahLst/>
                <a:cxnLst>
                  <a:cxn ang="0">
                    <a:pos x="wd2" y="hd2"/>
                  </a:cxn>
                  <a:cxn ang="5400000">
                    <a:pos x="wd2" y="hd2"/>
                  </a:cxn>
                  <a:cxn ang="10800000">
                    <a:pos x="wd2" y="hd2"/>
                  </a:cxn>
                  <a:cxn ang="16200000">
                    <a:pos x="wd2" y="hd2"/>
                  </a:cxn>
                </a:cxnLst>
                <a:rect l="0" t="0" r="r" b="b"/>
                <a:pathLst>
                  <a:path w="21600" h="21600" extrusionOk="0">
                    <a:moveTo>
                      <a:pt x="3294" y="414"/>
                    </a:moveTo>
                    <a:lnTo>
                      <a:pt x="540" y="2813"/>
                    </a:lnTo>
                    <a:lnTo>
                      <a:pt x="597" y="3793"/>
                    </a:lnTo>
                    <a:lnTo>
                      <a:pt x="0" y="4420"/>
                    </a:lnTo>
                    <a:lnTo>
                      <a:pt x="477" y="5308"/>
                    </a:lnTo>
                    <a:lnTo>
                      <a:pt x="7347" y="14789"/>
                    </a:lnTo>
                    <a:lnTo>
                      <a:pt x="8561" y="15893"/>
                    </a:lnTo>
                    <a:lnTo>
                      <a:pt x="9390" y="17505"/>
                    </a:lnTo>
                    <a:lnTo>
                      <a:pt x="10751" y="19510"/>
                    </a:lnTo>
                    <a:lnTo>
                      <a:pt x="11050" y="20851"/>
                    </a:lnTo>
                    <a:lnTo>
                      <a:pt x="11899" y="21600"/>
                    </a:lnTo>
                    <a:lnTo>
                      <a:pt x="13653" y="21548"/>
                    </a:lnTo>
                    <a:lnTo>
                      <a:pt x="14061" y="20381"/>
                    </a:lnTo>
                    <a:lnTo>
                      <a:pt x="13207" y="19970"/>
                    </a:lnTo>
                    <a:lnTo>
                      <a:pt x="12574" y="18967"/>
                    </a:lnTo>
                    <a:lnTo>
                      <a:pt x="13510" y="18887"/>
                    </a:lnTo>
                    <a:lnTo>
                      <a:pt x="14282" y="18943"/>
                    </a:lnTo>
                    <a:lnTo>
                      <a:pt x="15379" y="18525"/>
                    </a:lnTo>
                    <a:lnTo>
                      <a:pt x="16006" y="17230"/>
                    </a:lnTo>
                    <a:lnTo>
                      <a:pt x="17006" y="16450"/>
                    </a:lnTo>
                    <a:lnTo>
                      <a:pt x="17370" y="15705"/>
                    </a:lnTo>
                    <a:lnTo>
                      <a:pt x="17551" y="14928"/>
                    </a:lnTo>
                    <a:lnTo>
                      <a:pt x="17429" y="13685"/>
                    </a:lnTo>
                    <a:lnTo>
                      <a:pt x="18525" y="14019"/>
                    </a:lnTo>
                    <a:lnTo>
                      <a:pt x="19196" y="12598"/>
                    </a:lnTo>
                    <a:lnTo>
                      <a:pt x="19318" y="11627"/>
                    </a:lnTo>
                    <a:lnTo>
                      <a:pt x="19624" y="10307"/>
                    </a:lnTo>
                    <a:lnTo>
                      <a:pt x="20501" y="8807"/>
                    </a:lnTo>
                    <a:lnTo>
                      <a:pt x="21600" y="7139"/>
                    </a:lnTo>
                    <a:lnTo>
                      <a:pt x="15412" y="735"/>
                    </a:lnTo>
                    <a:lnTo>
                      <a:pt x="11646" y="1783"/>
                    </a:lnTo>
                    <a:lnTo>
                      <a:pt x="9020" y="0"/>
                    </a:lnTo>
                    <a:lnTo>
                      <a:pt x="3294" y="414"/>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33" name="Shape 433"/>
              <p:cNvSpPr/>
              <p:nvPr/>
            </p:nvSpPr>
            <p:spPr>
              <a:xfrm>
                <a:off x="9557778" y="5022946"/>
                <a:ext cx="1297156" cy="1387402"/>
              </a:xfrm>
              <a:custGeom>
                <a:avLst/>
                <a:gdLst/>
                <a:ahLst/>
                <a:cxnLst>
                  <a:cxn ang="0">
                    <a:pos x="wd2" y="hd2"/>
                  </a:cxn>
                  <a:cxn ang="5400000">
                    <a:pos x="wd2" y="hd2"/>
                  </a:cxn>
                  <a:cxn ang="10800000">
                    <a:pos x="wd2" y="hd2"/>
                  </a:cxn>
                  <a:cxn ang="16200000">
                    <a:pos x="wd2" y="hd2"/>
                  </a:cxn>
                </a:cxnLst>
                <a:rect l="0" t="0" r="r" b="b"/>
                <a:pathLst>
                  <a:path w="21600" h="21600" extrusionOk="0">
                    <a:moveTo>
                      <a:pt x="0" y="994"/>
                    </a:moveTo>
                    <a:lnTo>
                      <a:pt x="2164" y="10410"/>
                    </a:lnTo>
                    <a:lnTo>
                      <a:pt x="2970" y="11991"/>
                    </a:lnTo>
                    <a:lnTo>
                      <a:pt x="3936" y="13442"/>
                    </a:lnTo>
                    <a:lnTo>
                      <a:pt x="3777" y="14166"/>
                    </a:lnTo>
                    <a:lnTo>
                      <a:pt x="3189" y="14939"/>
                    </a:lnTo>
                    <a:lnTo>
                      <a:pt x="3189" y="15775"/>
                    </a:lnTo>
                    <a:lnTo>
                      <a:pt x="3310" y="17154"/>
                    </a:lnTo>
                    <a:lnTo>
                      <a:pt x="3132" y="18057"/>
                    </a:lnTo>
                    <a:lnTo>
                      <a:pt x="3290" y="19223"/>
                    </a:lnTo>
                    <a:lnTo>
                      <a:pt x="3827" y="20462"/>
                    </a:lnTo>
                    <a:lnTo>
                      <a:pt x="4462" y="21514"/>
                    </a:lnTo>
                    <a:lnTo>
                      <a:pt x="16282" y="20968"/>
                    </a:lnTo>
                    <a:lnTo>
                      <a:pt x="16578" y="21600"/>
                    </a:lnTo>
                    <a:lnTo>
                      <a:pt x="17414" y="21454"/>
                    </a:lnTo>
                    <a:lnTo>
                      <a:pt x="17593" y="20304"/>
                    </a:lnTo>
                    <a:lnTo>
                      <a:pt x="17988" y="19729"/>
                    </a:lnTo>
                    <a:lnTo>
                      <a:pt x="18618" y="20061"/>
                    </a:lnTo>
                    <a:lnTo>
                      <a:pt x="19490" y="20228"/>
                    </a:lnTo>
                    <a:lnTo>
                      <a:pt x="19962" y="19678"/>
                    </a:lnTo>
                    <a:lnTo>
                      <a:pt x="19520" y="18772"/>
                    </a:lnTo>
                    <a:lnTo>
                      <a:pt x="19981" y="17929"/>
                    </a:lnTo>
                    <a:lnTo>
                      <a:pt x="19664" y="17265"/>
                    </a:lnTo>
                    <a:lnTo>
                      <a:pt x="20098" y="16766"/>
                    </a:lnTo>
                    <a:lnTo>
                      <a:pt x="20038" y="16211"/>
                    </a:lnTo>
                    <a:lnTo>
                      <a:pt x="20890" y="15477"/>
                    </a:lnTo>
                    <a:lnTo>
                      <a:pt x="21009" y="14481"/>
                    </a:lnTo>
                    <a:lnTo>
                      <a:pt x="21424" y="13797"/>
                    </a:lnTo>
                    <a:lnTo>
                      <a:pt x="21600" y="13079"/>
                    </a:lnTo>
                    <a:lnTo>
                      <a:pt x="21322" y="12473"/>
                    </a:lnTo>
                    <a:lnTo>
                      <a:pt x="20264" y="12824"/>
                    </a:lnTo>
                    <a:lnTo>
                      <a:pt x="20202" y="11916"/>
                    </a:lnTo>
                    <a:lnTo>
                      <a:pt x="20359" y="10892"/>
                    </a:lnTo>
                    <a:lnTo>
                      <a:pt x="18991" y="9696"/>
                    </a:lnTo>
                    <a:lnTo>
                      <a:pt x="18099" y="8554"/>
                    </a:lnTo>
                    <a:lnTo>
                      <a:pt x="16922" y="7788"/>
                    </a:lnTo>
                    <a:lnTo>
                      <a:pt x="10028" y="1232"/>
                    </a:lnTo>
                    <a:lnTo>
                      <a:pt x="10720" y="561"/>
                    </a:lnTo>
                    <a:lnTo>
                      <a:pt x="10519" y="0"/>
                    </a:lnTo>
                    <a:cubicBezTo>
                      <a:pt x="8809" y="228"/>
                      <a:pt x="7093" y="424"/>
                      <a:pt x="5374" y="588"/>
                    </a:cubicBezTo>
                    <a:cubicBezTo>
                      <a:pt x="3586" y="758"/>
                      <a:pt x="1794" y="894"/>
                      <a:pt x="0" y="994"/>
                    </a:cubicBez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34" name="Shape 434"/>
              <p:cNvSpPr/>
              <p:nvPr/>
            </p:nvSpPr>
            <p:spPr>
              <a:xfrm>
                <a:off x="8024076" y="5112937"/>
                <a:ext cx="865008" cy="1530964"/>
              </a:xfrm>
              <a:custGeom>
                <a:avLst/>
                <a:gdLst/>
                <a:ahLst/>
                <a:cxnLst>
                  <a:cxn ang="0">
                    <a:pos x="wd2" y="hd2"/>
                  </a:cxn>
                  <a:cxn ang="5400000">
                    <a:pos x="wd2" y="hd2"/>
                  </a:cxn>
                  <a:cxn ang="10800000">
                    <a:pos x="wd2" y="hd2"/>
                  </a:cxn>
                  <a:cxn ang="16200000">
                    <a:pos x="wd2" y="hd2"/>
                  </a:cxn>
                </a:cxnLst>
                <a:rect l="0" t="0" r="r" b="b"/>
                <a:pathLst>
                  <a:path w="21600" h="21600" extrusionOk="0">
                    <a:moveTo>
                      <a:pt x="20895" y="0"/>
                    </a:moveTo>
                    <a:lnTo>
                      <a:pt x="21495" y="957"/>
                    </a:lnTo>
                    <a:lnTo>
                      <a:pt x="21600" y="2834"/>
                    </a:lnTo>
                    <a:lnTo>
                      <a:pt x="21578" y="20870"/>
                    </a:lnTo>
                    <a:lnTo>
                      <a:pt x="19772" y="20617"/>
                    </a:lnTo>
                    <a:lnTo>
                      <a:pt x="19003" y="20971"/>
                    </a:lnTo>
                    <a:lnTo>
                      <a:pt x="17200" y="20870"/>
                    </a:lnTo>
                    <a:lnTo>
                      <a:pt x="14947" y="21219"/>
                    </a:lnTo>
                    <a:lnTo>
                      <a:pt x="14108" y="21600"/>
                    </a:lnTo>
                    <a:lnTo>
                      <a:pt x="12710" y="20689"/>
                    </a:lnTo>
                    <a:lnTo>
                      <a:pt x="12039" y="19616"/>
                    </a:lnTo>
                    <a:lnTo>
                      <a:pt x="12383" y="18240"/>
                    </a:lnTo>
                    <a:lnTo>
                      <a:pt x="0" y="18505"/>
                    </a:lnTo>
                    <a:lnTo>
                      <a:pt x="1386" y="16784"/>
                    </a:lnTo>
                    <a:lnTo>
                      <a:pt x="2642" y="15425"/>
                    </a:lnTo>
                    <a:lnTo>
                      <a:pt x="2940" y="14419"/>
                    </a:lnTo>
                    <a:lnTo>
                      <a:pt x="4951" y="11821"/>
                    </a:lnTo>
                    <a:lnTo>
                      <a:pt x="4054" y="11672"/>
                    </a:lnTo>
                    <a:lnTo>
                      <a:pt x="4057" y="10836"/>
                    </a:lnTo>
                    <a:lnTo>
                      <a:pt x="3406" y="10319"/>
                    </a:lnTo>
                    <a:lnTo>
                      <a:pt x="3919" y="9363"/>
                    </a:lnTo>
                    <a:lnTo>
                      <a:pt x="3685" y="8722"/>
                    </a:lnTo>
                    <a:lnTo>
                      <a:pt x="4422" y="8213"/>
                    </a:lnTo>
                    <a:lnTo>
                      <a:pt x="3506" y="7764"/>
                    </a:lnTo>
                    <a:lnTo>
                      <a:pt x="4519" y="7163"/>
                    </a:lnTo>
                    <a:lnTo>
                      <a:pt x="3886" y="6119"/>
                    </a:lnTo>
                    <a:lnTo>
                      <a:pt x="4556" y="4636"/>
                    </a:lnTo>
                    <a:lnTo>
                      <a:pt x="5535" y="2993"/>
                    </a:lnTo>
                    <a:lnTo>
                      <a:pt x="7762" y="1893"/>
                    </a:lnTo>
                    <a:lnTo>
                      <a:pt x="7762" y="1190"/>
                    </a:lnTo>
                    <a:lnTo>
                      <a:pt x="9564" y="29"/>
                    </a:lnTo>
                    <a:cubicBezTo>
                      <a:pt x="11452" y="56"/>
                      <a:pt x="13341" y="68"/>
                      <a:pt x="15230" y="63"/>
                    </a:cubicBezTo>
                    <a:cubicBezTo>
                      <a:pt x="17119" y="58"/>
                      <a:pt x="19007" y="37"/>
                      <a:pt x="20895" y="0"/>
                    </a:cubicBez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35" name="Shape 435"/>
              <p:cNvSpPr/>
              <p:nvPr/>
            </p:nvSpPr>
            <p:spPr>
              <a:xfrm>
                <a:off x="8855346" y="5084927"/>
                <a:ext cx="954358" cy="1560283"/>
              </a:xfrm>
              <a:custGeom>
                <a:avLst/>
                <a:gdLst/>
                <a:ahLst/>
                <a:cxnLst>
                  <a:cxn ang="0">
                    <a:pos x="wd2" y="hd2"/>
                  </a:cxn>
                  <a:cxn ang="5400000">
                    <a:pos x="wd2" y="hd2"/>
                  </a:cxn>
                  <a:cxn ang="10800000">
                    <a:pos x="wd2" y="hd2"/>
                  </a:cxn>
                  <a:cxn ang="16200000">
                    <a:pos x="wd2" y="hd2"/>
                  </a:cxn>
                </a:cxnLst>
                <a:rect l="0" t="0" r="r" b="b"/>
                <a:pathLst>
                  <a:path w="21600" h="21600" extrusionOk="0">
                    <a:moveTo>
                      <a:pt x="3152" y="17447"/>
                    </a:moveTo>
                    <a:lnTo>
                      <a:pt x="2477" y="18141"/>
                    </a:lnTo>
                    <a:lnTo>
                      <a:pt x="3041" y="19146"/>
                    </a:lnTo>
                    <a:lnTo>
                      <a:pt x="2892" y="19891"/>
                    </a:lnTo>
                    <a:lnTo>
                      <a:pt x="2905" y="20725"/>
                    </a:lnTo>
                    <a:lnTo>
                      <a:pt x="1538" y="20904"/>
                    </a:lnTo>
                    <a:lnTo>
                      <a:pt x="546" y="20873"/>
                    </a:lnTo>
                    <a:lnTo>
                      <a:pt x="433" y="1331"/>
                    </a:lnTo>
                    <a:lnTo>
                      <a:pt x="0" y="403"/>
                    </a:lnTo>
                    <a:cubicBezTo>
                      <a:pt x="2794" y="392"/>
                      <a:pt x="5588" y="352"/>
                      <a:pt x="8380" y="282"/>
                    </a:cubicBezTo>
                    <a:cubicBezTo>
                      <a:pt x="11033" y="215"/>
                      <a:pt x="13685" y="121"/>
                      <a:pt x="16334" y="0"/>
                    </a:cubicBezTo>
                    <a:lnTo>
                      <a:pt x="19170" y="8319"/>
                    </a:lnTo>
                    <a:lnTo>
                      <a:pt x="21570" y="10987"/>
                    </a:lnTo>
                    <a:lnTo>
                      <a:pt x="21600" y="11608"/>
                    </a:lnTo>
                    <a:lnTo>
                      <a:pt x="20523" y="12446"/>
                    </a:lnTo>
                    <a:lnTo>
                      <a:pt x="20570" y="13949"/>
                    </a:lnTo>
                    <a:lnTo>
                      <a:pt x="20871" y="14734"/>
                    </a:lnTo>
                    <a:lnTo>
                      <a:pt x="20553" y="15570"/>
                    </a:lnTo>
                    <a:lnTo>
                      <a:pt x="21471" y="17376"/>
                    </a:lnTo>
                    <a:lnTo>
                      <a:pt x="6684" y="17997"/>
                    </a:lnTo>
                    <a:lnTo>
                      <a:pt x="7085" y="20041"/>
                    </a:lnTo>
                    <a:lnTo>
                      <a:pt x="6039" y="20334"/>
                    </a:lnTo>
                    <a:lnTo>
                      <a:pt x="7028" y="20760"/>
                    </a:lnTo>
                    <a:lnTo>
                      <a:pt x="5826" y="21105"/>
                    </a:lnTo>
                    <a:lnTo>
                      <a:pt x="3400" y="21600"/>
                    </a:lnTo>
                    <a:lnTo>
                      <a:pt x="3832" y="20948"/>
                    </a:lnTo>
                    <a:lnTo>
                      <a:pt x="4774" y="20258"/>
                    </a:lnTo>
                    <a:lnTo>
                      <a:pt x="4298" y="19802"/>
                    </a:lnTo>
                    <a:lnTo>
                      <a:pt x="3680" y="18326"/>
                    </a:lnTo>
                    <a:lnTo>
                      <a:pt x="3152" y="17447"/>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36" name="Shape 436"/>
              <p:cNvSpPr/>
              <p:nvPr/>
            </p:nvSpPr>
            <p:spPr>
              <a:xfrm>
                <a:off x="1031850" y="5959095"/>
                <a:ext cx="3055605" cy="2329767"/>
              </a:xfrm>
              <a:custGeom>
                <a:avLst/>
                <a:gdLst/>
                <a:ahLst/>
                <a:cxnLst>
                  <a:cxn ang="0">
                    <a:pos x="wd2" y="hd2"/>
                  </a:cxn>
                  <a:cxn ang="5400000">
                    <a:pos x="wd2" y="hd2"/>
                  </a:cxn>
                  <a:cxn ang="10800000">
                    <a:pos x="wd2" y="hd2"/>
                  </a:cxn>
                  <a:cxn ang="16200000">
                    <a:pos x="wd2" y="hd2"/>
                  </a:cxn>
                </a:cxnLst>
                <a:rect l="0" t="0" r="r" b="b"/>
                <a:pathLst>
                  <a:path w="21600" h="21600" extrusionOk="0">
                    <a:moveTo>
                      <a:pt x="16579" y="3158"/>
                    </a:moveTo>
                    <a:lnTo>
                      <a:pt x="16380" y="2764"/>
                    </a:lnTo>
                    <a:lnTo>
                      <a:pt x="15909" y="2665"/>
                    </a:lnTo>
                    <a:lnTo>
                      <a:pt x="15978" y="2201"/>
                    </a:lnTo>
                    <a:lnTo>
                      <a:pt x="15711" y="2353"/>
                    </a:lnTo>
                    <a:lnTo>
                      <a:pt x="15310" y="2660"/>
                    </a:lnTo>
                    <a:lnTo>
                      <a:pt x="14975" y="2505"/>
                    </a:lnTo>
                    <a:lnTo>
                      <a:pt x="14561" y="2450"/>
                    </a:lnTo>
                    <a:lnTo>
                      <a:pt x="14358" y="2174"/>
                    </a:lnTo>
                    <a:lnTo>
                      <a:pt x="14189" y="1952"/>
                    </a:lnTo>
                    <a:lnTo>
                      <a:pt x="13807" y="1538"/>
                    </a:lnTo>
                    <a:lnTo>
                      <a:pt x="13664" y="1816"/>
                    </a:lnTo>
                    <a:lnTo>
                      <a:pt x="13417" y="1650"/>
                    </a:lnTo>
                    <a:lnTo>
                      <a:pt x="13129" y="1650"/>
                    </a:lnTo>
                    <a:lnTo>
                      <a:pt x="13089" y="1119"/>
                    </a:lnTo>
                    <a:lnTo>
                      <a:pt x="12699" y="1043"/>
                    </a:lnTo>
                    <a:lnTo>
                      <a:pt x="12369" y="870"/>
                    </a:lnTo>
                    <a:lnTo>
                      <a:pt x="12473" y="394"/>
                    </a:lnTo>
                    <a:lnTo>
                      <a:pt x="12078" y="319"/>
                    </a:lnTo>
                    <a:lnTo>
                      <a:pt x="11916" y="0"/>
                    </a:lnTo>
                    <a:lnTo>
                      <a:pt x="11386" y="92"/>
                    </a:lnTo>
                    <a:lnTo>
                      <a:pt x="11074" y="10"/>
                    </a:lnTo>
                    <a:lnTo>
                      <a:pt x="10495" y="441"/>
                    </a:lnTo>
                    <a:lnTo>
                      <a:pt x="9934" y="507"/>
                    </a:lnTo>
                    <a:lnTo>
                      <a:pt x="9502" y="771"/>
                    </a:lnTo>
                    <a:lnTo>
                      <a:pt x="9253" y="1356"/>
                    </a:lnTo>
                    <a:lnTo>
                      <a:pt x="8880" y="1688"/>
                    </a:lnTo>
                    <a:lnTo>
                      <a:pt x="8665" y="1338"/>
                    </a:lnTo>
                    <a:lnTo>
                      <a:pt x="7990" y="1338"/>
                    </a:lnTo>
                    <a:lnTo>
                      <a:pt x="7813" y="1897"/>
                    </a:lnTo>
                    <a:lnTo>
                      <a:pt x="7941" y="2227"/>
                    </a:lnTo>
                    <a:lnTo>
                      <a:pt x="8192" y="2545"/>
                    </a:lnTo>
                    <a:lnTo>
                      <a:pt x="8335" y="3187"/>
                    </a:lnTo>
                    <a:lnTo>
                      <a:pt x="8335" y="3864"/>
                    </a:lnTo>
                    <a:lnTo>
                      <a:pt x="8763" y="4062"/>
                    </a:lnTo>
                    <a:cubicBezTo>
                      <a:pt x="8825" y="4095"/>
                      <a:pt x="8886" y="4128"/>
                      <a:pt x="8947" y="4161"/>
                    </a:cubicBezTo>
                    <a:cubicBezTo>
                      <a:pt x="9009" y="4195"/>
                      <a:pt x="9070" y="4228"/>
                      <a:pt x="9131" y="4261"/>
                    </a:cubicBezTo>
                    <a:lnTo>
                      <a:pt x="8579" y="4318"/>
                    </a:lnTo>
                    <a:lnTo>
                      <a:pt x="8537" y="4889"/>
                    </a:lnTo>
                    <a:lnTo>
                      <a:pt x="8988" y="4891"/>
                    </a:lnTo>
                    <a:lnTo>
                      <a:pt x="8937" y="5309"/>
                    </a:lnTo>
                    <a:lnTo>
                      <a:pt x="8837" y="5637"/>
                    </a:lnTo>
                    <a:lnTo>
                      <a:pt x="8507" y="5283"/>
                    </a:lnTo>
                    <a:lnTo>
                      <a:pt x="8053" y="4719"/>
                    </a:lnTo>
                    <a:lnTo>
                      <a:pt x="8147" y="4202"/>
                    </a:lnTo>
                    <a:lnTo>
                      <a:pt x="7702" y="4003"/>
                    </a:lnTo>
                    <a:lnTo>
                      <a:pt x="6940" y="4101"/>
                    </a:lnTo>
                    <a:lnTo>
                      <a:pt x="6444" y="4067"/>
                    </a:lnTo>
                    <a:lnTo>
                      <a:pt x="6101" y="4132"/>
                    </a:lnTo>
                    <a:lnTo>
                      <a:pt x="6126" y="4560"/>
                    </a:lnTo>
                    <a:lnTo>
                      <a:pt x="6591" y="4914"/>
                    </a:lnTo>
                    <a:lnTo>
                      <a:pt x="6876" y="5201"/>
                    </a:lnTo>
                    <a:lnTo>
                      <a:pt x="6180" y="5057"/>
                    </a:lnTo>
                    <a:lnTo>
                      <a:pt x="6254" y="5586"/>
                    </a:lnTo>
                    <a:lnTo>
                      <a:pt x="6359" y="6137"/>
                    </a:lnTo>
                    <a:lnTo>
                      <a:pt x="6839" y="6502"/>
                    </a:lnTo>
                    <a:lnTo>
                      <a:pt x="7319" y="6404"/>
                    </a:lnTo>
                    <a:lnTo>
                      <a:pt x="7495" y="6831"/>
                    </a:lnTo>
                    <a:lnTo>
                      <a:pt x="7740" y="7040"/>
                    </a:lnTo>
                    <a:lnTo>
                      <a:pt x="7934" y="6590"/>
                    </a:lnTo>
                    <a:lnTo>
                      <a:pt x="8128" y="6358"/>
                    </a:lnTo>
                    <a:lnTo>
                      <a:pt x="8409" y="6326"/>
                    </a:lnTo>
                    <a:lnTo>
                      <a:pt x="8200" y="6899"/>
                    </a:lnTo>
                    <a:lnTo>
                      <a:pt x="8185" y="7547"/>
                    </a:lnTo>
                    <a:lnTo>
                      <a:pt x="7889" y="8079"/>
                    </a:lnTo>
                    <a:lnTo>
                      <a:pt x="7080" y="8178"/>
                    </a:lnTo>
                    <a:lnTo>
                      <a:pt x="6696" y="8432"/>
                    </a:lnTo>
                    <a:lnTo>
                      <a:pt x="6796" y="8995"/>
                    </a:lnTo>
                    <a:lnTo>
                      <a:pt x="6687" y="9488"/>
                    </a:lnTo>
                    <a:lnTo>
                      <a:pt x="6300" y="8957"/>
                    </a:lnTo>
                    <a:lnTo>
                      <a:pt x="6316" y="8153"/>
                    </a:lnTo>
                    <a:lnTo>
                      <a:pt x="6058" y="8482"/>
                    </a:lnTo>
                    <a:lnTo>
                      <a:pt x="5543" y="8847"/>
                    </a:lnTo>
                    <a:lnTo>
                      <a:pt x="5190" y="8813"/>
                    </a:lnTo>
                    <a:lnTo>
                      <a:pt x="4985" y="9232"/>
                    </a:lnTo>
                    <a:lnTo>
                      <a:pt x="5204" y="9707"/>
                    </a:lnTo>
                    <a:lnTo>
                      <a:pt x="5455" y="10355"/>
                    </a:lnTo>
                    <a:lnTo>
                      <a:pt x="5245" y="10936"/>
                    </a:lnTo>
                    <a:lnTo>
                      <a:pt x="4885" y="10773"/>
                    </a:lnTo>
                    <a:lnTo>
                      <a:pt x="4636" y="10750"/>
                    </a:lnTo>
                    <a:lnTo>
                      <a:pt x="4317" y="10554"/>
                    </a:lnTo>
                    <a:lnTo>
                      <a:pt x="3968" y="10818"/>
                    </a:lnTo>
                    <a:lnTo>
                      <a:pt x="4221" y="11183"/>
                    </a:lnTo>
                    <a:lnTo>
                      <a:pt x="4652" y="11413"/>
                    </a:lnTo>
                    <a:lnTo>
                      <a:pt x="5047" y="11226"/>
                    </a:lnTo>
                    <a:lnTo>
                      <a:pt x="5439" y="11194"/>
                    </a:lnTo>
                    <a:lnTo>
                      <a:pt x="5289" y="11645"/>
                    </a:lnTo>
                    <a:lnTo>
                      <a:pt x="5727" y="12284"/>
                    </a:lnTo>
                    <a:lnTo>
                      <a:pt x="6154" y="12118"/>
                    </a:lnTo>
                    <a:lnTo>
                      <a:pt x="6111" y="12600"/>
                    </a:lnTo>
                    <a:lnTo>
                      <a:pt x="5834" y="13008"/>
                    </a:lnTo>
                    <a:lnTo>
                      <a:pt x="5608" y="13677"/>
                    </a:lnTo>
                    <a:lnTo>
                      <a:pt x="5987" y="13840"/>
                    </a:lnTo>
                    <a:lnTo>
                      <a:pt x="6170" y="13615"/>
                    </a:lnTo>
                    <a:lnTo>
                      <a:pt x="6727" y="13783"/>
                    </a:lnTo>
                    <a:lnTo>
                      <a:pt x="6845" y="14256"/>
                    </a:lnTo>
                    <a:lnTo>
                      <a:pt x="6988" y="14862"/>
                    </a:lnTo>
                    <a:lnTo>
                      <a:pt x="7492" y="14729"/>
                    </a:lnTo>
                    <a:lnTo>
                      <a:pt x="7610" y="14079"/>
                    </a:lnTo>
                    <a:lnTo>
                      <a:pt x="7979" y="14210"/>
                    </a:lnTo>
                    <a:lnTo>
                      <a:pt x="8238" y="14516"/>
                    </a:lnTo>
                    <a:lnTo>
                      <a:pt x="7860" y="15014"/>
                    </a:lnTo>
                    <a:lnTo>
                      <a:pt x="7464" y="15366"/>
                    </a:lnTo>
                    <a:lnTo>
                      <a:pt x="7202" y="15709"/>
                    </a:lnTo>
                    <a:lnTo>
                      <a:pt x="7054" y="16200"/>
                    </a:lnTo>
                    <a:lnTo>
                      <a:pt x="6658" y="16233"/>
                    </a:lnTo>
                    <a:lnTo>
                      <a:pt x="6293" y="16649"/>
                    </a:lnTo>
                    <a:lnTo>
                      <a:pt x="5847" y="16616"/>
                    </a:lnTo>
                    <a:lnTo>
                      <a:pt x="5268" y="16966"/>
                    </a:lnTo>
                    <a:lnTo>
                      <a:pt x="4704" y="16998"/>
                    </a:lnTo>
                    <a:lnTo>
                      <a:pt x="4510" y="17194"/>
                    </a:lnTo>
                    <a:lnTo>
                      <a:pt x="4246" y="17379"/>
                    </a:lnTo>
                    <a:lnTo>
                      <a:pt x="4027" y="17215"/>
                    </a:lnTo>
                    <a:lnTo>
                      <a:pt x="3793" y="17324"/>
                    </a:lnTo>
                    <a:lnTo>
                      <a:pt x="3444" y="17302"/>
                    </a:lnTo>
                    <a:lnTo>
                      <a:pt x="3012" y="17389"/>
                    </a:lnTo>
                    <a:lnTo>
                      <a:pt x="2700" y="17693"/>
                    </a:lnTo>
                    <a:cubicBezTo>
                      <a:pt x="2650" y="17710"/>
                      <a:pt x="2601" y="17726"/>
                      <a:pt x="2552" y="17742"/>
                    </a:cubicBezTo>
                    <a:cubicBezTo>
                      <a:pt x="2502" y="17759"/>
                      <a:pt x="2453" y="17775"/>
                      <a:pt x="2404" y="17791"/>
                    </a:cubicBezTo>
                    <a:lnTo>
                      <a:pt x="2013" y="17791"/>
                    </a:lnTo>
                    <a:lnTo>
                      <a:pt x="1733" y="17726"/>
                    </a:lnTo>
                    <a:lnTo>
                      <a:pt x="1312" y="17627"/>
                    </a:lnTo>
                    <a:lnTo>
                      <a:pt x="1385" y="17992"/>
                    </a:lnTo>
                    <a:lnTo>
                      <a:pt x="848" y="18268"/>
                    </a:lnTo>
                    <a:cubicBezTo>
                      <a:pt x="759" y="18253"/>
                      <a:pt x="670" y="18237"/>
                      <a:pt x="580" y="18221"/>
                    </a:cubicBezTo>
                    <a:cubicBezTo>
                      <a:pt x="491" y="18206"/>
                      <a:pt x="402" y="18190"/>
                      <a:pt x="313" y="18174"/>
                    </a:cubicBezTo>
                    <a:lnTo>
                      <a:pt x="0" y="18513"/>
                    </a:lnTo>
                    <a:lnTo>
                      <a:pt x="1148" y="18668"/>
                    </a:lnTo>
                    <a:lnTo>
                      <a:pt x="1717" y="18426"/>
                    </a:lnTo>
                    <a:lnTo>
                      <a:pt x="2587" y="17285"/>
                    </a:lnTo>
                    <a:lnTo>
                      <a:pt x="3657" y="17737"/>
                    </a:lnTo>
                    <a:lnTo>
                      <a:pt x="4137" y="17737"/>
                    </a:lnTo>
                    <a:lnTo>
                      <a:pt x="4642" y="17672"/>
                    </a:lnTo>
                    <a:lnTo>
                      <a:pt x="5484" y="17706"/>
                    </a:lnTo>
                    <a:lnTo>
                      <a:pt x="5744" y="17310"/>
                    </a:lnTo>
                    <a:lnTo>
                      <a:pt x="6304" y="17595"/>
                    </a:lnTo>
                    <a:lnTo>
                      <a:pt x="6592" y="17628"/>
                    </a:lnTo>
                    <a:lnTo>
                      <a:pt x="7019" y="17332"/>
                    </a:lnTo>
                    <a:lnTo>
                      <a:pt x="6971" y="17002"/>
                    </a:lnTo>
                    <a:lnTo>
                      <a:pt x="7419" y="16970"/>
                    </a:lnTo>
                    <a:lnTo>
                      <a:pt x="7747" y="16782"/>
                    </a:lnTo>
                    <a:lnTo>
                      <a:pt x="8159" y="16320"/>
                    </a:lnTo>
                    <a:lnTo>
                      <a:pt x="8258" y="15947"/>
                    </a:lnTo>
                    <a:lnTo>
                      <a:pt x="8729" y="15979"/>
                    </a:lnTo>
                    <a:lnTo>
                      <a:pt x="9291" y="15639"/>
                    </a:lnTo>
                    <a:lnTo>
                      <a:pt x="9788" y="15311"/>
                    </a:lnTo>
                    <a:lnTo>
                      <a:pt x="9619" y="14295"/>
                    </a:lnTo>
                    <a:lnTo>
                      <a:pt x="9922" y="13801"/>
                    </a:lnTo>
                    <a:lnTo>
                      <a:pt x="10362" y="13912"/>
                    </a:lnTo>
                    <a:lnTo>
                      <a:pt x="10756" y="13284"/>
                    </a:lnTo>
                    <a:lnTo>
                      <a:pt x="11143" y="12952"/>
                    </a:lnTo>
                    <a:cubicBezTo>
                      <a:pt x="11226" y="12892"/>
                      <a:pt x="11308" y="12831"/>
                      <a:pt x="11391" y="12770"/>
                    </a:cubicBezTo>
                    <a:cubicBezTo>
                      <a:pt x="11474" y="12709"/>
                      <a:pt x="11557" y="12648"/>
                      <a:pt x="11639" y="12588"/>
                    </a:cubicBezTo>
                    <a:lnTo>
                      <a:pt x="12019" y="12466"/>
                    </a:lnTo>
                    <a:lnTo>
                      <a:pt x="12185" y="12821"/>
                    </a:lnTo>
                    <a:lnTo>
                      <a:pt x="11263" y="13340"/>
                    </a:lnTo>
                    <a:lnTo>
                      <a:pt x="10910" y="13804"/>
                    </a:lnTo>
                    <a:lnTo>
                      <a:pt x="11096" y="14410"/>
                    </a:lnTo>
                    <a:lnTo>
                      <a:pt x="10843" y="14608"/>
                    </a:lnTo>
                    <a:cubicBezTo>
                      <a:pt x="10795" y="14664"/>
                      <a:pt x="10748" y="14720"/>
                      <a:pt x="10700" y="14776"/>
                    </a:cubicBezTo>
                    <a:cubicBezTo>
                      <a:pt x="10653" y="14832"/>
                      <a:pt x="10605" y="14889"/>
                      <a:pt x="10558" y="14945"/>
                    </a:cubicBezTo>
                    <a:lnTo>
                      <a:pt x="11045" y="15011"/>
                    </a:lnTo>
                    <a:lnTo>
                      <a:pt x="11296" y="14845"/>
                    </a:lnTo>
                    <a:lnTo>
                      <a:pt x="11522" y="14480"/>
                    </a:lnTo>
                    <a:lnTo>
                      <a:pt x="11916" y="14316"/>
                    </a:lnTo>
                    <a:lnTo>
                      <a:pt x="12335" y="14216"/>
                    </a:lnTo>
                    <a:lnTo>
                      <a:pt x="12696" y="13952"/>
                    </a:lnTo>
                    <a:lnTo>
                      <a:pt x="12569" y="13522"/>
                    </a:lnTo>
                    <a:lnTo>
                      <a:pt x="12493" y="13203"/>
                    </a:lnTo>
                    <a:lnTo>
                      <a:pt x="12687" y="12983"/>
                    </a:lnTo>
                    <a:lnTo>
                      <a:pt x="12990" y="12929"/>
                    </a:lnTo>
                    <a:lnTo>
                      <a:pt x="13410" y="13084"/>
                    </a:lnTo>
                    <a:lnTo>
                      <a:pt x="13713" y="13215"/>
                    </a:lnTo>
                    <a:lnTo>
                      <a:pt x="13881" y="13644"/>
                    </a:lnTo>
                    <a:lnTo>
                      <a:pt x="13815" y="13952"/>
                    </a:lnTo>
                    <a:lnTo>
                      <a:pt x="14091" y="14240"/>
                    </a:lnTo>
                    <a:lnTo>
                      <a:pt x="14487" y="14505"/>
                    </a:lnTo>
                    <a:lnTo>
                      <a:pt x="15017" y="14804"/>
                    </a:lnTo>
                    <a:lnTo>
                      <a:pt x="15522" y="14838"/>
                    </a:lnTo>
                    <a:lnTo>
                      <a:pt x="15859" y="15003"/>
                    </a:lnTo>
                    <a:lnTo>
                      <a:pt x="16314" y="15394"/>
                    </a:lnTo>
                    <a:lnTo>
                      <a:pt x="16972" y="15903"/>
                    </a:lnTo>
                    <a:lnTo>
                      <a:pt x="17617" y="16409"/>
                    </a:lnTo>
                    <a:cubicBezTo>
                      <a:pt x="17675" y="16447"/>
                      <a:pt x="17734" y="16486"/>
                      <a:pt x="17793" y="16524"/>
                    </a:cubicBezTo>
                    <a:cubicBezTo>
                      <a:pt x="17851" y="16562"/>
                      <a:pt x="17910" y="16601"/>
                      <a:pt x="17969" y="16639"/>
                    </a:cubicBezTo>
                    <a:lnTo>
                      <a:pt x="18093" y="17264"/>
                    </a:lnTo>
                    <a:lnTo>
                      <a:pt x="18388" y="16858"/>
                    </a:lnTo>
                    <a:cubicBezTo>
                      <a:pt x="18341" y="16607"/>
                      <a:pt x="18496" y="16370"/>
                      <a:pt x="18692" y="16393"/>
                    </a:cubicBezTo>
                    <a:cubicBezTo>
                      <a:pt x="18900" y="16418"/>
                      <a:pt x="19021" y="16715"/>
                      <a:pt x="18920" y="16956"/>
                    </a:cubicBezTo>
                    <a:lnTo>
                      <a:pt x="18652" y="17176"/>
                    </a:lnTo>
                    <a:lnTo>
                      <a:pt x="18459" y="17340"/>
                    </a:lnTo>
                    <a:lnTo>
                      <a:pt x="18382" y="17979"/>
                    </a:lnTo>
                    <a:lnTo>
                      <a:pt x="18790" y="18411"/>
                    </a:lnTo>
                    <a:lnTo>
                      <a:pt x="18590" y="18775"/>
                    </a:lnTo>
                    <a:lnTo>
                      <a:pt x="18958" y="19240"/>
                    </a:lnTo>
                    <a:lnTo>
                      <a:pt x="19252" y="19295"/>
                    </a:lnTo>
                    <a:lnTo>
                      <a:pt x="19252" y="18821"/>
                    </a:lnTo>
                    <a:lnTo>
                      <a:pt x="19363" y="18456"/>
                    </a:lnTo>
                    <a:lnTo>
                      <a:pt x="19622" y="18590"/>
                    </a:lnTo>
                    <a:lnTo>
                      <a:pt x="19695" y="19128"/>
                    </a:lnTo>
                    <a:lnTo>
                      <a:pt x="19664" y="19718"/>
                    </a:lnTo>
                    <a:lnTo>
                      <a:pt x="19806" y="20111"/>
                    </a:lnTo>
                    <a:lnTo>
                      <a:pt x="19932" y="20696"/>
                    </a:lnTo>
                    <a:lnTo>
                      <a:pt x="19958" y="21600"/>
                    </a:lnTo>
                    <a:lnTo>
                      <a:pt x="20334" y="20903"/>
                    </a:lnTo>
                    <a:lnTo>
                      <a:pt x="20692" y="21254"/>
                    </a:lnTo>
                    <a:lnTo>
                      <a:pt x="21163" y="20967"/>
                    </a:lnTo>
                    <a:lnTo>
                      <a:pt x="21600" y="20768"/>
                    </a:lnTo>
                    <a:lnTo>
                      <a:pt x="21525" y="20063"/>
                    </a:lnTo>
                    <a:lnTo>
                      <a:pt x="21155" y="20009"/>
                    </a:lnTo>
                    <a:lnTo>
                      <a:pt x="20627" y="19976"/>
                    </a:lnTo>
                    <a:lnTo>
                      <a:pt x="21133" y="19528"/>
                    </a:lnTo>
                    <a:lnTo>
                      <a:pt x="20966" y="18970"/>
                    </a:lnTo>
                    <a:lnTo>
                      <a:pt x="20899" y="18406"/>
                    </a:lnTo>
                    <a:lnTo>
                      <a:pt x="20486" y="18210"/>
                    </a:lnTo>
                    <a:lnTo>
                      <a:pt x="19889" y="18090"/>
                    </a:lnTo>
                    <a:lnTo>
                      <a:pt x="19796" y="17219"/>
                    </a:lnTo>
                    <a:lnTo>
                      <a:pt x="19604" y="16699"/>
                    </a:lnTo>
                    <a:lnTo>
                      <a:pt x="19309" y="16092"/>
                    </a:lnTo>
                    <a:lnTo>
                      <a:pt x="19007" y="15717"/>
                    </a:lnTo>
                    <a:lnTo>
                      <a:pt x="18491" y="15368"/>
                    </a:lnTo>
                    <a:lnTo>
                      <a:pt x="18037" y="15522"/>
                    </a:lnTo>
                    <a:lnTo>
                      <a:pt x="17920" y="16093"/>
                    </a:lnTo>
                    <a:lnTo>
                      <a:pt x="17619" y="15994"/>
                    </a:lnTo>
                    <a:lnTo>
                      <a:pt x="17401" y="15182"/>
                    </a:lnTo>
                    <a:lnTo>
                      <a:pt x="17267" y="14763"/>
                    </a:lnTo>
                    <a:lnTo>
                      <a:pt x="16719" y="14882"/>
                    </a:lnTo>
                    <a:lnTo>
                      <a:pt x="16415" y="14652"/>
                    </a:lnTo>
                    <a:lnTo>
                      <a:pt x="15981" y="14587"/>
                    </a:lnTo>
                    <a:lnTo>
                      <a:pt x="16579" y="3158"/>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37" name="Shape 437"/>
              <p:cNvSpPr/>
              <p:nvPr/>
            </p:nvSpPr>
            <p:spPr>
              <a:xfrm>
                <a:off x="3748859" y="6946244"/>
                <a:ext cx="77818" cy="95940"/>
              </a:xfrm>
              <a:custGeom>
                <a:avLst/>
                <a:gdLst/>
                <a:ahLst/>
                <a:cxnLst>
                  <a:cxn ang="0">
                    <a:pos x="wd2" y="hd2"/>
                  </a:cxn>
                  <a:cxn ang="5400000">
                    <a:pos x="wd2" y="hd2"/>
                  </a:cxn>
                  <a:cxn ang="10800000">
                    <a:pos x="wd2" y="hd2"/>
                  </a:cxn>
                  <a:cxn ang="16200000">
                    <a:pos x="wd2" y="hd2"/>
                  </a:cxn>
                </a:cxnLst>
                <a:rect l="0" t="0" r="r" b="b"/>
                <a:pathLst>
                  <a:path w="21600" h="21600" extrusionOk="0">
                    <a:moveTo>
                      <a:pt x="12252" y="0"/>
                    </a:moveTo>
                    <a:lnTo>
                      <a:pt x="0" y="6679"/>
                    </a:lnTo>
                    <a:lnTo>
                      <a:pt x="2125" y="19385"/>
                    </a:lnTo>
                    <a:lnTo>
                      <a:pt x="21600" y="21600"/>
                    </a:lnTo>
                    <a:lnTo>
                      <a:pt x="12252"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38" name="Shape 438"/>
              <p:cNvSpPr/>
              <p:nvPr/>
            </p:nvSpPr>
            <p:spPr>
              <a:xfrm>
                <a:off x="3918828" y="6867045"/>
                <a:ext cx="164610" cy="183108"/>
              </a:xfrm>
              <a:custGeom>
                <a:avLst/>
                <a:gdLst/>
                <a:ahLst/>
                <a:cxnLst>
                  <a:cxn ang="0">
                    <a:pos x="wd2" y="hd2"/>
                  </a:cxn>
                  <a:cxn ang="5400000">
                    <a:pos x="wd2" y="hd2"/>
                  </a:cxn>
                  <a:cxn ang="10800000">
                    <a:pos x="wd2" y="hd2"/>
                  </a:cxn>
                  <a:cxn ang="16200000">
                    <a:pos x="wd2" y="hd2"/>
                  </a:cxn>
                </a:cxnLst>
                <a:rect l="0" t="0" r="r" b="b"/>
                <a:pathLst>
                  <a:path w="21600" h="21600" extrusionOk="0">
                    <a:moveTo>
                      <a:pt x="14124" y="773"/>
                    </a:moveTo>
                    <a:lnTo>
                      <a:pt x="6211" y="0"/>
                    </a:lnTo>
                    <a:lnTo>
                      <a:pt x="0" y="5608"/>
                    </a:lnTo>
                    <a:lnTo>
                      <a:pt x="4085" y="13684"/>
                    </a:lnTo>
                    <a:lnTo>
                      <a:pt x="10213" y="21600"/>
                    </a:lnTo>
                    <a:lnTo>
                      <a:pt x="17845" y="18679"/>
                    </a:lnTo>
                    <a:lnTo>
                      <a:pt x="18784" y="9691"/>
                    </a:lnTo>
                    <a:lnTo>
                      <a:pt x="21600" y="3957"/>
                    </a:lnTo>
                    <a:lnTo>
                      <a:pt x="14124" y="773"/>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39" name="Shape 439"/>
              <p:cNvSpPr/>
              <p:nvPr/>
            </p:nvSpPr>
            <p:spPr>
              <a:xfrm>
                <a:off x="4400992" y="7049782"/>
                <a:ext cx="218206" cy="176915"/>
              </a:xfrm>
              <a:custGeom>
                <a:avLst/>
                <a:gdLst/>
                <a:ahLst/>
                <a:cxnLst>
                  <a:cxn ang="0">
                    <a:pos x="wd2" y="hd2"/>
                  </a:cxn>
                  <a:cxn ang="5400000">
                    <a:pos x="wd2" y="hd2"/>
                  </a:cxn>
                  <a:cxn ang="10800000">
                    <a:pos x="wd2" y="hd2"/>
                  </a:cxn>
                  <a:cxn ang="16200000">
                    <a:pos x="wd2" y="hd2"/>
                  </a:cxn>
                </a:cxnLst>
                <a:rect l="0" t="0" r="r" b="b"/>
                <a:pathLst>
                  <a:path w="21600" h="21600" extrusionOk="0">
                    <a:moveTo>
                      <a:pt x="8036" y="0"/>
                    </a:moveTo>
                    <a:lnTo>
                      <a:pt x="3949" y="7352"/>
                    </a:lnTo>
                    <a:lnTo>
                      <a:pt x="0" y="9182"/>
                    </a:lnTo>
                    <a:lnTo>
                      <a:pt x="4112" y="15083"/>
                    </a:lnTo>
                    <a:lnTo>
                      <a:pt x="7016" y="19433"/>
                    </a:lnTo>
                    <a:lnTo>
                      <a:pt x="11945" y="21600"/>
                    </a:lnTo>
                    <a:lnTo>
                      <a:pt x="17850" y="20744"/>
                    </a:lnTo>
                    <a:lnTo>
                      <a:pt x="21600" y="15665"/>
                    </a:lnTo>
                    <a:lnTo>
                      <a:pt x="19489" y="11914"/>
                    </a:lnTo>
                    <a:lnTo>
                      <a:pt x="13983" y="8017"/>
                    </a:lnTo>
                    <a:lnTo>
                      <a:pt x="11990" y="2392"/>
                    </a:lnTo>
                    <a:lnTo>
                      <a:pt x="8036"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40" name="Shape 440"/>
              <p:cNvSpPr/>
              <p:nvPr/>
            </p:nvSpPr>
            <p:spPr>
              <a:xfrm>
                <a:off x="4688618" y="7240689"/>
                <a:ext cx="274919" cy="83682"/>
              </a:xfrm>
              <a:custGeom>
                <a:avLst/>
                <a:gdLst/>
                <a:ahLst/>
                <a:cxnLst>
                  <a:cxn ang="0">
                    <a:pos x="wd2" y="hd2"/>
                  </a:cxn>
                  <a:cxn ang="5400000">
                    <a:pos x="wd2" y="hd2"/>
                  </a:cxn>
                  <a:cxn ang="10800000">
                    <a:pos x="wd2" y="hd2"/>
                  </a:cxn>
                  <a:cxn ang="16200000">
                    <a:pos x="wd2" y="hd2"/>
                  </a:cxn>
                </a:cxnLst>
                <a:rect l="0" t="0" r="r" b="b"/>
                <a:pathLst>
                  <a:path w="21330" h="19565" extrusionOk="0">
                    <a:moveTo>
                      <a:pt x="12959" y="6242"/>
                    </a:moveTo>
                    <a:lnTo>
                      <a:pt x="9026" y="5474"/>
                    </a:lnTo>
                    <a:lnTo>
                      <a:pt x="4789" y="2248"/>
                    </a:lnTo>
                    <a:lnTo>
                      <a:pt x="0" y="8759"/>
                    </a:lnTo>
                    <a:lnTo>
                      <a:pt x="3804" y="14579"/>
                    </a:lnTo>
                    <a:lnTo>
                      <a:pt x="11183" y="17089"/>
                    </a:lnTo>
                    <a:lnTo>
                      <a:pt x="15302" y="19565"/>
                    </a:lnTo>
                    <a:lnTo>
                      <a:pt x="18796" y="13184"/>
                    </a:lnTo>
                    <a:cubicBezTo>
                      <a:pt x="20281" y="14141"/>
                      <a:pt x="21600" y="10167"/>
                      <a:pt x="21283" y="5691"/>
                    </a:cubicBezTo>
                    <a:cubicBezTo>
                      <a:pt x="20777" y="-1457"/>
                      <a:pt x="17466" y="-2035"/>
                      <a:pt x="16690" y="4888"/>
                    </a:cubicBezTo>
                    <a:lnTo>
                      <a:pt x="12959" y="6242"/>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41" name="Shape 441"/>
              <p:cNvSpPr/>
              <p:nvPr/>
            </p:nvSpPr>
            <p:spPr>
              <a:xfrm>
                <a:off x="4943918" y="7321540"/>
                <a:ext cx="218543" cy="162342"/>
              </a:xfrm>
              <a:custGeom>
                <a:avLst/>
                <a:gdLst/>
                <a:ahLst/>
                <a:cxnLst>
                  <a:cxn ang="0">
                    <a:pos x="wd2" y="hd2"/>
                  </a:cxn>
                  <a:cxn ang="5400000">
                    <a:pos x="wd2" y="hd2"/>
                  </a:cxn>
                  <a:cxn ang="10800000">
                    <a:pos x="wd2" y="hd2"/>
                  </a:cxn>
                  <a:cxn ang="16200000">
                    <a:pos x="wd2" y="hd2"/>
                  </a:cxn>
                </a:cxnLst>
                <a:rect l="0" t="0" r="r" b="b"/>
                <a:pathLst>
                  <a:path w="21600" h="21600" extrusionOk="0">
                    <a:moveTo>
                      <a:pt x="10811" y="4019"/>
                    </a:moveTo>
                    <a:lnTo>
                      <a:pt x="5336" y="2613"/>
                    </a:lnTo>
                    <a:lnTo>
                      <a:pt x="91" y="0"/>
                    </a:lnTo>
                    <a:lnTo>
                      <a:pt x="0" y="5744"/>
                    </a:lnTo>
                    <a:lnTo>
                      <a:pt x="3162" y="8899"/>
                    </a:lnTo>
                    <a:lnTo>
                      <a:pt x="6655" y="12174"/>
                    </a:lnTo>
                    <a:lnTo>
                      <a:pt x="9427" y="18286"/>
                    </a:lnTo>
                    <a:lnTo>
                      <a:pt x="12213" y="21600"/>
                    </a:lnTo>
                    <a:lnTo>
                      <a:pt x="18092" y="20171"/>
                    </a:lnTo>
                    <a:lnTo>
                      <a:pt x="21600" y="15092"/>
                    </a:lnTo>
                    <a:lnTo>
                      <a:pt x="10811" y="4019"/>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42" name="Shape 442"/>
              <p:cNvSpPr/>
              <p:nvPr/>
            </p:nvSpPr>
            <p:spPr>
              <a:xfrm>
                <a:off x="4827544" y="7344628"/>
                <a:ext cx="100680" cy="99587"/>
              </a:xfrm>
              <a:custGeom>
                <a:avLst/>
                <a:gdLst/>
                <a:ahLst/>
                <a:cxnLst>
                  <a:cxn ang="0">
                    <a:pos x="wd2" y="hd2"/>
                  </a:cxn>
                  <a:cxn ang="5400000">
                    <a:pos x="wd2" y="hd2"/>
                  </a:cxn>
                  <a:cxn ang="10800000">
                    <a:pos x="wd2" y="hd2"/>
                  </a:cxn>
                  <a:cxn ang="16200000">
                    <a:pos x="wd2" y="hd2"/>
                  </a:cxn>
                </a:cxnLst>
                <a:rect l="0" t="0" r="r" b="b"/>
                <a:pathLst>
                  <a:path w="21600" h="21600" extrusionOk="0">
                    <a:moveTo>
                      <a:pt x="14269" y="4594"/>
                    </a:moveTo>
                    <a:lnTo>
                      <a:pt x="2240" y="0"/>
                    </a:lnTo>
                    <a:lnTo>
                      <a:pt x="0" y="10734"/>
                    </a:lnTo>
                    <a:lnTo>
                      <a:pt x="12481" y="21600"/>
                    </a:lnTo>
                    <a:lnTo>
                      <a:pt x="21600" y="17006"/>
                    </a:lnTo>
                    <a:lnTo>
                      <a:pt x="14269" y="4594"/>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43" name="Shape 443"/>
              <p:cNvSpPr/>
              <p:nvPr/>
            </p:nvSpPr>
            <p:spPr>
              <a:xfrm>
                <a:off x="4937316" y="7469939"/>
                <a:ext cx="66040" cy="72329"/>
              </a:xfrm>
              <a:custGeom>
                <a:avLst/>
                <a:gdLst/>
                <a:ahLst/>
                <a:cxnLst>
                  <a:cxn ang="0">
                    <a:pos x="wd2" y="hd2"/>
                  </a:cxn>
                  <a:cxn ang="5400000">
                    <a:pos x="wd2" y="hd2"/>
                  </a:cxn>
                  <a:cxn ang="10800000">
                    <a:pos x="wd2" y="hd2"/>
                  </a:cxn>
                  <a:cxn ang="16200000">
                    <a:pos x="wd2" y="hd2"/>
                  </a:cxn>
                </a:cxnLst>
                <a:rect l="0" t="0" r="r" b="b"/>
                <a:pathLst>
                  <a:path w="21600" h="21600" extrusionOk="0">
                    <a:moveTo>
                      <a:pt x="7361" y="0"/>
                    </a:moveTo>
                    <a:lnTo>
                      <a:pt x="0" y="15945"/>
                    </a:lnTo>
                    <a:lnTo>
                      <a:pt x="18834" y="21600"/>
                    </a:lnTo>
                    <a:lnTo>
                      <a:pt x="21600" y="3693"/>
                    </a:lnTo>
                    <a:lnTo>
                      <a:pt x="7361"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44" name="Shape 444"/>
              <p:cNvSpPr/>
              <p:nvPr/>
            </p:nvSpPr>
            <p:spPr>
              <a:xfrm>
                <a:off x="5142720" y="7594375"/>
                <a:ext cx="451934" cy="501215"/>
              </a:xfrm>
              <a:custGeom>
                <a:avLst/>
                <a:gdLst/>
                <a:ahLst/>
                <a:cxnLst>
                  <a:cxn ang="0">
                    <a:pos x="wd2" y="hd2"/>
                  </a:cxn>
                  <a:cxn ang="5400000">
                    <a:pos x="wd2" y="hd2"/>
                  </a:cxn>
                  <a:cxn ang="10800000">
                    <a:pos x="wd2" y="hd2"/>
                  </a:cxn>
                  <a:cxn ang="16200000">
                    <a:pos x="wd2" y="hd2"/>
                  </a:cxn>
                </a:cxnLst>
                <a:rect l="0" t="0" r="r" b="b"/>
                <a:pathLst>
                  <a:path w="21600" h="21600" extrusionOk="0">
                    <a:moveTo>
                      <a:pt x="3683" y="0"/>
                    </a:moveTo>
                    <a:lnTo>
                      <a:pt x="3241" y="2088"/>
                    </a:lnTo>
                    <a:lnTo>
                      <a:pt x="4733" y="5464"/>
                    </a:lnTo>
                    <a:lnTo>
                      <a:pt x="2353" y="6845"/>
                    </a:lnTo>
                    <a:lnTo>
                      <a:pt x="0" y="7244"/>
                    </a:lnTo>
                    <a:lnTo>
                      <a:pt x="933" y="10271"/>
                    </a:lnTo>
                    <a:lnTo>
                      <a:pt x="2871" y="13812"/>
                    </a:lnTo>
                    <a:lnTo>
                      <a:pt x="3477" y="16118"/>
                    </a:lnTo>
                    <a:lnTo>
                      <a:pt x="3135" y="18734"/>
                    </a:lnTo>
                    <a:lnTo>
                      <a:pt x="5401" y="19659"/>
                    </a:lnTo>
                    <a:lnTo>
                      <a:pt x="6242" y="21600"/>
                    </a:lnTo>
                    <a:lnTo>
                      <a:pt x="8965" y="21292"/>
                    </a:lnTo>
                    <a:lnTo>
                      <a:pt x="10611" y="18214"/>
                    </a:lnTo>
                    <a:lnTo>
                      <a:pt x="14018" y="16363"/>
                    </a:lnTo>
                    <a:lnTo>
                      <a:pt x="16711" y="16208"/>
                    </a:lnTo>
                    <a:lnTo>
                      <a:pt x="20296" y="15078"/>
                    </a:lnTo>
                    <a:lnTo>
                      <a:pt x="21600" y="13638"/>
                    </a:lnTo>
                    <a:lnTo>
                      <a:pt x="21094" y="12006"/>
                    </a:lnTo>
                    <a:lnTo>
                      <a:pt x="19220" y="10779"/>
                    </a:lnTo>
                    <a:lnTo>
                      <a:pt x="16939" y="7231"/>
                    </a:lnTo>
                    <a:lnTo>
                      <a:pt x="14902" y="5233"/>
                    </a:lnTo>
                    <a:lnTo>
                      <a:pt x="13319" y="4519"/>
                    </a:lnTo>
                    <a:lnTo>
                      <a:pt x="11680" y="3137"/>
                    </a:lnTo>
                    <a:lnTo>
                      <a:pt x="10269" y="2110"/>
                    </a:lnTo>
                    <a:lnTo>
                      <a:pt x="7753" y="2110"/>
                    </a:lnTo>
                    <a:lnTo>
                      <a:pt x="6285" y="85"/>
                    </a:lnTo>
                    <a:lnTo>
                      <a:pt x="3683"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45" name="Shape 445"/>
              <p:cNvSpPr/>
              <p:nvPr/>
            </p:nvSpPr>
            <p:spPr>
              <a:xfrm>
                <a:off x="2219647" y="7642752"/>
                <a:ext cx="287778" cy="243604"/>
              </a:xfrm>
              <a:custGeom>
                <a:avLst/>
                <a:gdLst/>
                <a:ahLst/>
                <a:cxnLst>
                  <a:cxn ang="0">
                    <a:pos x="wd2" y="hd2"/>
                  </a:cxn>
                  <a:cxn ang="5400000">
                    <a:pos x="wd2" y="hd2"/>
                  </a:cxn>
                  <a:cxn ang="10800000">
                    <a:pos x="wd2" y="hd2"/>
                  </a:cxn>
                  <a:cxn ang="16200000">
                    <a:pos x="wd2" y="hd2"/>
                  </a:cxn>
                </a:cxnLst>
                <a:rect l="0" t="0" r="r" b="b"/>
                <a:pathLst>
                  <a:path w="21600" h="21600" extrusionOk="0">
                    <a:moveTo>
                      <a:pt x="17738" y="0"/>
                    </a:moveTo>
                    <a:lnTo>
                      <a:pt x="13452" y="3174"/>
                    </a:lnTo>
                    <a:lnTo>
                      <a:pt x="9660" y="5417"/>
                    </a:lnTo>
                    <a:lnTo>
                      <a:pt x="3225" y="8273"/>
                    </a:lnTo>
                    <a:lnTo>
                      <a:pt x="2944" y="13244"/>
                    </a:lnTo>
                    <a:lnTo>
                      <a:pt x="6318" y="16735"/>
                    </a:lnTo>
                    <a:lnTo>
                      <a:pt x="1684" y="18216"/>
                    </a:lnTo>
                    <a:cubicBezTo>
                      <a:pt x="1404" y="18780"/>
                      <a:pt x="1123" y="19344"/>
                      <a:pt x="842" y="19908"/>
                    </a:cubicBezTo>
                    <a:cubicBezTo>
                      <a:pt x="561" y="20472"/>
                      <a:pt x="281" y="21036"/>
                      <a:pt x="0" y="21600"/>
                    </a:cubicBezTo>
                    <a:lnTo>
                      <a:pt x="5853" y="21283"/>
                    </a:lnTo>
                    <a:lnTo>
                      <a:pt x="8516" y="19710"/>
                    </a:lnTo>
                    <a:lnTo>
                      <a:pt x="12300" y="13746"/>
                    </a:lnTo>
                    <a:lnTo>
                      <a:pt x="15344" y="11233"/>
                    </a:lnTo>
                    <a:lnTo>
                      <a:pt x="21600" y="9330"/>
                    </a:lnTo>
                    <a:lnTo>
                      <a:pt x="17693" y="6804"/>
                    </a:lnTo>
                    <a:lnTo>
                      <a:pt x="20021" y="2955"/>
                    </a:lnTo>
                    <a:lnTo>
                      <a:pt x="17738"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46" name="Shape 446"/>
              <p:cNvSpPr/>
              <p:nvPr/>
            </p:nvSpPr>
            <p:spPr>
              <a:xfrm>
                <a:off x="1176852" y="7297439"/>
                <a:ext cx="87986" cy="7185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8533" y="1032"/>
                    </a:lnTo>
                    <a:lnTo>
                      <a:pt x="0" y="21600"/>
                    </a:lnTo>
                    <a:lnTo>
                      <a:pt x="17000" y="20415"/>
                    </a:lnTo>
                    <a:lnTo>
                      <a:pt x="21600"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47" name="Shape 447"/>
              <p:cNvSpPr/>
              <p:nvPr/>
            </p:nvSpPr>
            <p:spPr>
              <a:xfrm>
                <a:off x="1550777" y="6527227"/>
                <a:ext cx="154461" cy="196118"/>
              </a:xfrm>
              <a:custGeom>
                <a:avLst/>
                <a:gdLst/>
                <a:ahLst/>
                <a:cxnLst>
                  <a:cxn ang="0">
                    <a:pos x="wd2" y="hd2"/>
                  </a:cxn>
                  <a:cxn ang="5400000">
                    <a:pos x="wd2" y="hd2"/>
                  </a:cxn>
                  <a:cxn ang="10800000">
                    <a:pos x="wd2" y="hd2"/>
                  </a:cxn>
                  <a:cxn ang="16200000">
                    <a:pos x="wd2" y="hd2"/>
                  </a:cxn>
                </a:cxnLst>
                <a:rect l="0" t="0" r="r" b="b"/>
                <a:pathLst>
                  <a:path w="21600" h="21600" extrusionOk="0">
                    <a:moveTo>
                      <a:pt x="7723" y="0"/>
                    </a:moveTo>
                    <a:lnTo>
                      <a:pt x="3326" y="2981"/>
                    </a:lnTo>
                    <a:lnTo>
                      <a:pt x="0" y="6656"/>
                    </a:lnTo>
                    <a:lnTo>
                      <a:pt x="7004" y="9151"/>
                    </a:lnTo>
                    <a:lnTo>
                      <a:pt x="11321" y="15031"/>
                    </a:lnTo>
                    <a:lnTo>
                      <a:pt x="16324" y="21600"/>
                    </a:lnTo>
                    <a:lnTo>
                      <a:pt x="21600" y="20828"/>
                    </a:lnTo>
                    <a:lnTo>
                      <a:pt x="19098" y="10859"/>
                    </a:lnTo>
                    <a:lnTo>
                      <a:pt x="15928" y="7869"/>
                    </a:lnTo>
                    <a:lnTo>
                      <a:pt x="8485" y="5144"/>
                    </a:lnTo>
                    <a:lnTo>
                      <a:pt x="7723"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48" name="Shape 448"/>
              <p:cNvSpPr/>
              <p:nvPr/>
            </p:nvSpPr>
            <p:spPr>
              <a:xfrm>
                <a:off x="1258506" y="6788747"/>
                <a:ext cx="82768" cy="152103"/>
              </a:xfrm>
              <a:custGeom>
                <a:avLst/>
                <a:gdLst/>
                <a:ahLst/>
                <a:cxnLst>
                  <a:cxn ang="0">
                    <a:pos x="wd2" y="hd2"/>
                  </a:cxn>
                  <a:cxn ang="5400000">
                    <a:pos x="wd2" y="hd2"/>
                  </a:cxn>
                  <a:cxn ang="10800000">
                    <a:pos x="wd2" y="hd2"/>
                  </a:cxn>
                  <a:cxn ang="16200000">
                    <a:pos x="wd2" y="hd2"/>
                  </a:cxn>
                </a:cxnLst>
                <a:rect l="0" t="0" r="r" b="b"/>
                <a:pathLst>
                  <a:path w="21600" h="21600" extrusionOk="0">
                    <a:moveTo>
                      <a:pt x="5177" y="0"/>
                    </a:moveTo>
                    <a:lnTo>
                      <a:pt x="0" y="10760"/>
                    </a:lnTo>
                    <a:lnTo>
                      <a:pt x="7667" y="14695"/>
                    </a:lnTo>
                    <a:lnTo>
                      <a:pt x="11365" y="21600"/>
                    </a:lnTo>
                    <a:lnTo>
                      <a:pt x="21600" y="20604"/>
                    </a:lnTo>
                    <a:lnTo>
                      <a:pt x="20666" y="14018"/>
                    </a:lnTo>
                    <a:lnTo>
                      <a:pt x="10081" y="8979"/>
                    </a:lnTo>
                    <a:lnTo>
                      <a:pt x="5177"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49" name="Shape 449"/>
              <p:cNvSpPr/>
              <p:nvPr/>
            </p:nvSpPr>
            <p:spPr>
              <a:xfrm>
                <a:off x="1193457" y="7440489"/>
                <a:ext cx="67923" cy="41085"/>
              </a:xfrm>
              <a:custGeom>
                <a:avLst/>
                <a:gdLst/>
                <a:ahLst/>
                <a:cxnLst>
                  <a:cxn ang="0">
                    <a:pos x="wd2" y="hd2"/>
                  </a:cxn>
                  <a:cxn ang="5400000">
                    <a:pos x="wd2" y="hd2"/>
                  </a:cxn>
                  <a:cxn ang="10800000">
                    <a:pos x="wd2" y="hd2"/>
                  </a:cxn>
                  <a:cxn ang="16200000">
                    <a:pos x="wd2" y="hd2"/>
                  </a:cxn>
                </a:cxnLst>
                <a:rect l="0" t="0" r="r" b="b"/>
                <a:pathLst>
                  <a:path w="21600" h="21600" extrusionOk="0">
                    <a:moveTo>
                      <a:pt x="9148" y="0"/>
                    </a:moveTo>
                    <a:lnTo>
                      <a:pt x="0" y="19739"/>
                    </a:lnTo>
                    <a:lnTo>
                      <a:pt x="21600" y="21600"/>
                    </a:lnTo>
                    <a:lnTo>
                      <a:pt x="9148"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50" name="Shape 450"/>
              <p:cNvSpPr/>
              <p:nvPr/>
            </p:nvSpPr>
            <p:spPr>
              <a:xfrm>
                <a:off x="523090" y="7825692"/>
                <a:ext cx="151989" cy="96801"/>
              </a:xfrm>
              <a:custGeom>
                <a:avLst/>
                <a:gdLst/>
                <a:ahLst/>
                <a:cxnLst>
                  <a:cxn ang="0">
                    <a:pos x="wd2" y="hd2"/>
                  </a:cxn>
                  <a:cxn ang="5400000">
                    <a:pos x="wd2" y="hd2"/>
                  </a:cxn>
                  <a:cxn ang="10800000">
                    <a:pos x="wd2" y="hd2"/>
                  </a:cxn>
                  <a:cxn ang="16200000">
                    <a:pos x="wd2" y="hd2"/>
                  </a:cxn>
                </a:cxnLst>
                <a:rect l="0" t="0" r="r" b="b"/>
                <a:pathLst>
                  <a:path w="21600" h="21600" extrusionOk="0">
                    <a:moveTo>
                      <a:pt x="0" y="529"/>
                    </a:moveTo>
                    <a:lnTo>
                      <a:pt x="2543" y="9682"/>
                    </a:lnTo>
                    <a:cubicBezTo>
                      <a:pt x="4239" y="9167"/>
                      <a:pt x="5936" y="8652"/>
                      <a:pt x="7632" y="8137"/>
                    </a:cubicBezTo>
                    <a:cubicBezTo>
                      <a:pt x="9329" y="7623"/>
                      <a:pt x="11025" y="7108"/>
                      <a:pt x="12721" y="6593"/>
                    </a:cubicBezTo>
                    <a:lnTo>
                      <a:pt x="12721" y="16841"/>
                    </a:lnTo>
                    <a:lnTo>
                      <a:pt x="17404" y="21600"/>
                    </a:lnTo>
                    <a:lnTo>
                      <a:pt x="21600" y="14609"/>
                    </a:lnTo>
                    <a:lnTo>
                      <a:pt x="15622" y="0"/>
                    </a:lnTo>
                    <a:lnTo>
                      <a:pt x="0" y="529"/>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51" name="Shape 451"/>
              <p:cNvSpPr/>
              <p:nvPr/>
            </p:nvSpPr>
            <p:spPr>
              <a:xfrm>
                <a:off x="832877" y="7934152"/>
                <a:ext cx="137617" cy="45038"/>
              </a:xfrm>
              <a:custGeom>
                <a:avLst/>
                <a:gdLst/>
                <a:ahLst/>
                <a:cxnLst>
                  <a:cxn ang="0">
                    <a:pos x="wd2" y="hd2"/>
                  </a:cxn>
                  <a:cxn ang="5400000">
                    <a:pos x="wd2" y="hd2"/>
                  </a:cxn>
                  <a:cxn ang="10800000">
                    <a:pos x="wd2" y="hd2"/>
                  </a:cxn>
                  <a:cxn ang="16200000">
                    <a:pos x="wd2" y="hd2"/>
                  </a:cxn>
                </a:cxnLst>
                <a:rect l="0" t="0" r="r" b="b"/>
                <a:pathLst>
                  <a:path w="21600" h="21600" extrusionOk="0">
                    <a:moveTo>
                      <a:pt x="6991" y="0"/>
                    </a:moveTo>
                    <a:lnTo>
                      <a:pt x="13008" y="7098"/>
                    </a:lnTo>
                    <a:lnTo>
                      <a:pt x="21600" y="2793"/>
                    </a:lnTo>
                    <a:lnTo>
                      <a:pt x="21600" y="21600"/>
                    </a:lnTo>
                    <a:lnTo>
                      <a:pt x="0" y="5789"/>
                    </a:lnTo>
                    <a:lnTo>
                      <a:pt x="6991"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52" name="Shape 452"/>
              <p:cNvSpPr/>
              <p:nvPr/>
            </p:nvSpPr>
            <p:spPr>
              <a:xfrm>
                <a:off x="715363" y="7899193"/>
                <a:ext cx="76984" cy="4108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4521" y="21600"/>
                    </a:lnTo>
                    <a:lnTo>
                      <a:pt x="21600" y="7416"/>
                    </a:lnTo>
                    <a:lnTo>
                      <a:pt x="0"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53" name="Shape 453"/>
              <p:cNvSpPr/>
              <p:nvPr/>
            </p:nvSpPr>
            <p:spPr>
              <a:xfrm>
                <a:off x="293480" y="7687833"/>
                <a:ext cx="196368" cy="135530"/>
              </a:xfrm>
              <a:custGeom>
                <a:avLst/>
                <a:gdLst/>
                <a:ahLst/>
                <a:cxnLst>
                  <a:cxn ang="0">
                    <a:pos x="wd2" y="hd2"/>
                  </a:cxn>
                  <a:cxn ang="5400000">
                    <a:pos x="wd2" y="hd2"/>
                  </a:cxn>
                  <a:cxn ang="10800000">
                    <a:pos x="wd2" y="hd2"/>
                  </a:cxn>
                  <a:cxn ang="16200000">
                    <a:pos x="wd2" y="hd2"/>
                  </a:cxn>
                </a:cxnLst>
                <a:rect l="0" t="0" r="r" b="b"/>
                <a:pathLst>
                  <a:path w="21600" h="21600" extrusionOk="0">
                    <a:moveTo>
                      <a:pt x="736" y="0"/>
                    </a:moveTo>
                    <a:lnTo>
                      <a:pt x="5410" y="8595"/>
                    </a:lnTo>
                    <a:lnTo>
                      <a:pt x="13037" y="10499"/>
                    </a:lnTo>
                    <a:lnTo>
                      <a:pt x="17450" y="11640"/>
                    </a:lnTo>
                    <a:lnTo>
                      <a:pt x="21600" y="15443"/>
                    </a:lnTo>
                    <a:lnTo>
                      <a:pt x="17548" y="21600"/>
                    </a:lnTo>
                    <a:lnTo>
                      <a:pt x="9037" y="16109"/>
                    </a:lnTo>
                    <a:lnTo>
                      <a:pt x="0" y="8574"/>
                    </a:lnTo>
                    <a:lnTo>
                      <a:pt x="736"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54" name="Shape 454"/>
              <p:cNvSpPr/>
              <p:nvPr/>
            </p:nvSpPr>
            <p:spPr>
              <a:xfrm>
                <a:off x="91711" y="7553786"/>
                <a:ext cx="41086" cy="86753"/>
              </a:xfrm>
              <a:custGeom>
                <a:avLst/>
                <a:gdLst/>
                <a:ahLst/>
                <a:cxnLst>
                  <a:cxn ang="0">
                    <a:pos x="wd2" y="hd2"/>
                  </a:cxn>
                  <a:cxn ang="5400000">
                    <a:pos x="wd2" y="hd2"/>
                  </a:cxn>
                  <a:cxn ang="10800000">
                    <a:pos x="wd2" y="hd2"/>
                  </a:cxn>
                  <a:cxn ang="16200000">
                    <a:pos x="wd2" y="hd2"/>
                  </a:cxn>
                </a:cxnLst>
                <a:rect l="0" t="0" r="r" b="b"/>
                <a:pathLst>
                  <a:path w="21600" h="21600" extrusionOk="0">
                    <a:moveTo>
                      <a:pt x="1858" y="0"/>
                    </a:moveTo>
                    <a:lnTo>
                      <a:pt x="0" y="11365"/>
                    </a:lnTo>
                    <a:lnTo>
                      <a:pt x="15706" y="21600"/>
                    </a:lnTo>
                    <a:lnTo>
                      <a:pt x="21600" y="7452"/>
                    </a:lnTo>
                    <a:lnTo>
                      <a:pt x="1858"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55" name="Shape 455"/>
              <p:cNvSpPr/>
              <p:nvPr/>
            </p:nvSpPr>
            <p:spPr>
              <a:xfrm>
                <a:off x="0" y="7446572"/>
                <a:ext cx="67644" cy="5043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2357" y="21600"/>
                    </a:lnTo>
                    <a:lnTo>
                      <a:pt x="21600" y="8377"/>
                    </a:lnTo>
                    <a:lnTo>
                      <a:pt x="0"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56" name="Shape 456"/>
              <p:cNvSpPr/>
              <p:nvPr/>
            </p:nvSpPr>
            <p:spPr>
              <a:xfrm>
                <a:off x="168885" y="7570821"/>
                <a:ext cx="44750" cy="4533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384" y="21600"/>
                    </a:lnTo>
                    <a:lnTo>
                      <a:pt x="21600" y="14182"/>
                    </a:lnTo>
                    <a:lnTo>
                      <a:pt x="0"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sp>
            <p:nvSpPr>
              <p:cNvPr id="457" name="Shape 457"/>
              <p:cNvSpPr/>
              <p:nvPr/>
            </p:nvSpPr>
            <p:spPr>
              <a:xfrm>
                <a:off x="2119634" y="7902755"/>
                <a:ext cx="71213" cy="48306"/>
              </a:xfrm>
              <a:custGeom>
                <a:avLst/>
                <a:gdLst/>
                <a:ahLst/>
                <a:cxnLst>
                  <a:cxn ang="0">
                    <a:pos x="wd2" y="hd2"/>
                  </a:cxn>
                  <a:cxn ang="5400000">
                    <a:pos x="wd2" y="hd2"/>
                  </a:cxn>
                  <a:cxn ang="10800000">
                    <a:pos x="wd2" y="hd2"/>
                  </a:cxn>
                  <a:cxn ang="16200000">
                    <a:pos x="wd2" y="hd2"/>
                  </a:cxn>
                </a:cxnLst>
                <a:rect l="0" t="0" r="r" b="b"/>
                <a:pathLst>
                  <a:path w="21600" h="21600" extrusionOk="0">
                    <a:moveTo>
                      <a:pt x="8640" y="0"/>
                    </a:moveTo>
                    <a:lnTo>
                      <a:pt x="0" y="19140"/>
                    </a:lnTo>
                    <a:lnTo>
                      <a:pt x="21600" y="21600"/>
                    </a:lnTo>
                    <a:lnTo>
                      <a:pt x="8640"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grpSp>
        <p:sp>
          <p:nvSpPr>
            <p:cNvPr id="459" name="Shape 459"/>
            <p:cNvSpPr/>
            <p:nvPr/>
          </p:nvSpPr>
          <p:spPr>
            <a:xfrm>
              <a:off x="9104484" y="6276072"/>
              <a:ext cx="2161830" cy="1751781"/>
            </a:xfrm>
            <a:custGeom>
              <a:avLst/>
              <a:gdLst/>
              <a:ahLst/>
              <a:cxnLst>
                <a:cxn ang="0">
                  <a:pos x="wd2" y="hd2"/>
                </a:cxn>
                <a:cxn ang="5400000">
                  <a:pos x="wd2" y="hd2"/>
                </a:cxn>
                <a:cxn ang="10800000">
                  <a:pos x="wd2" y="hd2"/>
                </a:cxn>
                <a:cxn ang="16200000">
                  <a:pos x="wd2" y="hd2"/>
                </a:cxn>
              </a:cxnLst>
              <a:rect l="0" t="0" r="r" b="b"/>
              <a:pathLst>
                <a:path w="21600" h="21600" extrusionOk="0">
                  <a:moveTo>
                    <a:pt x="15338" y="0"/>
                  </a:moveTo>
                  <a:lnTo>
                    <a:pt x="15743" y="287"/>
                  </a:lnTo>
                  <a:lnTo>
                    <a:pt x="16487" y="531"/>
                  </a:lnTo>
                  <a:lnTo>
                    <a:pt x="16416" y="1226"/>
                  </a:lnTo>
                  <a:lnTo>
                    <a:pt x="16687" y="1717"/>
                  </a:lnTo>
                  <a:lnTo>
                    <a:pt x="16791" y="2392"/>
                  </a:lnTo>
                  <a:lnTo>
                    <a:pt x="16861" y="3122"/>
                  </a:lnTo>
                  <a:lnTo>
                    <a:pt x="17122" y="3843"/>
                  </a:lnTo>
                  <a:lnTo>
                    <a:pt x="17265" y="4398"/>
                  </a:lnTo>
                  <a:lnTo>
                    <a:pt x="17618" y="5141"/>
                  </a:lnTo>
                  <a:lnTo>
                    <a:pt x="17940" y="5698"/>
                  </a:lnTo>
                  <a:lnTo>
                    <a:pt x="18130" y="6254"/>
                  </a:lnTo>
                  <a:lnTo>
                    <a:pt x="17649" y="6296"/>
                  </a:lnTo>
                  <a:lnTo>
                    <a:pt x="17896" y="6912"/>
                  </a:lnTo>
                  <a:lnTo>
                    <a:pt x="18550" y="7072"/>
                  </a:lnTo>
                  <a:lnTo>
                    <a:pt x="18989" y="7439"/>
                  </a:lnTo>
                  <a:lnTo>
                    <a:pt x="19227" y="8114"/>
                  </a:lnTo>
                  <a:lnTo>
                    <a:pt x="19099" y="8622"/>
                  </a:lnTo>
                  <a:lnTo>
                    <a:pt x="18720" y="8316"/>
                  </a:lnTo>
                  <a:lnTo>
                    <a:pt x="18282" y="7963"/>
                  </a:lnTo>
                  <a:lnTo>
                    <a:pt x="18461" y="8697"/>
                  </a:lnTo>
                  <a:lnTo>
                    <a:pt x="18805" y="9138"/>
                  </a:lnTo>
                  <a:lnTo>
                    <a:pt x="19042" y="9563"/>
                  </a:lnTo>
                  <a:lnTo>
                    <a:pt x="19280" y="10278"/>
                  </a:lnTo>
                  <a:lnTo>
                    <a:pt x="19493" y="9330"/>
                  </a:lnTo>
                  <a:lnTo>
                    <a:pt x="19826" y="9708"/>
                  </a:lnTo>
                  <a:lnTo>
                    <a:pt x="19647" y="10663"/>
                  </a:lnTo>
                  <a:lnTo>
                    <a:pt x="20107" y="11102"/>
                  </a:lnTo>
                  <a:lnTo>
                    <a:pt x="20642" y="12172"/>
                  </a:lnTo>
                  <a:lnTo>
                    <a:pt x="20891" y="12817"/>
                  </a:lnTo>
                  <a:lnTo>
                    <a:pt x="21140" y="13397"/>
                  </a:lnTo>
                  <a:lnTo>
                    <a:pt x="21412" y="14011"/>
                  </a:lnTo>
                  <a:lnTo>
                    <a:pt x="21225" y="14493"/>
                  </a:lnTo>
                  <a:lnTo>
                    <a:pt x="20740" y="13369"/>
                  </a:lnTo>
                  <a:lnTo>
                    <a:pt x="20812" y="14368"/>
                  </a:lnTo>
                  <a:lnTo>
                    <a:pt x="21307" y="14938"/>
                  </a:lnTo>
                  <a:lnTo>
                    <a:pt x="21260" y="15598"/>
                  </a:lnTo>
                  <a:lnTo>
                    <a:pt x="21353" y="16035"/>
                  </a:lnTo>
                  <a:lnTo>
                    <a:pt x="21493" y="16749"/>
                  </a:lnTo>
                  <a:lnTo>
                    <a:pt x="21600" y="17416"/>
                  </a:lnTo>
                  <a:lnTo>
                    <a:pt x="21379" y="18007"/>
                  </a:lnTo>
                  <a:lnTo>
                    <a:pt x="21035" y="18251"/>
                  </a:lnTo>
                  <a:lnTo>
                    <a:pt x="20885" y="18884"/>
                  </a:lnTo>
                  <a:lnTo>
                    <a:pt x="20885" y="19616"/>
                  </a:lnTo>
                  <a:lnTo>
                    <a:pt x="21230" y="20217"/>
                  </a:lnTo>
                  <a:lnTo>
                    <a:pt x="20982" y="20653"/>
                  </a:lnTo>
                  <a:lnTo>
                    <a:pt x="20293" y="20842"/>
                  </a:lnTo>
                  <a:lnTo>
                    <a:pt x="20198" y="21280"/>
                  </a:lnTo>
                  <a:lnTo>
                    <a:pt x="19703" y="21556"/>
                  </a:lnTo>
                  <a:lnTo>
                    <a:pt x="19289" y="21600"/>
                  </a:lnTo>
                  <a:lnTo>
                    <a:pt x="18742" y="21438"/>
                  </a:lnTo>
                  <a:lnTo>
                    <a:pt x="19222" y="21013"/>
                  </a:lnTo>
                  <a:cubicBezTo>
                    <a:pt x="19287" y="20957"/>
                    <a:pt x="19352" y="20901"/>
                    <a:pt x="19417" y="20844"/>
                  </a:cubicBezTo>
                  <a:cubicBezTo>
                    <a:pt x="19482" y="20788"/>
                    <a:pt x="19547" y="20731"/>
                    <a:pt x="19612" y="20675"/>
                  </a:cubicBezTo>
                  <a:lnTo>
                    <a:pt x="19008" y="20576"/>
                  </a:lnTo>
                  <a:lnTo>
                    <a:pt x="18690" y="20283"/>
                  </a:lnTo>
                  <a:lnTo>
                    <a:pt x="19045" y="19522"/>
                  </a:lnTo>
                  <a:lnTo>
                    <a:pt x="18652" y="18877"/>
                  </a:lnTo>
                  <a:lnTo>
                    <a:pt x="17939" y="18877"/>
                  </a:lnTo>
                  <a:lnTo>
                    <a:pt x="17417" y="18612"/>
                  </a:lnTo>
                  <a:lnTo>
                    <a:pt x="17110" y="17777"/>
                  </a:lnTo>
                  <a:lnTo>
                    <a:pt x="17014" y="17042"/>
                  </a:lnTo>
                  <a:lnTo>
                    <a:pt x="16788" y="16498"/>
                  </a:lnTo>
                  <a:lnTo>
                    <a:pt x="16456" y="16733"/>
                  </a:lnTo>
                  <a:lnTo>
                    <a:pt x="15922" y="16968"/>
                  </a:lnTo>
                  <a:lnTo>
                    <a:pt x="15699" y="16235"/>
                  </a:lnTo>
                  <a:lnTo>
                    <a:pt x="15010" y="15722"/>
                  </a:lnTo>
                  <a:lnTo>
                    <a:pt x="15719" y="15459"/>
                  </a:lnTo>
                  <a:lnTo>
                    <a:pt x="16072" y="14946"/>
                  </a:lnTo>
                  <a:lnTo>
                    <a:pt x="15625" y="14696"/>
                  </a:lnTo>
                  <a:lnTo>
                    <a:pt x="15272" y="15179"/>
                  </a:lnTo>
                  <a:lnTo>
                    <a:pt x="14835" y="15005"/>
                  </a:lnTo>
                  <a:lnTo>
                    <a:pt x="14455" y="14696"/>
                  </a:lnTo>
                  <a:lnTo>
                    <a:pt x="14150" y="13993"/>
                  </a:lnTo>
                  <a:lnTo>
                    <a:pt x="14335" y="13114"/>
                  </a:lnTo>
                  <a:lnTo>
                    <a:pt x="14658" y="12896"/>
                  </a:lnTo>
                  <a:lnTo>
                    <a:pt x="14729" y="11831"/>
                  </a:lnTo>
                  <a:lnTo>
                    <a:pt x="14463" y="11134"/>
                  </a:lnTo>
                  <a:lnTo>
                    <a:pt x="13867" y="10831"/>
                  </a:lnTo>
                  <a:lnTo>
                    <a:pt x="13915" y="11533"/>
                  </a:lnTo>
                  <a:lnTo>
                    <a:pt x="14365" y="12166"/>
                  </a:lnTo>
                  <a:lnTo>
                    <a:pt x="14134" y="12620"/>
                  </a:lnTo>
                  <a:lnTo>
                    <a:pt x="13641" y="12110"/>
                  </a:lnTo>
                  <a:lnTo>
                    <a:pt x="13231" y="11612"/>
                  </a:lnTo>
                  <a:lnTo>
                    <a:pt x="13222" y="10660"/>
                  </a:lnTo>
                  <a:lnTo>
                    <a:pt x="13796" y="9468"/>
                  </a:lnTo>
                  <a:lnTo>
                    <a:pt x="13865" y="8589"/>
                  </a:lnTo>
                  <a:lnTo>
                    <a:pt x="13664" y="7975"/>
                  </a:lnTo>
                  <a:lnTo>
                    <a:pt x="13379" y="7357"/>
                  </a:lnTo>
                  <a:lnTo>
                    <a:pt x="13238" y="6789"/>
                  </a:lnTo>
                  <a:lnTo>
                    <a:pt x="12718" y="6833"/>
                  </a:lnTo>
                  <a:lnTo>
                    <a:pt x="12315" y="7094"/>
                  </a:lnTo>
                  <a:lnTo>
                    <a:pt x="12227" y="6289"/>
                  </a:lnTo>
                  <a:lnTo>
                    <a:pt x="11880" y="5865"/>
                  </a:lnTo>
                  <a:lnTo>
                    <a:pt x="11446" y="5703"/>
                  </a:lnTo>
                  <a:lnTo>
                    <a:pt x="11154" y="4973"/>
                  </a:lnTo>
                  <a:lnTo>
                    <a:pt x="10395" y="4622"/>
                  </a:lnTo>
                  <a:lnTo>
                    <a:pt x="10242" y="3579"/>
                  </a:lnTo>
                  <a:lnTo>
                    <a:pt x="9626" y="3579"/>
                  </a:lnTo>
                  <a:lnTo>
                    <a:pt x="9006" y="3623"/>
                  </a:lnTo>
                  <a:lnTo>
                    <a:pt x="8795" y="4259"/>
                  </a:lnTo>
                  <a:lnTo>
                    <a:pt x="8440" y="4773"/>
                  </a:lnTo>
                  <a:lnTo>
                    <a:pt x="8086" y="4962"/>
                  </a:lnTo>
                  <a:lnTo>
                    <a:pt x="8022" y="5442"/>
                  </a:lnTo>
                  <a:lnTo>
                    <a:pt x="7722" y="5837"/>
                  </a:lnTo>
                  <a:lnTo>
                    <a:pt x="7364" y="5638"/>
                  </a:lnTo>
                  <a:lnTo>
                    <a:pt x="7502" y="4995"/>
                  </a:lnTo>
                  <a:lnTo>
                    <a:pt x="6597" y="5287"/>
                  </a:lnTo>
                  <a:lnTo>
                    <a:pt x="6312" y="5767"/>
                  </a:lnTo>
                  <a:lnTo>
                    <a:pt x="5989" y="5285"/>
                  </a:lnTo>
                  <a:lnTo>
                    <a:pt x="5787" y="4625"/>
                  </a:lnTo>
                  <a:lnTo>
                    <a:pt x="5184" y="3896"/>
                  </a:lnTo>
                  <a:lnTo>
                    <a:pt x="5908" y="3896"/>
                  </a:lnTo>
                  <a:lnTo>
                    <a:pt x="5523" y="3340"/>
                  </a:lnTo>
                  <a:lnTo>
                    <a:pt x="5133" y="3123"/>
                  </a:lnTo>
                  <a:lnTo>
                    <a:pt x="4840" y="3940"/>
                  </a:lnTo>
                  <a:lnTo>
                    <a:pt x="4324" y="3395"/>
                  </a:lnTo>
                  <a:lnTo>
                    <a:pt x="3406" y="3484"/>
                  </a:lnTo>
                  <a:lnTo>
                    <a:pt x="3030" y="3191"/>
                  </a:lnTo>
                  <a:lnTo>
                    <a:pt x="3525" y="3059"/>
                  </a:lnTo>
                  <a:lnTo>
                    <a:pt x="3325" y="2713"/>
                  </a:lnTo>
                  <a:lnTo>
                    <a:pt x="2308" y="3020"/>
                  </a:lnTo>
                  <a:lnTo>
                    <a:pt x="1759" y="3256"/>
                  </a:lnTo>
                  <a:lnTo>
                    <a:pt x="2663" y="3417"/>
                  </a:lnTo>
                  <a:lnTo>
                    <a:pt x="2699" y="3899"/>
                  </a:lnTo>
                  <a:lnTo>
                    <a:pt x="1951" y="3899"/>
                  </a:lnTo>
                  <a:lnTo>
                    <a:pt x="1358" y="3651"/>
                  </a:lnTo>
                  <a:lnTo>
                    <a:pt x="1419" y="3096"/>
                  </a:lnTo>
                  <a:lnTo>
                    <a:pt x="1715" y="2700"/>
                  </a:lnTo>
                  <a:lnTo>
                    <a:pt x="1291" y="2570"/>
                  </a:lnTo>
                  <a:lnTo>
                    <a:pt x="922" y="3005"/>
                  </a:lnTo>
                  <a:lnTo>
                    <a:pt x="752" y="3542"/>
                  </a:lnTo>
                  <a:lnTo>
                    <a:pt x="433" y="3743"/>
                  </a:lnTo>
                  <a:lnTo>
                    <a:pt x="0" y="3364"/>
                  </a:lnTo>
                  <a:lnTo>
                    <a:pt x="477" y="3114"/>
                  </a:lnTo>
                  <a:lnTo>
                    <a:pt x="442" y="2531"/>
                  </a:lnTo>
                  <a:lnTo>
                    <a:pt x="337" y="1759"/>
                  </a:lnTo>
                  <a:lnTo>
                    <a:pt x="266" y="1218"/>
                  </a:lnTo>
                  <a:lnTo>
                    <a:pt x="6946" y="617"/>
                  </a:lnTo>
                  <a:lnTo>
                    <a:pt x="7287" y="1491"/>
                  </a:lnTo>
                  <a:lnTo>
                    <a:pt x="14358" y="1080"/>
                  </a:lnTo>
                  <a:lnTo>
                    <a:pt x="14556" y="1520"/>
                  </a:lnTo>
                  <a:lnTo>
                    <a:pt x="14898" y="1465"/>
                  </a:lnTo>
                  <a:lnTo>
                    <a:pt x="15000" y="599"/>
                  </a:lnTo>
                  <a:lnTo>
                    <a:pt x="15338" y="0"/>
                  </a:lnTo>
                  <a:close/>
                </a:path>
              </a:pathLst>
            </a:custGeom>
            <a:solidFill>
              <a:srgbClr val="C7A57F"/>
            </a:solidFill>
            <a:ln w="25400" cap="flat">
              <a:solidFill>
                <a:srgbClr val="F6F5F3"/>
              </a:solidFill>
              <a:prstDash val="solid"/>
              <a:miter lim="400000"/>
            </a:ln>
            <a:effectLst/>
          </p:spPr>
          <p:txBody>
            <a:bodyPr wrap="square" lIns="45719" tIns="45719" rIns="45719" bIns="45719" numCol="1" anchor="ctr">
              <a:noAutofit/>
            </a:bodyPr>
            <a:lstStyle/>
            <a:p>
              <a:pPr defTabSz="455612">
                <a:defRPr sz="1800">
                  <a:solidFill>
                    <a:srgbClr val="070707"/>
                  </a:solidFill>
                  <a:latin typeface="Calibri"/>
                  <a:ea typeface="Calibri"/>
                  <a:cs typeface="Calibri"/>
                  <a:sym typeface="Calibri"/>
                </a:defRPr>
              </a:pPr>
              <a:endParaRPr/>
            </a:p>
          </p:txBody>
        </p:sp>
      </p:grpSp>
      <p:sp>
        <p:nvSpPr>
          <p:cNvPr id="461" name="Shape 461"/>
          <p:cNvSpPr/>
          <p:nvPr/>
        </p:nvSpPr>
        <p:spPr>
          <a:xfrm>
            <a:off x="16347575" y="1668417"/>
            <a:ext cx="3878924" cy="393701"/>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chor="ctr">
            <a:spAutoFit/>
          </a:bodyPr>
          <a:lstStyle>
            <a:lvl1pPr>
              <a:defRPr sz="1800" cap="all" spc="360">
                <a:latin typeface="+mj-lt"/>
                <a:ea typeface="+mj-ea"/>
                <a:cs typeface="+mj-cs"/>
                <a:sym typeface="Avenir Heavy"/>
              </a:defRPr>
            </a:lvl1pPr>
          </a:lstStyle>
          <a:p>
            <a:r>
              <a:t>demo slide</a:t>
            </a:r>
          </a:p>
        </p:txBody>
      </p:sp>
      <p:sp>
        <p:nvSpPr>
          <p:cNvPr id="462" name="Shape 462"/>
          <p:cNvSpPr/>
          <p:nvPr/>
        </p:nvSpPr>
        <p:spPr>
          <a:xfrm>
            <a:off x="16311143" y="2198225"/>
            <a:ext cx="7589003" cy="3329813"/>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pPr>
              <a:lnSpc>
                <a:spcPct val="80000"/>
              </a:lnSpc>
              <a:defRPr sz="10000">
                <a:solidFill>
                  <a:srgbClr val="3A3B39"/>
                </a:solidFill>
                <a:latin typeface="Bebas"/>
                <a:ea typeface="Bebas"/>
                <a:cs typeface="Bebas"/>
                <a:sym typeface="Bebas"/>
              </a:defRPr>
            </a:pPr>
            <a:r>
              <a:t>Title text </a:t>
            </a:r>
            <a:r>
              <a:rPr>
                <a:solidFill>
                  <a:srgbClr val="C7A57F"/>
                </a:solidFill>
              </a:rPr>
              <a:t>demo</a:t>
            </a:r>
          </a:p>
        </p:txBody>
      </p:sp>
      <p:sp>
        <p:nvSpPr>
          <p:cNvPr id="463" name="Shape 463"/>
          <p:cNvSpPr/>
          <p:nvPr/>
        </p:nvSpPr>
        <p:spPr>
          <a:xfrm>
            <a:off x="16338181" y="6022006"/>
            <a:ext cx="6543845" cy="6485282"/>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r>
              <a:t>Lorem Ipsum is simply dummy text of the printing and typesetting industry. Lorem dummy text ever since the 1500s, when an unknown printer took a galley of type and scrambled it to make a type specimen book. It has survived not only five centuries, but also the leap into electronic typesetting, Lorem has survived not only five centuries, but also the leap into electronic standard dummy text ever since the 1500s, survived not only five centuries, but also unchanged. It was popularised in the 1960s with the release survived not only five centuries, but also the.</a:t>
            </a: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 name="Shape 465"/>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22</a:t>
            </a:fld>
            <a:endParaRPr/>
          </a:p>
        </p:txBody>
      </p:sp>
      <p:grpSp>
        <p:nvGrpSpPr>
          <p:cNvPr id="609" name="Group 609"/>
          <p:cNvGrpSpPr/>
          <p:nvPr/>
        </p:nvGrpSpPr>
        <p:grpSpPr>
          <a:xfrm>
            <a:off x="8363447" y="72440"/>
            <a:ext cx="22895624" cy="11022588"/>
            <a:chOff x="0" y="0"/>
            <a:chExt cx="22895623" cy="11022587"/>
          </a:xfrm>
        </p:grpSpPr>
        <p:sp>
          <p:nvSpPr>
            <p:cNvPr id="466" name="Shape 466"/>
            <p:cNvSpPr/>
            <p:nvPr/>
          </p:nvSpPr>
          <p:spPr>
            <a:xfrm>
              <a:off x="0" y="713011"/>
              <a:ext cx="6590924" cy="5107230"/>
            </a:xfrm>
            <a:custGeom>
              <a:avLst/>
              <a:gdLst/>
              <a:ahLst/>
              <a:cxnLst>
                <a:cxn ang="0">
                  <a:pos x="wd2" y="hd2"/>
                </a:cxn>
                <a:cxn ang="5400000">
                  <a:pos x="wd2" y="hd2"/>
                </a:cxn>
                <a:cxn ang="10800000">
                  <a:pos x="wd2" y="hd2"/>
                </a:cxn>
                <a:cxn ang="16200000">
                  <a:pos x="wd2" y="hd2"/>
                </a:cxn>
              </a:cxnLst>
              <a:rect l="0" t="0" r="r" b="b"/>
              <a:pathLst>
                <a:path w="21600" h="21600" extrusionOk="0">
                  <a:moveTo>
                    <a:pt x="3471" y="862"/>
                  </a:moveTo>
                  <a:lnTo>
                    <a:pt x="3355" y="857"/>
                  </a:lnTo>
                  <a:lnTo>
                    <a:pt x="3271" y="882"/>
                  </a:lnTo>
                  <a:lnTo>
                    <a:pt x="3183" y="953"/>
                  </a:lnTo>
                  <a:lnTo>
                    <a:pt x="3184" y="1042"/>
                  </a:lnTo>
                  <a:lnTo>
                    <a:pt x="3333" y="1224"/>
                  </a:lnTo>
                  <a:lnTo>
                    <a:pt x="3405" y="1341"/>
                  </a:lnTo>
                  <a:lnTo>
                    <a:pt x="3390" y="1464"/>
                  </a:lnTo>
                  <a:lnTo>
                    <a:pt x="3242" y="1537"/>
                  </a:lnTo>
                  <a:lnTo>
                    <a:pt x="3142" y="1593"/>
                  </a:lnTo>
                  <a:lnTo>
                    <a:pt x="3051" y="1629"/>
                  </a:lnTo>
                  <a:lnTo>
                    <a:pt x="2932" y="1629"/>
                  </a:lnTo>
                  <a:lnTo>
                    <a:pt x="2859" y="1585"/>
                  </a:lnTo>
                  <a:lnTo>
                    <a:pt x="2789" y="1563"/>
                  </a:lnTo>
                  <a:lnTo>
                    <a:pt x="2709" y="1563"/>
                  </a:lnTo>
                  <a:lnTo>
                    <a:pt x="2538" y="1534"/>
                  </a:lnTo>
                  <a:lnTo>
                    <a:pt x="2466" y="1563"/>
                  </a:lnTo>
                  <a:lnTo>
                    <a:pt x="2365" y="1607"/>
                  </a:lnTo>
                  <a:lnTo>
                    <a:pt x="2298" y="1641"/>
                  </a:lnTo>
                  <a:lnTo>
                    <a:pt x="2170" y="1699"/>
                  </a:lnTo>
                  <a:lnTo>
                    <a:pt x="2067" y="1750"/>
                  </a:lnTo>
                  <a:lnTo>
                    <a:pt x="1990" y="1821"/>
                  </a:lnTo>
                  <a:lnTo>
                    <a:pt x="1951" y="1874"/>
                  </a:lnTo>
                  <a:lnTo>
                    <a:pt x="1983" y="1939"/>
                  </a:lnTo>
                  <a:lnTo>
                    <a:pt x="2111" y="2002"/>
                  </a:lnTo>
                  <a:lnTo>
                    <a:pt x="2233" y="2014"/>
                  </a:lnTo>
                  <a:lnTo>
                    <a:pt x="2276" y="2084"/>
                  </a:lnTo>
                  <a:lnTo>
                    <a:pt x="2346" y="2091"/>
                  </a:lnTo>
                  <a:lnTo>
                    <a:pt x="2437" y="2062"/>
                  </a:lnTo>
                  <a:lnTo>
                    <a:pt x="2540" y="1999"/>
                  </a:lnTo>
                  <a:lnTo>
                    <a:pt x="2612" y="1957"/>
                  </a:lnTo>
                  <a:lnTo>
                    <a:pt x="2743" y="1921"/>
                  </a:lnTo>
                  <a:lnTo>
                    <a:pt x="2857" y="1964"/>
                  </a:lnTo>
                  <a:lnTo>
                    <a:pt x="2857" y="2077"/>
                  </a:lnTo>
                  <a:lnTo>
                    <a:pt x="2787" y="2146"/>
                  </a:lnTo>
                  <a:lnTo>
                    <a:pt x="2684" y="2233"/>
                  </a:lnTo>
                  <a:lnTo>
                    <a:pt x="2588" y="2379"/>
                  </a:lnTo>
                  <a:lnTo>
                    <a:pt x="2406" y="2517"/>
                  </a:lnTo>
                  <a:lnTo>
                    <a:pt x="2207" y="2539"/>
                  </a:lnTo>
                  <a:lnTo>
                    <a:pt x="1909" y="2568"/>
                  </a:lnTo>
                  <a:lnTo>
                    <a:pt x="1651" y="2627"/>
                  </a:lnTo>
                  <a:lnTo>
                    <a:pt x="1469" y="2721"/>
                  </a:lnTo>
                  <a:lnTo>
                    <a:pt x="1322" y="2843"/>
                  </a:lnTo>
                  <a:lnTo>
                    <a:pt x="1251" y="2882"/>
                  </a:lnTo>
                  <a:lnTo>
                    <a:pt x="1186" y="3000"/>
                  </a:lnTo>
                  <a:lnTo>
                    <a:pt x="1231" y="3090"/>
                  </a:lnTo>
                  <a:lnTo>
                    <a:pt x="1253" y="3243"/>
                  </a:lnTo>
                  <a:lnTo>
                    <a:pt x="1206" y="3386"/>
                  </a:lnTo>
                  <a:lnTo>
                    <a:pt x="1138" y="3503"/>
                  </a:lnTo>
                  <a:lnTo>
                    <a:pt x="1047" y="3568"/>
                  </a:lnTo>
                  <a:lnTo>
                    <a:pt x="990" y="3598"/>
                  </a:lnTo>
                  <a:lnTo>
                    <a:pt x="895" y="3671"/>
                  </a:lnTo>
                  <a:lnTo>
                    <a:pt x="846" y="3748"/>
                  </a:lnTo>
                  <a:lnTo>
                    <a:pt x="900" y="3817"/>
                  </a:lnTo>
                  <a:lnTo>
                    <a:pt x="1049" y="3874"/>
                  </a:lnTo>
                  <a:lnTo>
                    <a:pt x="1159" y="3952"/>
                  </a:lnTo>
                  <a:lnTo>
                    <a:pt x="1272" y="3905"/>
                  </a:lnTo>
                  <a:lnTo>
                    <a:pt x="1375" y="3811"/>
                  </a:lnTo>
                  <a:lnTo>
                    <a:pt x="1500" y="3789"/>
                  </a:lnTo>
                  <a:lnTo>
                    <a:pt x="1562" y="3898"/>
                  </a:lnTo>
                  <a:lnTo>
                    <a:pt x="1479" y="4034"/>
                  </a:lnTo>
                  <a:lnTo>
                    <a:pt x="1276" y="4180"/>
                  </a:lnTo>
                  <a:lnTo>
                    <a:pt x="967" y="4357"/>
                  </a:lnTo>
                  <a:lnTo>
                    <a:pt x="603" y="4579"/>
                  </a:lnTo>
                  <a:lnTo>
                    <a:pt x="227" y="4739"/>
                  </a:lnTo>
                  <a:lnTo>
                    <a:pt x="77" y="4776"/>
                  </a:lnTo>
                  <a:lnTo>
                    <a:pt x="0" y="4852"/>
                  </a:lnTo>
                  <a:lnTo>
                    <a:pt x="90" y="4896"/>
                  </a:lnTo>
                  <a:lnTo>
                    <a:pt x="253" y="4896"/>
                  </a:lnTo>
                  <a:lnTo>
                    <a:pt x="574" y="4762"/>
                  </a:lnTo>
                  <a:lnTo>
                    <a:pt x="1090" y="4512"/>
                  </a:lnTo>
                  <a:lnTo>
                    <a:pt x="1721" y="4146"/>
                  </a:lnTo>
                  <a:lnTo>
                    <a:pt x="1947" y="4061"/>
                  </a:lnTo>
                  <a:lnTo>
                    <a:pt x="2151" y="4010"/>
                  </a:lnTo>
                  <a:lnTo>
                    <a:pt x="2424" y="3876"/>
                  </a:lnTo>
                  <a:lnTo>
                    <a:pt x="2669" y="3694"/>
                  </a:lnTo>
                  <a:lnTo>
                    <a:pt x="2845" y="3589"/>
                  </a:lnTo>
                  <a:lnTo>
                    <a:pt x="3007" y="3485"/>
                  </a:lnTo>
                  <a:lnTo>
                    <a:pt x="3144" y="3448"/>
                  </a:lnTo>
                  <a:lnTo>
                    <a:pt x="3223" y="3477"/>
                  </a:lnTo>
                  <a:lnTo>
                    <a:pt x="3316" y="3526"/>
                  </a:lnTo>
                  <a:lnTo>
                    <a:pt x="3468" y="3467"/>
                  </a:lnTo>
                  <a:lnTo>
                    <a:pt x="3802" y="3365"/>
                  </a:lnTo>
                  <a:lnTo>
                    <a:pt x="3944" y="3233"/>
                  </a:lnTo>
                  <a:lnTo>
                    <a:pt x="4086" y="3138"/>
                  </a:lnTo>
                  <a:lnTo>
                    <a:pt x="4204" y="3181"/>
                  </a:lnTo>
                  <a:lnTo>
                    <a:pt x="4397" y="3244"/>
                  </a:lnTo>
                  <a:lnTo>
                    <a:pt x="4521" y="3281"/>
                  </a:lnTo>
                  <a:lnTo>
                    <a:pt x="4639" y="3339"/>
                  </a:lnTo>
                  <a:lnTo>
                    <a:pt x="4775" y="3368"/>
                  </a:lnTo>
                  <a:lnTo>
                    <a:pt x="4854" y="3425"/>
                  </a:lnTo>
                  <a:lnTo>
                    <a:pt x="5019" y="3462"/>
                  </a:lnTo>
                  <a:lnTo>
                    <a:pt x="5175" y="3517"/>
                  </a:lnTo>
                  <a:lnTo>
                    <a:pt x="5355" y="3539"/>
                  </a:lnTo>
                  <a:lnTo>
                    <a:pt x="5417" y="3626"/>
                  </a:lnTo>
                  <a:lnTo>
                    <a:pt x="5565" y="3719"/>
                  </a:lnTo>
                  <a:lnTo>
                    <a:pt x="5597" y="3852"/>
                  </a:lnTo>
                  <a:lnTo>
                    <a:pt x="5745" y="3981"/>
                  </a:lnTo>
                  <a:lnTo>
                    <a:pt x="5908" y="3981"/>
                  </a:lnTo>
                  <a:lnTo>
                    <a:pt x="6085" y="4147"/>
                  </a:lnTo>
                  <a:lnTo>
                    <a:pt x="6174" y="4375"/>
                  </a:lnTo>
                  <a:lnTo>
                    <a:pt x="6176" y="4532"/>
                  </a:lnTo>
                  <a:lnTo>
                    <a:pt x="6104" y="4646"/>
                  </a:lnTo>
                  <a:lnTo>
                    <a:pt x="6105" y="4760"/>
                  </a:lnTo>
                  <a:lnTo>
                    <a:pt x="6133" y="4859"/>
                  </a:lnTo>
                  <a:lnTo>
                    <a:pt x="6182" y="4992"/>
                  </a:lnTo>
                  <a:lnTo>
                    <a:pt x="6142" y="5132"/>
                  </a:lnTo>
                  <a:lnTo>
                    <a:pt x="6087" y="5256"/>
                  </a:lnTo>
                  <a:lnTo>
                    <a:pt x="6047" y="5423"/>
                  </a:lnTo>
                  <a:lnTo>
                    <a:pt x="5980" y="5547"/>
                  </a:lnTo>
                  <a:lnTo>
                    <a:pt x="5974" y="5648"/>
                  </a:lnTo>
                  <a:lnTo>
                    <a:pt x="5991" y="5729"/>
                  </a:lnTo>
                  <a:lnTo>
                    <a:pt x="6063" y="5807"/>
                  </a:lnTo>
                  <a:lnTo>
                    <a:pt x="6052" y="5953"/>
                  </a:lnTo>
                  <a:lnTo>
                    <a:pt x="5940" y="6067"/>
                  </a:lnTo>
                  <a:lnTo>
                    <a:pt x="5904" y="6154"/>
                  </a:lnTo>
                  <a:lnTo>
                    <a:pt x="5939" y="6241"/>
                  </a:lnTo>
                  <a:lnTo>
                    <a:pt x="6058" y="6365"/>
                  </a:lnTo>
                  <a:lnTo>
                    <a:pt x="6223" y="6556"/>
                  </a:lnTo>
                  <a:lnTo>
                    <a:pt x="6343" y="6699"/>
                  </a:lnTo>
                  <a:lnTo>
                    <a:pt x="6434" y="6845"/>
                  </a:lnTo>
                  <a:lnTo>
                    <a:pt x="6500" y="7107"/>
                  </a:lnTo>
                  <a:lnTo>
                    <a:pt x="6489" y="7297"/>
                  </a:lnTo>
                  <a:lnTo>
                    <a:pt x="6460" y="7435"/>
                  </a:lnTo>
                  <a:lnTo>
                    <a:pt x="6404" y="7536"/>
                  </a:lnTo>
                  <a:lnTo>
                    <a:pt x="6347" y="7646"/>
                  </a:lnTo>
                  <a:lnTo>
                    <a:pt x="6233" y="7774"/>
                  </a:lnTo>
                  <a:lnTo>
                    <a:pt x="6155" y="7825"/>
                  </a:lnTo>
                  <a:lnTo>
                    <a:pt x="6116" y="7774"/>
                  </a:lnTo>
                  <a:lnTo>
                    <a:pt x="6099" y="7686"/>
                  </a:lnTo>
                  <a:lnTo>
                    <a:pt x="6184" y="7556"/>
                  </a:lnTo>
                  <a:lnTo>
                    <a:pt x="6118" y="7534"/>
                  </a:lnTo>
                  <a:lnTo>
                    <a:pt x="5937" y="7519"/>
                  </a:lnTo>
                  <a:lnTo>
                    <a:pt x="5869" y="7534"/>
                  </a:lnTo>
                  <a:lnTo>
                    <a:pt x="5847" y="7626"/>
                  </a:lnTo>
                  <a:lnTo>
                    <a:pt x="5773" y="7891"/>
                  </a:lnTo>
                  <a:lnTo>
                    <a:pt x="5640" y="8226"/>
                  </a:lnTo>
                  <a:lnTo>
                    <a:pt x="5551" y="8409"/>
                  </a:lnTo>
                  <a:lnTo>
                    <a:pt x="5477" y="8496"/>
                  </a:lnTo>
                  <a:lnTo>
                    <a:pt x="5437" y="8605"/>
                  </a:lnTo>
                  <a:lnTo>
                    <a:pt x="5358" y="8684"/>
                  </a:lnTo>
                  <a:lnTo>
                    <a:pt x="5286" y="8789"/>
                  </a:lnTo>
                  <a:lnTo>
                    <a:pt x="5207" y="8896"/>
                  </a:lnTo>
                  <a:lnTo>
                    <a:pt x="5129" y="8983"/>
                  </a:lnTo>
                  <a:lnTo>
                    <a:pt x="5067" y="9121"/>
                  </a:lnTo>
                  <a:lnTo>
                    <a:pt x="4998" y="9301"/>
                  </a:lnTo>
                  <a:lnTo>
                    <a:pt x="4938" y="9544"/>
                  </a:lnTo>
                  <a:lnTo>
                    <a:pt x="4887" y="9705"/>
                  </a:lnTo>
                  <a:lnTo>
                    <a:pt x="4728" y="9947"/>
                  </a:lnTo>
                  <a:lnTo>
                    <a:pt x="4614" y="10032"/>
                  </a:lnTo>
                  <a:lnTo>
                    <a:pt x="4588" y="10124"/>
                  </a:lnTo>
                  <a:lnTo>
                    <a:pt x="4607" y="10221"/>
                  </a:lnTo>
                  <a:lnTo>
                    <a:pt x="4667" y="10298"/>
                  </a:lnTo>
                  <a:lnTo>
                    <a:pt x="4646" y="10400"/>
                  </a:lnTo>
                  <a:lnTo>
                    <a:pt x="4578" y="10466"/>
                  </a:lnTo>
                  <a:lnTo>
                    <a:pt x="4533" y="10596"/>
                  </a:lnTo>
                  <a:lnTo>
                    <a:pt x="4533" y="10730"/>
                  </a:lnTo>
                  <a:lnTo>
                    <a:pt x="4564" y="10866"/>
                  </a:lnTo>
                  <a:lnTo>
                    <a:pt x="4615" y="10975"/>
                  </a:lnTo>
                  <a:lnTo>
                    <a:pt x="4687" y="11050"/>
                  </a:lnTo>
                  <a:lnTo>
                    <a:pt x="4672" y="11124"/>
                  </a:lnTo>
                  <a:lnTo>
                    <a:pt x="4602" y="11167"/>
                  </a:lnTo>
                  <a:lnTo>
                    <a:pt x="4575" y="11232"/>
                  </a:lnTo>
                  <a:lnTo>
                    <a:pt x="4638" y="11310"/>
                  </a:lnTo>
                  <a:lnTo>
                    <a:pt x="4658" y="11489"/>
                  </a:lnTo>
                  <a:lnTo>
                    <a:pt x="4708" y="11732"/>
                  </a:lnTo>
                  <a:lnTo>
                    <a:pt x="4757" y="12031"/>
                  </a:lnTo>
                  <a:lnTo>
                    <a:pt x="4809" y="12198"/>
                  </a:lnTo>
                  <a:lnTo>
                    <a:pt x="4889" y="12242"/>
                  </a:lnTo>
                  <a:lnTo>
                    <a:pt x="4983" y="12307"/>
                  </a:lnTo>
                  <a:lnTo>
                    <a:pt x="5074" y="12365"/>
                  </a:lnTo>
                  <a:lnTo>
                    <a:pt x="5182" y="12551"/>
                  </a:lnTo>
                  <a:lnTo>
                    <a:pt x="5257" y="12784"/>
                  </a:lnTo>
                  <a:lnTo>
                    <a:pt x="5291" y="13051"/>
                  </a:lnTo>
                  <a:lnTo>
                    <a:pt x="5251" y="13252"/>
                  </a:lnTo>
                  <a:lnTo>
                    <a:pt x="5228" y="13427"/>
                  </a:lnTo>
                  <a:lnTo>
                    <a:pt x="5243" y="13556"/>
                  </a:lnTo>
                  <a:lnTo>
                    <a:pt x="5361" y="13731"/>
                  </a:lnTo>
                  <a:lnTo>
                    <a:pt x="5475" y="14018"/>
                  </a:lnTo>
                  <a:lnTo>
                    <a:pt x="5549" y="14237"/>
                  </a:lnTo>
                  <a:lnTo>
                    <a:pt x="5534" y="14380"/>
                  </a:lnTo>
                  <a:lnTo>
                    <a:pt x="5455" y="14489"/>
                  </a:lnTo>
                  <a:lnTo>
                    <a:pt x="5444" y="14620"/>
                  </a:lnTo>
                  <a:lnTo>
                    <a:pt x="5538" y="14705"/>
                  </a:lnTo>
                  <a:lnTo>
                    <a:pt x="5553" y="14790"/>
                  </a:lnTo>
                  <a:lnTo>
                    <a:pt x="5597" y="14873"/>
                  </a:lnTo>
                  <a:lnTo>
                    <a:pt x="5705" y="14957"/>
                  </a:lnTo>
                  <a:lnTo>
                    <a:pt x="5832" y="15137"/>
                  </a:lnTo>
                  <a:lnTo>
                    <a:pt x="5849" y="15280"/>
                  </a:lnTo>
                  <a:lnTo>
                    <a:pt x="5806" y="15409"/>
                  </a:lnTo>
                  <a:lnTo>
                    <a:pt x="5785" y="15479"/>
                  </a:lnTo>
                  <a:lnTo>
                    <a:pt x="5785" y="15568"/>
                  </a:lnTo>
                  <a:lnTo>
                    <a:pt x="5876" y="15690"/>
                  </a:lnTo>
                  <a:lnTo>
                    <a:pt x="5983" y="15842"/>
                  </a:lnTo>
                  <a:lnTo>
                    <a:pt x="6074" y="15973"/>
                  </a:lnTo>
                  <a:lnTo>
                    <a:pt x="6165" y="16095"/>
                  </a:lnTo>
                  <a:lnTo>
                    <a:pt x="6241" y="16141"/>
                  </a:lnTo>
                  <a:lnTo>
                    <a:pt x="6223" y="16045"/>
                  </a:lnTo>
                  <a:lnTo>
                    <a:pt x="6167" y="15916"/>
                  </a:lnTo>
                  <a:lnTo>
                    <a:pt x="6083" y="15746"/>
                  </a:lnTo>
                  <a:lnTo>
                    <a:pt x="6049" y="15645"/>
                  </a:lnTo>
                  <a:lnTo>
                    <a:pt x="6033" y="15535"/>
                  </a:lnTo>
                  <a:lnTo>
                    <a:pt x="6033" y="15389"/>
                  </a:lnTo>
                  <a:lnTo>
                    <a:pt x="6006" y="15260"/>
                  </a:lnTo>
                  <a:lnTo>
                    <a:pt x="5944" y="15173"/>
                  </a:lnTo>
                  <a:lnTo>
                    <a:pt x="5928" y="15052"/>
                  </a:lnTo>
                  <a:lnTo>
                    <a:pt x="5923" y="14877"/>
                  </a:lnTo>
                  <a:lnTo>
                    <a:pt x="5917" y="14782"/>
                  </a:lnTo>
                  <a:lnTo>
                    <a:pt x="5826" y="14534"/>
                  </a:lnTo>
                  <a:lnTo>
                    <a:pt x="5720" y="14254"/>
                  </a:lnTo>
                  <a:lnTo>
                    <a:pt x="5646" y="13909"/>
                  </a:lnTo>
                  <a:lnTo>
                    <a:pt x="5549" y="13654"/>
                  </a:lnTo>
                  <a:lnTo>
                    <a:pt x="5538" y="13489"/>
                  </a:lnTo>
                  <a:lnTo>
                    <a:pt x="5583" y="13314"/>
                  </a:lnTo>
                  <a:lnTo>
                    <a:pt x="5657" y="13214"/>
                  </a:lnTo>
                  <a:lnTo>
                    <a:pt x="5739" y="13178"/>
                  </a:lnTo>
                  <a:lnTo>
                    <a:pt x="5837" y="13204"/>
                  </a:lnTo>
                  <a:lnTo>
                    <a:pt x="6002" y="13298"/>
                  </a:lnTo>
                  <a:lnTo>
                    <a:pt x="6041" y="13466"/>
                  </a:lnTo>
                  <a:lnTo>
                    <a:pt x="6021" y="13669"/>
                  </a:lnTo>
                  <a:lnTo>
                    <a:pt x="6083" y="13842"/>
                  </a:lnTo>
                  <a:lnTo>
                    <a:pt x="6123" y="14044"/>
                  </a:lnTo>
                  <a:lnTo>
                    <a:pt x="6214" y="14248"/>
                  </a:lnTo>
                  <a:lnTo>
                    <a:pt x="6284" y="14430"/>
                  </a:lnTo>
                  <a:lnTo>
                    <a:pt x="6364" y="14595"/>
                  </a:lnTo>
                  <a:lnTo>
                    <a:pt x="6436" y="14724"/>
                  </a:lnTo>
                  <a:lnTo>
                    <a:pt x="6560" y="14862"/>
                  </a:lnTo>
                  <a:lnTo>
                    <a:pt x="6578" y="15043"/>
                  </a:lnTo>
                  <a:lnTo>
                    <a:pt x="6534" y="15102"/>
                  </a:lnTo>
                  <a:lnTo>
                    <a:pt x="6506" y="15225"/>
                  </a:lnTo>
                  <a:lnTo>
                    <a:pt x="6626" y="15313"/>
                  </a:lnTo>
                  <a:lnTo>
                    <a:pt x="6758" y="15490"/>
                  </a:lnTo>
                  <a:lnTo>
                    <a:pt x="6832" y="15660"/>
                  </a:lnTo>
                  <a:lnTo>
                    <a:pt x="6946" y="15755"/>
                  </a:lnTo>
                  <a:lnTo>
                    <a:pt x="7001" y="15932"/>
                  </a:lnTo>
                  <a:lnTo>
                    <a:pt x="7069" y="16078"/>
                  </a:lnTo>
                  <a:lnTo>
                    <a:pt x="7141" y="16216"/>
                  </a:lnTo>
                  <a:lnTo>
                    <a:pt x="7193" y="16447"/>
                  </a:lnTo>
                  <a:lnTo>
                    <a:pt x="7230" y="16668"/>
                  </a:lnTo>
                  <a:lnTo>
                    <a:pt x="7224" y="16870"/>
                  </a:lnTo>
                  <a:lnTo>
                    <a:pt x="7174" y="17029"/>
                  </a:lnTo>
                  <a:lnTo>
                    <a:pt x="7125" y="17173"/>
                  </a:lnTo>
                  <a:lnTo>
                    <a:pt x="7142" y="17291"/>
                  </a:lnTo>
                  <a:lnTo>
                    <a:pt x="7204" y="17363"/>
                  </a:lnTo>
                  <a:lnTo>
                    <a:pt x="7292" y="17443"/>
                  </a:lnTo>
                  <a:lnTo>
                    <a:pt x="7417" y="17611"/>
                  </a:lnTo>
                  <a:lnTo>
                    <a:pt x="7500" y="17756"/>
                  </a:lnTo>
                  <a:lnTo>
                    <a:pt x="7591" y="17820"/>
                  </a:lnTo>
                  <a:lnTo>
                    <a:pt x="7800" y="17893"/>
                  </a:lnTo>
                  <a:lnTo>
                    <a:pt x="7925" y="18009"/>
                  </a:lnTo>
                  <a:lnTo>
                    <a:pt x="8090" y="18111"/>
                  </a:lnTo>
                  <a:lnTo>
                    <a:pt x="8241" y="18220"/>
                  </a:lnTo>
                  <a:lnTo>
                    <a:pt x="8372" y="18315"/>
                  </a:lnTo>
                  <a:lnTo>
                    <a:pt x="8507" y="18400"/>
                  </a:lnTo>
                  <a:lnTo>
                    <a:pt x="8706" y="18516"/>
                  </a:lnTo>
                  <a:lnTo>
                    <a:pt x="8842" y="18596"/>
                  </a:lnTo>
                  <a:lnTo>
                    <a:pt x="8943" y="18660"/>
                  </a:lnTo>
                  <a:lnTo>
                    <a:pt x="9047" y="18713"/>
                  </a:lnTo>
                  <a:lnTo>
                    <a:pt x="9142" y="18769"/>
                  </a:lnTo>
                  <a:lnTo>
                    <a:pt x="9212" y="18725"/>
                  </a:lnTo>
                  <a:lnTo>
                    <a:pt x="9284" y="18698"/>
                  </a:lnTo>
                  <a:lnTo>
                    <a:pt x="9443" y="18618"/>
                  </a:lnTo>
                  <a:lnTo>
                    <a:pt x="9551" y="18567"/>
                  </a:lnTo>
                  <a:lnTo>
                    <a:pt x="9694" y="18567"/>
                  </a:lnTo>
                  <a:lnTo>
                    <a:pt x="9830" y="18670"/>
                  </a:lnTo>
                  <a:lnTo>
                    <a:pt x="10001" y="18799"/>
                  </a:lnTo>
                  <a:lnTo>
                    <a:pt x="10103" y="18897"/>
                  </a:lnTo>
                  <a:lnTo>
                    <a:pt x="10183" y="19065"/>
                  </a:lnTo>
                  <a:lnTo>
                    <a:pt x="10280" y="19194"/>
                  </a:lnTo>
                  <a:lnTo>
                    <a:pt x="10399" y="19279"/>
                  </a:lnTo>
                  <a:lnTo>
                    <a:pt x="10524" y="19345"/>
                  </a:lnTo>
                  <a:lnTo>
                    <a:pt x="10621" y="19420"/>
                  </a:lnTo>
                  <a:lnTo>
                    <a:pt x="10755" y="19493"/>
                  </a:lnTo>
                  <a:lnTo>
                    <a:pt x="10877" y="19578"/>
                  </a:lnTo>
                  <a:lnTo>
                    <a:pt x="11002" y="19607"/>
                  </a:lnTo>
                  <a:lnTo>
                    <a:pt x="11156" y="19612"/>
                  </a:lnTo>
                  <a:lnTo>
                    <a:pt x="11241" y="19532"/>
                  </a:lnTo>
                  <a:lnTo>
                    <a:pt x="11335" y="19547"/>
                  </a:lnTo>
                  <a:lnTo>
                    <a:pt x="11364" y="19707"/>
                  </a:lnTo>
                  <a:lnTo>
                    <a:pt x="11392" y="19855"/>
                  </a:lnTo>
                  <a:lnTo>
                    <a:pt x="11426" y="19991"/>
                  </a:lnTo>
                  <a:lnTo>
                    <a:pt x="11500" y="20114"/>
                  </a:lnTo>
                  <a:lnTo>
                    <a:pt x="11589" y="20243"/>
                  </a:lnTo>
                  <a:lnTo>
                    <a:pt x="11653" y="20382"/>
                  </a:lnTo>
                  <a:lnTo>
                    <a:pt x="11664" y="20506"/>
                  </a:lnTo>
                  <a:lnTo>
                    <a:pt x="11682" y="20676"/>
                  </a:lnTo>
                  <a:lnTo>
                    <a:pt x="11772" y="20819"/>
                  </a:lnTo>
                  <a:lnTo>
                    <a:pt x="11902" y="20848"/>
                  </a:lnTo>
                  <a:lnTo>
                    <a:pt x="12025" y="20953"/>
                  </a:lnTo>
                  <a:lnTo>
                    <a:pt x="12094" y="21084"/>
                  </a:lnTo>
                  <a:lnTo>
                    <a:pt x="12179" y="21177"/>
                  </a:lnTo>
                  <a:lnTo>
                    <a:pt x="12295" y="21296"/>
                  </a:lnTo>
                  <a:lnTo>
                    <a:pt x="12435" y="21310"/>
                  </a:lnTo>
                  <a:lnTo>
                    <a:pt x="12549" y="21391"/>
                  </a:lnTo>
                  <a:lnTo>
                    <a:pt x="12667" y="21461"/>
                  </a:lnTo>
                  <a:lnTo>
                    <a:pt x="12729" y="21510"/>
                  </a:lnTo>
                  <a:lnTo>
                    <a:pt x="12864" y="21571"/>
                  </a:lnTo>
                  <a:lnTo>
                    <a:pt x="12989" y="21600"/>
                  </a:lnTo>
                  <a:lnTo>
                    <a:pt x="13033" y="21529"/>
                  </a:lnTo>
                  <a:lnTo>
                    <a:pt x="12995" y="21406"/>
                  </a:lnTo>
                  <a:lnTo>
                    <a:pt x="13103" y="21304"/>
                  </a:lnTo>
                  <a:lnTo>
                    <a:pt x="13183" y="21223"/>
                  </a:lnTo>
                  <a:lnTo>
                    <a:pt x="13268" y="21158"/>
                  </a:lnTo>
                  <a:lnTo>
                    <a:pt x="13213" y="21056"/>
                  </a:lnTo>
                  <a:lnTo>
                    <a:pt x="13081" y="21093"/>
                  </a:lnTo>
                  <a:lnTo>
                    <a:pt x="12971" y="21149"/>
                  </a:lnTo>
                  <a:lnTo>
                    <a:pt x="12887" y="21241"/>
                  </a:lnTo>
                  <a:lnTo>
                    <a:pt x="12803" y="21285"/>
                  </a:lnTo>
                  <a:lnTo>
                    <a:pt x="12762" y="21202"/>
                  </a:lnTo>
                  <a:lnTo>
                    <a:pt x="12656" y="21154"/>
                  </a:lnTo>
                  <a:lnTo>
                    <a:pt x="12537" y="21095"/>
                  </a:lnTo>
                  <a:lnTo>
                    <a:pt x="12412" y="20986"/>
                  </a:lnTo>
                  <a:lnTo>
                    <a:pt x="12350" y="20797"/>
                  </a:lnTo>
                  <a:lnTo>
                    <a:pt x="12262" y="20656"/>
                  </a:lnTo>
                  <a:lnTo>
                    <a:pt x="12209" y="20570"/>
                  </a:lnTo>
                  <a:lnTo>
                    <a:pt x="12187" y="20410"/>
                  </a:lnTo>
                  <a:lnTo>
                    <a:pt x="12198" y="20249"/>
                  </a:lnTo>
                  <a:lnTo>
                    <a:pt x="12225" y="20028"/>
                  </a:lnTo>
                  <a:lnTo>
                    <a:pt x="12236" y="19853"/>
                  </a:lnTo>
                  <a:lnTo>
                    <a:pt x="12264" y="19692"/>
                  </a:lnTo>
                  <a:lnTo>
                    <a:pt x="12287" y="19534"/>
                  </a:lnTo>
                  <a:lnTo>
                    <a:pt x="12302" y="19376"/>
                  </a:lnTo>
                  <a:lnTo>
                    <a:pt x="12330" y="19230"/>
                  </a:lnTo>
                  <a:lnTo>
                    <a:pt x="12364" y="19073"/>
                  </a:lnTo>
                  <a:lnTo>
                    <a:pt x="12324" y="18924"/>
                  </a:lnTo>
                  <a:lnTo>
                    <a:pt x="12279" y="18783"/>
                  </a:lnTo>
                  <a:lnTo>
                    <a:pt x="12107" y="18728"/>
                  </a:lnTo>
                  <a:lnTo>
                    <a:pt x="11924" y="18714"/>
                  </a:lnTo>
                  <a:lnTo>
                    <a:pt x="11751" y="18714"/>
                  </a:lnTo>
                  <a:lnTo>
                    <a:pt x="11628" y="18765"/>
                  </a:lnTo>
                  <a:lnTo>
                    <a:pt x="11406" y="18816"/>
                  </a:lnTo>
                  <a:lnTo>
                    <a:pt x="11165" y="18816"/>
                  </a:lnTo>
                  <a:lnTo>
                    <a:pt x="11133" y="18658"/>
                  </a:lnTo>
                  <a:lnTo>
                    <a:pt x="11154" y="18467"/>
                  </a:lnTo>
                  <a:lnTo>
                    <a:pt x="11237" y="18145"/>
                  </a:lnTo>
                  <a:lnTo>
                    <a:pt x="11347" y="17912"/>
                  </a:lnTo>
                  <a:lnTo>
                    <a:pt x="11460" y="17663"/>
                  </a:lnTo>
                  <a:lnTo>
                    <a:pt x="11505" y="17483"/>
                  </a:lnTo>
                  <a:lnTo>
                    <a:pt x="11604" y="17196"/>
                  </a:lnTo>
                  <a:lnTo>
                    <a:pt x="11683" y="17024"/>
                  </a:lnTo>
                  <a:lnTo>
                    <a:pt x="11689" y="16887"/>
                  </a:lnTo>
                  <a:lnTo>
                    <a:pt x="11632" y="16817"/>
                  </a:lnTo>
                  <a:lnTo>
                    <a:pt x="11551" y="16802"/>
                  </a:lnTo>
                  <a:lnTo>
                    <a:pt x="11477" y="16780"/>
                  </a:lnTo>
                  <a:lnTo>
                    <a:pt x="11365" y="16780"/>
                  </a:lnTo>
                  <a:lnTo>
                    <a:pt x="11234" y="16802"/>
                  </a:lnTo>
                  <a:lnTo>
                    <a:pt x="11104" y="16839"/>
                  </a:lnTo>
                  <a:lnTo>
                    <a:pt x="11028" y="16887"/>
                  </a:lnTo>
                  <a:lnTo>
                    <a:pt x="10924" y="16956"/>
                  </a:lnTo>
                  <a:lnTo>
                    <a:pt x="10890" y="17029"/>
                  </a:lnTo>
                  <a:lnTo>
                    <a:pt x="10884" y="17157"/>
                  </a:lnTo>
                  <a:lnTo>
                    <a:pt x="10833" y="17347"/>
                  </a:lnTo>
                  <a:lnTo>
                    <a:pt x="10751" y="17509"/>
                  </a:lnTo>
                  <a:lnTo>
                    <a:pt x="10649" y="17596"/>
                  </a:lnTo>
                  <a:lnTo>
                    <a:pt x="10454" y="17759"/>
                  </a:lnTo>
                  <a:lnTo>
                    <a:pt x="10312" y="17818"/>
                  </a:lnTo>
                  <a:lnTo>
                    <a:pt x="10135" y="17898"/>
                  </a:lnTo>
                  <a:lnTo>
                    <a:pt x="9999" y="17898"/>
                  </a:lnTo>
                  <a:lnTo>
                    <a:pt x="9792" y="17879"/>
                  </a:lnTo>
                  <a:lnTo>
                    <a:pt x="9606" y="17831"/>
                  </a:lnTo>
                  <a:lnTo>
                    <a:pt x="9447" y="17654"/>
                  </a:lnTo>
                  <a:lnTo>
                    <a:pt x="9334" y="17487"/>
                  </a:lnTo>
                  <a:lnTo>
                    <a:pt x="9279" y="17285"/>
                  </a:lnTo>
                  <a:lnTo>
                    <a:pt x="9196" y="16914"/>
                  </a:lnTo>
                  <a:lnTo>
                    <a:pt x="9146" y="16624"/>
                  </a:lnTo>
                  <a:lnTo>
                    <a:pt x="9129" y="16345"/>
                  </a:lnTo>
                  <a:lnTo>
                    <a:pt x="9167" y="16032"/>
                  </a:lnTo>
                  <a:lnTo>
                    <a:pt x="9286" y="15655"/>
                  </a:lnTo>
                  <a:lnTo>
                    <a:pt x="9383" y="15401"/>
                  </a:lnTo>
                  <a:lnTo>
                    <a:pt x="9400" y="15183"/>
                  </a:lnTo>
                  <a:lnTo>
                    <a:pt x="9406" y="14977"/>
                  </a:lnTo>
                  <a:lnTo>
                    <a:pt x="9444" y="14790"/>
                  </a:lnTo>
                  <a:lnTo>
                    <a:pt x="9506" y="14595"/>
                  </a:lnTo>
                  <a:lnTo>
                    <a:pt x="9635" y="14457"/>
                  </a:lnTo>
                  <a:lnTo>
                    <a:pt x="9806" y="14284"/>
                  </a:lnTo>
                  <a:lnTo>
                    <a:pt x="10189" y="14050"/>
                  </a:lnTo>
                  <a:lnTo>
                    <a:pt x="10354" y="13911"/>
                  </a:lnTo>
                  <a:lnTo>
                    <a:pt x="10480" y="13836"/>
                  </a:lnTo>
                  <a:lnTo>
                    <a:pt x="10603" y="13720"/>
                  </a:lnTo>
                  <a:lnTo>
                    <a:pt x="10739" y="13684"/>
                  </a:lnTo>
                  <a:lnTo>
                    <a:pt x="10870" y="13684"/>
                  </a:lnTo>
                  <a:lnTo>
                    <a:pt x="10993" y="13742"/>
                  </a:lnTo>
                  <a:lnTo>
                    <a:pt x="11150" y="13886"/>
                  </a:lnTo>
                  <a:lnTo>
                    <a:pt x="11296" y="13993"/>
                  </a:lnTo>
                  <a:lnTo>
                    <a:pt x="11413" y="14043"/>
                  </a:lnTo>
                  <a:lnTo>
                    <a:pt x="11504" y="14043"/>
                  </a:lnTo>
                  <a:lnTo>
                    <a:pt x="11606" y="13970"/>
                  </a:lnTo>
                  <a:lnTo>
                    <a:pt x="11711" y="13735"/>
                  </a:lnTo>
                  <a:lnTo>
                    <a:pt x="11875" y="13611"/>
                  </a:lnTo>
                  <a:lnTo>
                    <a:pt x="12014" y="13548"/>
                  </a:lnTo>
                  <a:lnTo>
                    <a:pt x="12178" y="13504"/>
                  </a:lnTo>
                  <a:lnTo>
                    <a:pt x="12297" y="13548"/>
                  </a:lnTo>
                  <a:lnTo>
                    <a:pt x="12373" y="13646"/>
                  </a:lnTo>
                  <a:lnTo>
                    <a:pt x="12497" y="13704"/>
                  </a:lnTo>
                  <a:lnTo>
                    <a:pt x="12604" y="13781"/>
                  </a:lnTo>
                  <a:lnTo>
                    <a:pt x="12701" y="13812"/>
                  </a:lnTo>
                  <a:lnTo>
                    <a:pt x="12778" y="13740"/>
                  </a:lnTo>
                  <a:lnTo>
                    <a:pt x="12875" y="13710"/>
                  </a:lnTo>
                  <a:lnTo>
                    <a:pt x="12998" y="13746"/>
                  </a:lnTo>
                  <a:lnTo>
                    <a:pt x="13081" y="13890"/>
                  </a:lnTo>
                  <a:lnTo>
                    <a:pt x="13168" y="13996"/>
                  </a:lnTo>
                  <a:lnTo>
                    <a:pt x="13228" y="14124"/>
                  </a:lnTo>
                  <a:lnTo>
                    <a:pt x="13245" y="14260"/>
                  </a:lnTo>
                  <a:lnTo>
                    <a:pt x="13188" y="14382"/>
                  </a:lnTo>
                  <a:lnTo>
                    <a:pt x="13150" y="14515"/>
                  </a:lnTo>
                  <a:lnTo>
                    <a:pt x="13150" y="14661"/>
                  </a:lnTo>
                  <a:lnTo>
                    <a:pt x="13213" y="14744"/>
                  </a:lnTo>
                  <a:lnTo>
                    <a:pt x="13265" y="14853"/>
                  </a:lnTo>
                  <a:lnTo>
                    <a:pt x="13283" y="15108"/>
                  </a:lnTo>
                  <a:lnTo>
                    <a:pt x="13334" y="15290"/>
                  </a:lnTo>
                  <a:lnTo>
                    <a:pt x="13452" y="15424"/>
                  </a:lnTo>
                  <a:lnTo>
                    <a:pt x="13548" y="15365"/>
                  </a:lnTo>
                  <a:lnTo>
                    <a:pt x="13603" y="15222"/>
                  </a:lnTo>
                  <a:lnTo>
                    <a:pt x="13654" y="15037"/>
                  </a:lnTo>
                  <a:lnTo>
                    <a:pt x="13654" y="14814"/>
                  </a:lnTo>
                  <a:lnTo>
                    <a:pt x="13681" y="14602"/>
                  </a:lnTo>
                  <a:lnTo>
                    <a:pt x="13650" y="14293"/>
                  </a:lnTo>
                  <a:lnTo>
                    <a:pt x="13616" y="14170"/>
                  </a:lnTo>
                  <a:lnTo>
                    <a:pt x="13599" y="13973"/>
                  </a:lnTo>
                  <a:lnTo>
                    <a:pt x="13582" y="13688"/>
                  </a:lnTo>
                  <a:lnTo>
                    <a:pt x="13593" y="13506"/>
                  </a:lnTo>
                  <a:lnTo>
                    <a:pt x="13658" y="13353"/>
                  </a:lnTo>
                  <a:lnTo>
                    <a:pt x="13728" y="13200"/>
                  </a:lnTo>
                  <a:lnTo>
                    <a:pt x="13825" y="13091"/>
                  </a:lnTo>
                  <a:lnTo>
                    <a:pt x="13927" y="12967"/>
                  </a:lnTo>
                  <a:lnTo>
                    <a:pt x="14218" y="12701"/>
                  </a:lnTo>
                  <a:lnTo>
                    <a:pt x="14326" y="12563"/>
                  </a:lnTo>
                  <a:lnTo>
                    <a:pt x="14453" y="12468"/>
                  </a:lnTo>
                  <a:lnTo>
                    <a:pt x="14577" y="12404"/>
                  </a:lnTo>
                  <a:lnTo>
                    <a:pt x="14723" y="12341"/>
                  </a:lnTo>
                  <a:lnTo>
                    <a:pt x="14852" y="12246"/>
                  </a:lnTo>
                  <a:lnTo>
                    <a:pt x="14935" y="12127"/>
                  </a:lnTo>
                  <a:lnTo>
                    <a:pt x="15055" y="12032"/>
                  </a:lnTo>
                  <a:lnTo>
                    <a:pt x="15152" y="11945"/>
                  </a:lnTo>
                  <a:lnTo>
                    <a:pt x="15263" y="11753"/>
                  </a:lnTo>
                  <a:lnTo>
                    <a:pt x="15280" y="11595"/>
                  </a:lnTo>
                  <a:lnTo>
                    <a:pt x="15303" y="11434"/>
                  </a:lnTo>
                  <a:lnTo>
                    <a:pt x="15281" y="11276"/>
                  </a:lnTo>
                  <a:lnTo>
                    <a:pt x="15281" y="11116"/>
                  </a:lnTo>
                  <a:lnTo>
                    <a:pt x="15303" y="10934"/>
                  </a:lnTo>
                  <a:lnTo>
                    <a:pt x="15389" y="10761"/>
                  </a:lnTo>
                  <a:lnTo>
                    <a:pt x="15482" y="10761"/>
                  </a:lnTo>
                  <a:lnTo>
                    <a:pt x="15499" y="10880"/>
                  </a:lnTo>
                  <a:lnTo>
                    <a:pt x="15546" y="11021"/>
                  </a:lnTo>
                  <a:lnTo>
                    <a:pt x="15614" y="10967"/>
                  </a:lnTo>
                  <a:lnTo>
                    <a:pt x="15535" y="10727"/>
                  </a:lnTo>
                  <a:lnTo>
                    <a:pt x="15650" y="10569"/>
                  </a:lnTo>
                  <a:lnTo>
                    <a:pt x="15762" y="10432"/>
                  </a:lnTo>
                  <a:lnTo>
                    <a:pt x="16024" y="10381"/>
                  </a:lnTo>
                  <a:lnTo>
                    <a:pt x="16117" y="10289"/>
                  </a:lnTo>
                  <a:lnTo>
                    <a:pt x="16183" y="10120"/>
                  </a:lnTo>
                  <a:lnTo>
                    <a:pt x="16253" y="10035"/>
                  </a:lnTo>
                  <a:lnTo>
                    <a:pt x="16440" y="9841"/>
                  </a:lnTo>
                  <a:lnTo>
                    <a:pt x="16600" y="9797"/>
                  </a:lnTo>
                  <a:lnTo>
                    <a:pt x="16827" y="9761"/>
                  </a:lnTo>
                  <a:lnTo>
                    <a:pt x="16975" y="9680"/>
                  </a:lnTo>
                  <a:lnTo>
                    <a:pt x="17100" y="9613"/>
                  </a:lnTo>
                  <a:lnTo>
                    <a:pt x="17191" y="9547"/>
                  </a:lnTo>
                  <a:lnTo>
                    <a:pt x="17242" y="9250"/>
                  </a:lnTo>
                  <a:lnTo>
                    <a:pt x="17356" y="9134"/>
                  </a:lnTo>
                  <a:lnTo>
                    <a:pt x="17482" y="9045"/>
                  </a:lnTo>
                  <a:lnTo>
                    <a:pt x="17579" y="8965"/>
                  </a:lnTo>
                  <a:lnTo>
                    <a:pt x="17788" y="8827"/>
                  </a:lnTo>
                  <a:lnTo>
                    <a:pt x="17966" y="8684"/>
                  </a:lnTo>
                  <a:lnTo>
                    <a:pt x="18192" y="8613"/>
                  </a:lnTo>
                  <a:lnTo>
                    <a:pt x="18339" y="8516"/>
                  </a:lnTo>
                  <a:lnTo>
                    <a:pt x="18489" y="8428"/>
                  </a:lnTo>
                  <a:lnTo>
                    <a:pt x="18633" y="8365"/>
                  </a:lnTo>
                  <a:lnTo>
                    <a:pt x="18762" y="8309"/>
                  </a:lnTo>
                  <a:lnTo>
                    <a:pt x="18913" y="8309"/>
                  </a:lnTo>
                  <a:lnTo>
                    <a:pt x="19010" y="8350"/>
                  </a:lnTo>
                  <a:lnTo>
                    <a:pt x="19016" y="8472"/>
                  </a:lnTo>
                  <a:lnTo>
                    <a:pt x="18873" y="8513"/>
                  </a:lnTo>
                  <a:lnTo>
                    <a:pt x="18706" y="8635"/>
                  </a:lnTo>
                  <a:lnTo>
                    <a:pt x="18595" y="8691"/>
                  </a:lnTo>
                  <a:lnTo>
                    <a:pt x="18495" y="8751"/>
                  </a:lnTo>
                  <a:lnTo>
                    <a:pt x="18450" y="8839"/>
                  </a:lnTo>
                  <a:lnTo>
                    <a:pt x="18511" y="8931"/>
                  </a:lnTo>
                  <a:lnTo>
                    <a:pt x="18611" y="8931"/>
                  </a:lnTo>
                  <a:lnTo>
                    <a:pt x="18791" y="8827"/>
                  </a:lnTo>
                  <a:lnTo>
                    <a:pt x="18930" y="8727"/>
                  </a:lnTo>
                  <a:lnTo>
                    <a:pt x="19074" y="8650"/>
                  </a:lnTo>
                  <a:lnTo>
                    <a:pt x="19244" y="8635"/>
                  </a:lnTo>
                  <a:cubicBezTo>
                    <a:pt x="19290" y="8619"/>
                    <a:pt x="19335" y="8600"/>
                    <a:pt x="19379" y="8579"/>
                  </a:cubicBezTo>
                  <a:cubicBezTo>
                    <a:pt x="19434" y="8553"/>
                    <a:pt x="19488" y="8523"/>
                    <a:pt x="19541" y="8489"/>
                  </a:cubicBezTo>
                  <a:lnTo>
                    <a:pt x="19653" y="8409"/>
                  </a:lnTo>
                  <a:lnTo>
                    <a:pt x="19869" y="8294"/>
                  </a:lnTo>
                  <a:lnTo>
                    <a:pt x="19833" y="8195"/>
                  </a:lnTo>
                  <a:lnTo>
                    <a:pt x="19698" y="8202"/>
                  </a:lnTo>
                  <a:lnTo>
                    <a:pt x="19554" y="8292"/>
                  </a:lnTo>
                  <a:lnTo>
                    <a:pt x="19488" y="8314"/>
                  </a:lnTo>
                  <a:lnTo>
                    <a:pt x="19341" y="8314"/>
                  </a:lnTo>
                  <a:lnTo>
                    <a:pt x="19174" y="8207"/>
                  </a:lnTo>
                  <a:lnTo>
                    <a:pt x="18993" y="8112"/>
                  </a:lnTo>
                  <a:lnTo>
                    <a:pt x="18933" y="7978"/>
                  </a:lnTo>
                  <a:lnTo>
                    <a:pt x="18938" y="7840"/>
                  </a:lnTo>
                  <a:lnTo>
                    <a:pt x="18944" y="7690"/>
                  </a:lnTo>
                  <a:lnTo>
                    <a:pt x="19006" y="7610"/>
                  </a:lnTo>
                  <a:lnTo>
                    <a:pt x="19140" y="7428"/>
                  </a:lnTo>
                  <a:lnTo>
                    <a:pt x="19187" y="7345"/>
                  </a:lnTo>
                  <a:lnTo>
                    <a:pt x="19237" y="7180"/>
                  </a:lnTo>
                  <a:lnTo>
                    <a:pt x="19106" y="7144"/>
                  </a:lnTo>
                  <a:lnTo>
                    <a:pt x="18892" y="7163"/>
                  </a:lnTo>
                  <a:lnTo>
                    <a:pt x="18659" y="7228"/>
                  </a:lnTo>
                  <a:lnTo>
                    <a:pt x="18407" y="7344"/>
                  </a:lnTo>
                  <a:lnTo>
                    <a:pt x="18286" y="7459"/>
                  </a:lnTo>
                  <a:lnTo>
                    <a:pt x="18115" y="7495"/>
                  </a:lnTo>
                  <a:lnTo>
                    <a:pt x="18053" y="7522"/>
                  </a:lnTo>
                  <a:lnTo>
                    <a:pt x="17997" y="7406"/>
                  </a:lnTo>
                  <a:lnTo>
                    <a:pt x="18048" y="7304"/>
                  </a:lnTo>
                  <a:lnTo>
                    <a:pt x="18150" y="7238"/>
                  </a:lnTo>
                  <a:lnTo>
                    <a:pt x="18577" y="7007"/>
                  </a:lnTo>
                  <a:lnTo>
                    <a:pt x="18765" y="6862"/>
                  </a:lnTo>
                  <a:cubicBezTo>
                    <a:pt x="18809" y="6831"/>
                    <a:pt x="18854" y="6805"/>
                    <a:pt x="18901" y="6781"/>
                  </a:cubicBezTo>
                  <a:cubicBezTo>
                    <a:pt x="18965" y="6749"/>
                    <a:pt x="19031" y="6724"/>
                    <a:pt x="19098" y="6706"/>
                  </a:cubicBezTo>
                  <a:lnTo>
                    <a:pt x="19233" y="6665"/>
                  </a:lnTo>
                  <a:lnTo>
                    <a:pt x="19413" y="6636"/>
                  </a:lnTo>
                  <a:lnTo>
                    <a:pt x="19652" y="6658"/>
                  </a:lnTo>
                  <a:lnTo>
                    <a:pt x="19921" y="6687"/>
                  </a:lnTo>
                  <a:lnTo>
                    <a:pt x="20075" y="6660"/>
                  </a:lnTo>
                  <a:lnTo>
                    <a:pt x="20242" y="6618"/>
                  </a:lnTo>
                  <a:lnTo>
                    <a:pt x="20490" y="6615"/>
                  </a:lnTo>
                  <a:lnTo>
                    <a:pt x="20803" y="6477"/>
                  </a:lnTo>
                  <a:lnTo>
                    <a:pt x="20930" y="6409"/>
                  </a:lnTo>
                  <a:cubicBezTo>
                    <a:pt x="20988" y="6390"/>
                    <a:pt x="21045" y="6366"/>
                    <a:pt x="21099" y="6336"/>
                  </a:cubicBezTo>
                  <a:cubicBezTo>
                    <a:pt x="21140" y="6313"/>
                    <a:pt x="21179" y="6288"/>
                    <a:pt x="21217" y="6260"/>
                  </a:cubicBezTo>
                  <a:lnTo>
                    <a:pt x="21276" y="6209"/>
                  </a:lnTo>
                  <a:lnTo>
                    <a:pt x="21373" y="6131"/>
                  </a:lnTo>
                  <a:cubicBezTo>
                    <a:pt x="21397" y="6115"/>
                    <a:pt x="21420" y="6096"/>
                    <a:pt x="21441" y="6073"/>
                  </a:cubicBezTo>
                  <a:cubicBezTo>
                    <a:pt x="21471" y="6042"/>
                    <a:pt x="21497" y="6005"/>
                    <a:pt x="21518" y="5964"/>
                  </a:cubicBezTo>
                  <a:lnTo>
                    <a:pt x="21583" y="5842"/>
                  </a:lnTo>
                  <a:lnTo>
                    <a:pt x="21600" y="5716"/>
                  </a:lnTo>
                  <a:lnTo>
                    <a:pt x="21594" y="5645"/>
                  </a:lnTo>
                  <a:lnTo>
                    <a:pt x="21471" y="5526"/>
                  </a:lnTo>
                  <a:lnTo>
                    <a:pt x="21403" y="5467"/>
                  </a:lnTo>
                  <a:lnTo>
                    <a:pt x="21327" y="5446"/>
                  </a:lnTo>
                  <a:lnTo>
                    <a:pt x="21196" y="5446"/>
                  </a:lnTo>
                  <a:lnTo>
                    <a:pt x="21091" y="5453"/>
                  </a:lnTo>
                  <a:lnTo>
                    <a:pt x="20995" y="5547"/>
                  </a:lnTo>
                  <a:lnTo>
                    <a:pt x="20900" y="5567"/>
                  </a:lnTo>
                  <a:lnTo>
                    <a:pt x="20828" y="5523"/>
                  </a:lnTo>
                  <a:lnTo>
                    <a:pt x="20828" y="5416"/>
                  </a:lnTo>
                  <a:cubicBezTo>
                    <a:pt x="20860" y="5376"/>
                    <a:pt x="20896" y="5339"/>
                    <a:pt x="20934" y="5307"/>
                  </a:cubicBezTo>
                  <a:cubicBezTo>
                    <a:pt x="20959" y="5286"/>
                    <a:pt x="20985" y="5266"/>
                    <a:pt x="21011" y="5249"/>
                  </a:cubicBezTo>
                  <a:lnTo>
                    <a:pt x="20920" y="5120"/>
                  </a:lnTo>
                  <a:lnTo>
                    <a:pt x="20871" y="4942"/>
                  </a:lnTo>
                  <a:lnTo>
                    <a:pt x="20814" y="4814"/>
                  </a:lnTo>
                  <a:lnTo>
                    <a:pt x="20734" y="4712"/>
                  </a:lnTo>
                  <a:lnTo>
                    <a:pt x="20746" y="4563"/>
                  </a:lnTo>
                  <a:lnTo>
                    <a:pt x="20846" y="4476"/>
                  </a:lnTo>
                  <a:lnTo>
                    <a:pt x="20856" y="4345"/>
                  </a:lnTo>
                  <a:lnTo>
                    <a:pt x="20833" y="4183"/>
                  </a:lnTo>
                  <a:lnTo>
                    <a:pt x="20762" y="4113"/>
                  </a:lnTo>
                  <a:lnTo>
                    <a:pt x="20722" y="4001"/>
                  </a:lnTo>
                  <a:cubicBezTo>
                    <a:pt x="20752" y="3980"/>
                    <a:pt x="20776" y="3947"/>
                    <a:pt x="20790" y="3907"/>
                  </a:cubicBezTo>
                  <a:cubicBezTo>
                    <a:pt x="20808" y="3857"/>
                    <a:pt x="20810" y="3800"/>
                    <a:pt x="20796" y="3749"/>
                  </a:cubicBezTo>
                  <a:lnTo>
                    <a:pt x="20745" y="3647"/>
                  </a:lnTo>
                  <a:lnTo>
                    <a:pt x="20720" y="3537"/>
                  </a:lnTo>
                  <a:lnTo>
                    <a:pt x="20625" y="3493"/>
                  </a:lnTo>
                  <a:lnTo>
                    <a:pt x="20528" y="3632"/>
                  </a:lnTo>
                  <a:lnTo>
                    <a:pt x="20392" y="3756"/>
                  </a:lnTo>
                  <a:lnTo>
                    <a:pt x="20250" y="3892"/>
                  </a:lnTo>
                  <a:lnTo>
                    <a:pt x="20115" y="4018"/>
                  </a:lnTo>
                  <a:lnTo>
                    <a:pt x="19946" y="4098"/>
                  </a:lnTo>
                  <a:lnTo>
                    <a:pt x="19822" y="4091"/>
                  </a:lnTo>
                  <a:lnTo>
                    <a:pt x="19744" y="4074"/>
                  </a:lnTo>
                  <a:lnTo>
                    <a:pt x="19649" y="3952"/>
                  </a:lnTo>
                  <a:lnTo>
                    <a:pt x="19564" y="3858"/>
                  </a:lnTo>
                  <a:lnTo>
                    <a:pt x="19617" y="3705"/>
                  </a:lnTo>
                  <a:lnTo>
                    <a:pt x="19691" y="3562"/>
                  </a:lnTo>
                  <a:lnTo>
                    <a:pt x="19670" y="3362"/>
                  </a:lnTo>
                  <a:lnTo>
                    <a:pt x="19615" y="3265"/>
                  </a:lnTo>
                  <a:lnTo>
                    <a:pt x="19484" y="3118"/>
                  </a:lnTo>
                  <a:lnTo>
                    <a:pt x="19382" y="3053"/>
                  </a:lnTo>
                  <a:lnTo>
                    <a:pt x="19268" y="2958"/>
                  </a:lnTo>
                  <a:lnTo>
                    <a:pt x="19145" y="2912"/>
                  </a:lnTo>
                  <a:lnTo>
                    <a:pt x="19014" y="2919"/>
                  </a:lnTo>
                  <a:lnTo>
                    <a:pt x="18924" y="2834"/>
                  </a:lnTo>
                  <a:lnTo>
                    <a:pt x="18793" y="2819"/>
                  </a:lnTo>
                  <a:lnTo>
                    <a:pt x="18658" y="2819"/>
                  </a:lnTo>
                  <a:lnTo>
                    <a:pt x="18524" y="2863"/>
                  </a:lnTo>
                  <a:lnTo>
                    <a:pt x="18416" y="2934"/>
                  </a:lnTo>
                  <a:lnTo>
                    <a:pt x="18334" y="2997"/>
                  </a:lnTo>
                  <a:lnTo>
                    <a:pt x="18277" y="3133"/>
                  </a:lnTo>
                  <a:lnTo>
                    <a:pt x="18228" y="3344"/>
                  </a:lnTo>
                  <a:lnTo>
                    <a:pt x="18114" y="3556"/>
                  </a:lnTo>
                  <a:lnTo>
                    <a:pt x="18057" y="3665"/>
                  </a:lnTo>
                  <a:lnTo>
                    <a:pt x="17966" y="3765"/>
                  </a:lnTo>
                  <a:lnTo>
                    <a:pt x="17864" y="3806"/>
                  </a:lnTo>
                  <a:lnTo>
                    <a:pt x="17813" y="3908"/>
                  </a:lnTo>
                  <a:lnTo>
                    <a:pt x="17790" y="3988"/>
                  </a:lnTo>
                  <a:lnTo>
                    <a:pt x="17790" y="4105"/>
                  </a:lnTo>
                  <a:lnTo>
                    <a:pt x="17807" y="4220"/>
                  </a:lnTo>
                  <a:lnTo>
                    <a:pt x="17813" y="4330"/>
                  </a:lnTo>
                  <a:lnTo>
                    <a:pt x="17807" y="4419"/>
                  </a:lnTo>
                  <a:lnTo>
                    <a:pt x="17727" y="4570"/>
                  </a:lnTo>
                  <a:lnTo>
                    <a:pt x="17608" y="4723"/>
                  </a:lnTo>
                  <a:lnTo>
                    <a:pt x="17570" y="4807"/>
                  </a:lnTo>
                  <a:lnTo>
                    <a:pt x="17479" y="4941"/>
                  </a:lnTo>
                  <a:lnTo>
                    <a:pt x="17394" y="5028"/>
                  </a:lnTo>
                  <a:lnTo>
                    <a:pt x="17345" y="5072"/>
                  </a:lnTo>
                  <a:lnTo>
                    <a:pt x="17172" y="5175"/>
                  </a:lnTo>
                  <a:lnTo>
                    <a:pt x="17093" y="5197"/>
                  </a:lnTo>
                  <a:lnTo>
                    <a:pt x="16951" y="5269"/>
                  </a:lnTo>
                  <a:lnTo>
                    <a:pt x="16873" y="5378"/>
                  </a:lnTo>
                  <a:lnTo>
                    <a:pt x="16811" y="5487"/>
                  </a:lnTo>
                  <a:lnTo>
                    <a:pt x="16771" y="5592"/>
                  </a:lnTo>
                  <a:lnTo>
                    <a:pt x="16743" y="5750"/>
                  </a:lnTo>
                  <a:lnTo>
                    <a:pt x="16726" y="5871"/>
                  </a:lnTo>
                  <a:lnTo>
                    <a:pt x="16709" y="5944"/>
                  </a:lnTo>
                  <a:lnTo>
                    <a:pt x="16652" y="6076"/>
                  </a:lnTo>
                  <a:lnTo>
                    <a:pt x="16601" y="6191"/>
                  </a:lnTo>
                  <a:lnTo>
                    <a:pt x="16482" y="6279"/>
                  </a:lnTo>
                  <a:lnTo>
                    <a:pt x="16345" y="6351"/>
                  </a:lnTo>
                  <a:lnTo>
                    <a:pt x="16220" y="6410"/>
                  </a:lnTo>
                  <a:lnTo>
                    <a:pt x="16108" y="6417"/>
                  </a:lnTo>
                  <a:lnTo>
                    <a:pt x="16026" y="6249"/>
                  </a:lnTo>
                  <a:lnTo>
                    <a:pt x="15965" y="6129"/>
                  </a:lnTo>
                  <a:lnTo>
                    <a:pt x="15948" y="6014"/>
                  </a:lnTo>
                  <a:lnTo>
                    <a:pt x="15982" y="5833"/>
                  </a:lnTo>
                  <a:lnTo>
                    <a:pt x="16056" y="5667"/>
                  </a:lnTo>
                  <a:lnTo>
                    <a:pt x="16079" y="5551"/>
                  </a:lnTo>
                  <a:lnTo>
                    <a:pt x="16130" y="5398"/>
                  </a:lnTo>
                  <a:lnTo>
                    <a:pt x="16168" y="5299"/>
                  </a:lnTo>
                  <a:lnTo>
                    <a:pt x="16158" y="5212"/>
                  </a:lnTo>
                  <a:lnTo>
                    <a:pt x="16120" y="5149"/>
                  </a:lnTo>
                  <a:lnTo>
                    <a:pt x="16044" y="5134"/>
                  </a:lnTo>
                  <a:lnTo>
                    <a:pt x="15842" y="5066"/>
                  </a:lnTo>
                  <a:lnTo>
                    <a:pt x="15649" y="5016"/>
                  </a:lnTo>
                  <a:lnTo>
                    <a:pt x="15519" y="4899"/>
                  </a:lnTo>
                  <a:lnTo>
                    <a:pt x="15428" y="4807"/>
                  </a:lnTo>
                  <a:lnTo>
                    <a:pt x="15295" y="4703"/>
                  </a:lnTo>
                  <a:lnTo>
                    <a:pt x="15101" y="4615"/>
                  </a:lnTo>
                  <a:lnTo>
                    <a:pt x="15030" y="4608"/>
                  </a:lnTo>
                  <a:lnTo>
                    <a:pt x="14853" y="4596"/>
                  </a:lnTo>
                  <a:lnTo>
                    <a:pt x="14711" y="4533"/>
                  </a:lnTo>
                  <a:lnTo>
                    <a:pt x="14656" y="4441"/>
                  </a:lnTo>
                  <a:lnTo>
                    <a:pt x="14613" y="4335"/>
                  </a:lnTo>
                  <a:lnTo>
                    <a:pt x="14581" y="4174"/>
                  </a:lnTo>
                  <a:lnTo>
                    <a:pt x="14534" y="4070"/>
                  </a:lnTo>
                  <a:lnTo>
                    <a:pt x="14451" y="4048"/>
                  </a:lnTo>
                  <a:lnTo>
                    <a:pt x="14384" y="3982"/>
                  </a:lnTo>
                  <a:lnTo>
                    <a:pt x="14380" y="3875"/>
                  </a:lnTo>
                  <a:lnTo>
                    <a:pt x="14437" y="3743"/>
                  </a:lnTo>
                  <a:lnTo>
                    <a:pt x="14496" y="3639"/>
                  </a:lnTo>
                  <a:lnTo>
                    <a:pt x="14589" y="3529"/>
                  </a:lnTo>
                  <a:lnTo>
                    <a:pt x="14644" y="3420"/>
                  </a:lnTo>
                  <a:lnTo>
                    <a:pt x="14712" y="3355"/>
                  </a:lnTo>
                  <a:lnTo>
                    <a:pt x="14846" y="3290"/>
                  </a:lnTo>
                  <a:lnTo>
                    <a:pt x="14960" y="3224"/>
                  </a:lnTo>
                  <a:lnTo>
                    <a:pt x="15117" y="3068"/>
                  </a:lnTo>
                  <a:lnTo>
                    <a:pt x="15265" y="2971"/>
                  </a:lnTo>
                  <a:lnTo>
                    <a:pt x="15367" y="2891"/>
                  </a:lnTo>
                  <a:lnTo>
                    <a:pt x="15479" y="2833"/>
                  </a:lnTo>
                  <a:lnTo>
                    <a:pt x="15627" y="2760"/>
                  </a:lnTo>
                  <a:lnTo>
                    <a:pt x="15801" y="2672"/>
                  </a:lnTo>
                  <a:lnTo>
                    <a:pt x="15902" y="2616"/>
                  </a:lnTo>
                  <a:lnTo>
                    <a:pt x="15953" y="2544"/>
                  </a:lnTo>
                  <a:lnTo>
                    <a:pt x="15902" y="2480"/>
                  </a:lnTo>
                  <a:lnTo>
                    <a:pt x="15942" y="2320"/>
                  </a:lnTo>
                  <a:lnTo>
                    <a:pt x="16029" y="2276"/>
                  </a:lnTo>
                  <a:lnTo>
                    <a:pt x="16111" y="2336"/>
                  </a:lnTo>
                  <a:lnTo>
                    <a:pt x="16338" y="2329"/>
                  </a:lnTo>
                  <a:lnTo>
                    <a:pt x="16515" y="2242"/>
                  </a:lnTo>
                  <a:lnTo>
                    <a:pt x="16662" y="2213"/>
                  </a:lnTo>
                  <a:lnTo>
                    <a:pt x="16803" y="2154"/>
                  </a:lnTo>
                  <a:lnTo>
                    <a:pt x="16958" y="2088"/>
                  </a:lnTo>
                  <a:lnTo>
                    <a:pt x="16928" y="1994"/>
                  </a:lnTo>
                  <a:lnTo>
                    <a:pt x="16828" y="1852"/>
                  </a:lnTo>
                  <a:lnTo>
                    <a:pt x="16746" y="1775"/>
                  </a:lnTo>
                  <a:lnTo>
                    <a:pt x="16786" y="1685"/>
                  </a:lnTo>
                  <a:lnTo>
                    <a:pt x="16894" y="1649"/>
                  </a:lnTo>
                  <a:lnTo>
                    <a:pt x="17022" y="1728"/>
                  </a:lnTo>
                  <a:cubicBezTo>
                    <a:pt x="17065" y="1745"/>
                    <a:pt x="17109" y="1754"/>
                    <a:pt x="17154" y="1754"/>
                  </a:cubicBezTo>
                  <a:cubicBezTo>
                    <a:pt x="17193" y="1754"/>
                    <a:pt x="17232" y="1748"/>
                    <a:pt x="17270" y="1735"/>
                  </a:cubicBezTo>
                  <a:lnTo>
                    <a:pt x="17369" y="1675"/>
                  </a:lnTo>
                  <a:lnTo>
                    <a:pt x="17463" y="1580"/>
                  </a:lnTo>
                  <a:lnTo>
                    <a:pt x="17617" y="1551"/>
                  </a:lnTo>
                  <a:lnTo>
                    <a:pt x="17797" y="1546"/>
                  </a:lnTo>
                  <a:lnTo>
                    <a:pt x="17945" y="1517"/>
                  </a:lnTo>
                  <a:cubicBezTo>
                    <a:pt x="18025" y="1530"/>
                    <a:pt x="18106" y="1530"/>
                    <a:pt x="18186" y="1517"/>
                  </a:cubicBezTo>
                  <a:cubicBezTo>
                    <a:pt x="18230" y="1510"/>
                    <a:pt x="18274" y="1499"/>
                    <a:pt x="18316" y="1480"/>
                  </a:cubicBezTo>
                  <a:cubicBezTo>
                    <a:pt x="18379" y="1453"/>
                    <a:pt x="18437" y="1411"/>
                    <a:pt x="18487" y="1357"/>
                  </a:cubicBezTo>
                  <a:lnTo>
                    <a:pt x="18576" y="1269"/>
                  </a:lnTo>
                  <a:lnTo>
                    <a:pt x="18679" y="1133"/>
                  </a:lnTo>
                  <a:lnTo>
                    <a:pt x="18740" y="1033"/>
                  </a:lnTo>
                  <a:lnTo>
                    <a:pt x="18827" y="887"/>
                  </a:lnTo>
                  <a:lnTo>
                    <a:pt x="18865" y="773"/>
                  </a:lnTo>
                  <a:lnTo>
                    <a:pt x="18842" y="683"/>
                  </a:lnTo>
                  <a:lnTo>
                    <a:pt x="18706" y="662"/>
                  </a:lnTo>
                  <a:lnTo>
                    <a:pt x="18611" y="642"/>
                  </a:lnTo>
                  <a:lnTo>
                    <a:pt x="18371" y="642"/>
                  </a:lnTo>
                  <a:lnTo>
                    <a:pt x="18303" y="678"/>
                  </a:lnTo>
                  <a:lnTo>
                    <a:pt x="18196" y="812"/>
                  </a:lnTo>
                  <a:lnTo>
                    <a:pt x="18035" y="1029"/>
                  </a:lnTo>
                  <a:lnTo>
                    <a:pt x="17939" y="1072"/>
                  </a:lnTo>
                  <a:lnTo>
                    <a:pt x="17774" y="1203"/>
                  </a:lnTo>
                  <a:lnTo>
                    <a:pt x="17708" y="1283"/>
                  </a:lnTo>
                  <a:lnTo>
                    <a:pt x="17630" y="1324"/>
                  </a:lnTo>
                  <a:lnTo>
                    <a:pt x="17575" y="1297"/>
                  </a:lnTo>
                  <a:lnTo>
                    <a:pt x="17456" y="1210"/>
                  </a:lnTo>
                  <a:lnTo>
                    <a:pt x="17478" y="1123"/>
                  </a:lnTo>
                  <a:lnTo>
                    <a:pt x="17579" y="987"/>
                  </a:lnTo>
                  <a:lnTo>
                    <a:pt x="17620" y="848"/>
                  </a:lnTo>
                  <a:lnTo>
                    <a:pt x="17580" y="746"/>
                  </a:lnTo>
                  <a:lnTo>
                    <a:pt x="17480" y="713"/>
                  </a:lnTo>
                  <a:lnTo>
                    <a:pt x="17389" y="669"/>
                  </a:lnTo>
                  <a:lnTo>
                    <a:pt x="17377" y="770"/>
                  </a:lnTo>
                  <a:lnTo>
                    <a:pt x="17275" y="843"/>
                  </a:lnTo>
                  <a:lnTo>
                    <a:pt x="17223" y="719"/>
                  </a:lnTo>
                  <a:lnTo>
                    <a:pt x="17188" y="550"/>
                  </a:lnTo>
                  <a:lnTo>
                    <a:pt x="17158" y="474"/>
                  </a:lnTo>
                  <a:lnTo>
                    <a:pt x="17158" y="393"/>
                  </a:lnTo>
                  <a:lnTo>
                    <a:pt x="17262" y="250"/>
                  </a:lnTo>
                  <a:lnTo>
                    <a:pt x="17279" y="137"/>
                  </a:lnTo>
                  <a:lnTo>
                    <a:pt x="17211" y="42"/>
                  </a:lnTo>
                  <a:lnTo>
                    <a:pt x="17121" y="0"/>
                  </a:lnTo>
                  <a:lnTo>
                    <a:pt x="16997" y="69"/>
                  </a:lnTo>
                  <a:lnTo>
                    <a:pt x="16878" y="193"/>
                  </a:lnTo>
                  <a:lnTo>
                    <a:pt x="16739" y="264"/>
                  </a:lnTo>
                  <a:lnTo>
                    <a:pt x="16601" y="308"/>
                  </a:lnTo>
                  <a:lnTo>
                    <a:pt x="16495" y="385"/>
                  </a:lnTo>
                  <a:lnTo>
                    <a:pt x="16478" y="478"/>
                  </a:lnTo>
                  <a:lnTo>
                    <a:pt x="16580" y="499"/>
                  </a:lnTo>
                  <a:lnTo>
                    <a:pt x="16696" y="652"/>
                  </a:lnTo>
                  <a:lnTo>
                    <a:pt x="16774" y="698"/>
                  </a:lnTo>
                  <a:lnTo>
                    <a:pt x="16711" y="834"/>
                  </a:lnTo>
                  <a:lnTo>
                    <a:pt x="16611" y="914"/>
                  </a:lnTo>
                  <a:lnTo>
                    <a:pt x="16484" y="970"/>
                  </a:lnTo>
                  <a:lnTo>
                    <a:pt x="16336" y="992"/>
                  </a:lnTo>
                  <a:lnTo>
                    <a:pt x="16211" y="1072"/>
                  </a:lnTo>
                  <a:lnTo>
                    <a:pt x="16065" y="1208"/>
                  </a:lnTo>
                  <a:lnTo>
                    <a:pt x="15938" y="1300"/>
                  </a:lnTo>
                  <a:lnTo>
                    <a:pt x="15900" y="1403"/>
                  </a:lnTo>
                  <a:lnTo>
                    <a:pt x="15840" y="1405"/>
                  </a:lnTo>
                  <a:lnTo>
                    <a:pt x="15806" y="1296"/>
                  </a:lnTo>
                  <a:lnTo>
                    <a:pt x="15726" y="1252"/>
                  </a:lnTo>
                  <a:lnTo>
                    <a:pt x="15631" y="1267"/>
                  </a:lnTo>
                  <a:lnTo>
                    <a:pt x="15605" y="1192"/>
                  </a:lnTo>
                  <a:cubicBezTo>
                    <a:pt x="15584" y="1165"/>
                    <a:pt x="15559" y="1144"/>
                    <a:pt x="15531" y="1131"/>
                  </a:cubicBezTo>
                  <a:cubicBezTo>
                    <a:pt x="15512" y="1122"/>
                    <a:pt x="15491" y="1117"/>
                    <a:pt x="15471" y="1117"/>
                  </a:cubicBezTo>
                  <a:lnTo>
                    <a:pt x="15344" y="1117"/>
                  </a:lnTo>
                  <a:lnTo>
                    <a:pt x="15199" y="1177"/>
                  </a:lnTo>
                  <a:lnTo>
                    <a:pt x="15108" y="1170"/>
                  </a:lnTo>
                  <a:lnTo>
                    <a:pt x="14956" y="1162"/>
                  </a:lnTo>
                  <a:lnTo>
                    <a:pt x="14865" y="1119"/>
                  </a:lnTo>
                  <a:cubicBezTo>
                    <a:pt x="14833" y="1105"/>
                    <a:pt x="14801" y="1091"/>
                    <a:pt x="14769" y="1075"/>
                  </a:cubicBezTo>
                  <a:cubicBezTo>
                    <a:pt x="14722" y="1053"/>
                    <a:pt x="14676" y="1028"/>
                    <a:pt x="14628" y="1010"/>
                  </a:cubicBezTo>
                  <a:cubicBezTo>
                    <a:pt x="14586" y="993"/>
                    <a:pt x="14542" y="981"/>
                    <a:pt x="14498" y="973"/>
                  </a:cubicBezTo>
                  <a:lnTo>
                    <a:pt x="14362" y="995"/>
                  </a:lnTo>
                  <a:lnTo>
                    <a:pt x="14227" y="1051"/>
                  </a:lnTo>
                  <a:lnTo>
                    <a:pt x="14126" y="1073"/>
                  </a:lnTo>
                  <a:lnTo>
                    <a:pt x="14007" y="1095"/>
                  </a:lnTo>
                  <a:lnTo>
                    <a:pt x="13915" y="1160"/>
                  </a:lnTo>
                  <a:lnTo>
                    <a:pt x="13864" y="1223"/>
                  </a:lnTo>
                  <a:lnTo>
                    <a:pt x="13791" y="1318"/>
                  </a:lnTo>
                  <a:cubicBezTo>
                    <a:pt x="13779" y="1341"/>
                    <a:pt x="13766" y="1364"/>
                    <a:pt x="13753" y="1386"/>
                  </a:cubicBezTo>
                  <a:cubicBezTo>
                    <a:pt x="13728" y="1427"/>
                    <a:pt x="13701" y="1467"/>
                    <a:pt x="13670" y="1500"/>
                  </a:cubicBezTo>
                  <a:cubicBezTo>
                    <a:pt x="13638" y="1533"/>
                    <a:pt x="13603" y="1560"/>
                    <a:pt x="13565" y="1580"/>
                  </a:cubicBezTo>
                  <a:lnTo>
                    <a:pt x="13469" y="1480"/>
                  </a:lnTo>
                  <a:lnTo>
                    <a:pt x="13459" y="1310"/>
                  </a:lnTo>
                  <a:lnTo>
                    <a:pt x="13425" y="1176"/>
                  </a:lnTo>
                  <a:lnTo>
                    <a:pt x="13378" y="1120"/>
                  </a:lnTo>
                  <a:lnTo>
                    <a:pt x="13268" y="1101"/>
                  </a:lnTo>
                  <a:lnTo>
                    <a:pt x="13148" y="1115"/>
                  </a:lnTo>
                  <a:lnTo>
                    <a:pt x="13089" y="1183"/>
                  </a:lnTo>
                  <a:lnTo>
                    <a:pt x="13018" y="1183"/>
                  </a:lnTo>
                  <a:lnTo>
                    <a:pt x="12818" y="1192"/>
                  </a:lnTo>
                  <a:lnTo>
                    <a:pt x="12642" y="1192"/>
                  </a:lnTo>
                  <a:lnTo>
                    <a:pt x="12500" y="1104"/>
                  </a:lnTo>
                  <a:lnTo>
                    <a:pt x="12494" y="1027"/>
                  </a:lnTo>
                  <a:lnTo>
                    <a:pt x="12560" y="956"/>
                  </a:lnTo>
                  <a:lnTo>
                    <a:pt x="12650" y="915"/>
                  </a:lnTo>
                  <a:lnTo>
                    <a:pt x="12674" y="840"/>
                  </a:lnTo>
                  <a:lnTo>
                    <a:pt x="12555" y="840"/>
                  </a:lnTo>
                  <a:lnTo>
                    <a:pt x="12364" y="876"/>
                  </a:lnTo>
                  <a:lnTo>
                    <a:pt x="12266" y="825"/>
                  </a:lnTo>
                  <a:lnTo>
                    <a:pt x="12129" y="723"/>
                  </a:lnTo>
                  <a:lnTo>
                    <a:pt x="11999" y="650"/>
                  </a:lnTo>
                  <a:lnTo>
                    <a:pt x="11913" y="614"/>
                  </a:lnTo>
                  <a:lnTo>
                    <a:pt x="11760" y="572"/>
                  </a:lnTo>
                  <a:lnTo>
                    <a:pt x="11642" y="550"/>
                  </a:lnTo>
                  <a:lnTo>
                    <a:pt x="11514" y="550"/>
                  </a:lnTo>
                  <a:lnTo>
                    <a:pt x="11415" y="558"/>
                  </a:lnTo>
                  <a:lnTo>
                    <a:pt x="11319" y="601"/>
                  </a:lnTo>
                  <a:lnTo>
                    <a:pt x="11143" y="637"/>
                  </a:lnTo>
                  <a:lnTo>
                    <a:pt x="11018" y="616"/>
                  </a:lnTo>
                  <a:lnTo>
                    <a:pt x="10847" y="514"/>
                  </a:lnTo>
                  <a:lnTo>
                    <a:pt x="10762" y="449"/>
                  </a:lnTo>
                  <a:lnTo>
                    <a:pt x="10681" y="458"/>
                  </a:lnTo>
                  <a:lnTo>
                    <a:pt x="10573" y="509"/>
                  </a:lnTo>
                  <a:lnTo>
                    <a:pt x="10499" y="546"/>
                  </a:lnTo>
                  <a:lnTo>
                    <a:pt x="10376" y="524"/>
                  </a:lnTo>
                  <a:lnTo>
                    <a:pt x="10291" y="502"/>
                  </a:lnTo>
                  <a:lnTo>
                    <a:pt x="10121" y="517"/>
                  </a:lnTo>
                  <a:lnTo>
                    <a:pt x="9918" y="575"/>
                  </a:lnTo>
                  <a:lnTo>
                    <a:pt x="9714" y="655"/>
                  </a:lnTo>
                  <a:lnTo>
                    <a:pt x="9448" y="747"/>
                  </a:lnTo>
                  <a:lnTo>
                    <a:pt x="9329" y="769"/>
                  </a:lnTo>
                  <a:lnTo>
                    <a:pt x="8951" y="819"/>
                  </a:lnTo>
                  <a:lnTo>
                    <a:pt x="8616" y="776"/>
                  </a:lnTo>
                  <a:lnTo>
                    <a:pt x="8127" y="613"/>
                  </a:lnTo>
                  <a:lnTo>
                    <a:pt x="7941" y="509"/>
                  </a:lnTo>
                  <a:lnTo>
                    <a:pt x="7648" y="483"/>
                  </a:lnTo>
                  <a:lnTo>
                    <a:pt x="7075" y="407"/>
                  </a:lnTo>
                  <a:lnTo>
                    <a:pt x="6936" y="356"/>
                  </a:lnTo>
                  <a:lnTo>
                    <a:pt x="6817" y="290"/>
                  </a:lnTo>
                  <a:lnTo>
                    <a:pt x="6682" y="254"/>
                  </a:lnTo>
                  <a:lnTo>
                    <a:pt x="6466" y="217"/>
                  </a:lnTo>
                  <a:lnTo>
                    <a:pt x="6284" y="195"/>
                  </a:lnTo>
                  <a:lnTo>
                    <a:pt x="6126" y="188"/>
                  </a:lnTo>
                  <a:lnTo>
                    <a:pt x="5969" y="188"/>
                  </a:lnTo>
                  <a:lnTo>
                    <a:pt x="5690" y="225"/>
                  </a:lnTo>
                  <a:lnTo>
                    <a:pt x="5320" y="268"/>
                  </a:lnTo>
                  <a:lnTo>
                    <a:pt x="5074" y="361"/>
                  </a:lnTo>
                  <a:lnTo>
                    <a:pt x="4688" y="433"/>
                  </a:lnTo>
                  <a:lnTo>
                    <a:pt x="4586" y="477"/>
                  </a:lnTo>
                  <a:lnTo>
                    <a:pt x="4348" y="572"/>
                  </a:lnTo>
                  <a:lnTo>
                    <a:pt x="4054" y="701"/>
                  </a:lnTo>
                  <a:lnTo>
                    <a:pt x="3823" y="793"/>
                  </a:lnTo>
                  <a:lnTo>
                    <a:pt x="3588" y="866"/>
                  </a:lnTo>
                  <a:lnTo>
                    <a:pt x="3471" y="862"/>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67" name="Shape 467"/>
            <p:cNvSpPr/>
            <p:nvPr/>
          </p:nvSpPr>
          <p:spPr>
            <a:xfrm>
              <a:off x="3618090" y="515517"/>
              <a:ext cx="1108000" cy="399472"/>
            </a:xfrm>
            <a:custGeom>
              <a:avLst/>
              <a:gdLst/>
              <a:ahLst/>
              <a:cxnLst>
                <a:cxn ang="0">
                  <a:pos x="wd2" y="hd2"/>
                </a:cxn>
                <a:cxn ang="5400000">
                  <a:pos x="wd2" y="hd2"/>
                </a:cxn>
                <a:cxn ang="10800000">
                  <a:pos x="wd2" y="hd2"/>
                </a:cxn>
                <a:cxn ang="16200000">
                  <a:pos x="wd2" y="hd2"/>
                </a:cxn>
              </a:cxnLst>
              <a:rect l="0" t="0" r="r" b="b"/>
              <a:pathLst>
                <a:path w="21600" h="21600" extrusionOk="0">
                  <a:moveTo>
                    <a:pt x="5634" y="1167"/>
                  </a:moveTo>
                  <a:lnTo>
                    <a:pt x="4811" y="2252"/>
                  </a:lnTo>
                  <a:lnTo>
                    <a:pt x="2967" y="4498"/>
                  </a:lnTo>
                  <a:lnTo>
                    <a:pt x="1963" y="5618"/>
                  </a:lnTo>
                  <a:lnTo>
                    <a:pt x="576" y="7014"/>
                  </a:lnTo>
                  <a:lnTo>
                    <a:pt x="80" y="8227"/>
                  </a:lnTo>
                  <a:lnTo>
                    <a:pt x="0" y="9312"/>
                  </a:lnTo>
                  <a:lnTo>
                    <a:pt x="451" y="10588"/>
                  </a:lnTo>
                  <a:lnTo>
                    <a:pt x="1016" y="11735"/>
                  </a:lnTo>
                  <a:cubicBezTo>
                    <a:pt x="1189" y="11851"/>
                    <a:pt x="1367" y="11914"/>
                    <a:pt x="1545" y="11921"/>
                  </a:cubicBezTo>
                  <a:cubicBezTo>
                    <a:pt x="2101" y="11944"/>
                    <a:pt x="2642" y="11441"/>
                    <a:pt x="3079" y="10495"/>
                  </a:cubicBezTo>
                  <a:lnTo>
                    <a:pt x="3970" y="9406"/>
                  </a:lnTo>
                  <a:lnTo>
                    <a:pt x="5427" y="8286"/>
                  </a:lnTo>
                  <a:lnTo>
                    <a:pt x="6330" y="8286"/>
                  </a:lnTo>
                  <a:lnTo>
                    <a:pt x="7392" y="10183"/>
                  </a:lnTo>
                  <a:lnTo>
                    <a:pt x="7965" y="10836"/>
                  </a:lnTo>
                  <a:lnTo>
                    <a:pt x="7774" y="11797"/>
                  </a:lnTo>
                  <a:lnTo>
                    <a:pt x="7111" y="12073"/>
                  </a:lnTo>
                  <a:cubicBezTo>
                    <a:pt x="6813" y="12042"/>
                    <a:pt x="6516" y="12011"/>
                    <a:pt x="6219" y="11980"/>
                  </a:cubicBezTo>
                  <a:cubicBezTo>
                    <a:pt x="5914" y="11948"/>
                    <a:pt x="5609" y="11917"/>
                    <a:pt x="5304" y="11886"/>
                  </a:cubicBezTo>
                  <a:lnTo>
                    <a:pt x="5201" y="13473"/>
                  </a:lnTo>
                  <a:lnTo>
                    <a:pt x="6409" y="14126"/>
                  </a:lnTo>
                  <a:cubicBezTo>
                    <a:pt x="6963" y="14051"/>
                    <a:pt x="7516" y="13958"/>
                    <a:pt x="8069" y="13846"/>
                  </a:cubicBezTo>
                  <a:cubicBezTo>
                    <a:pt x="8714" y="13716"/>
                    <a:pt x="9358" y="13560"/>
                    <a:pt x="10001" y="13380"/>
                  </a:cubicBezTo>
                  <a:lnTo>
                    <a:pt x="10642" y="15239"/>
                  </a:lnTo>
                  <a:lnTo>
                    <a:pt x="9896" y="15981"/>
                  </a:lnTo>
                  <a:cubicBezTo>
                    <a:pt x="9546" y="16191"/>
                    <a:pt x="9192" y="16347"/>
                    <a:pt x="8836" y="16448"/>
                  </a:cubicBezTo>
                  <a:cubicBezTo>
                    <a:pt x="7951" y="16697"/>
                    <a:pt x="7059" y="16604"/>
                    <a:pt x="6183" y="16172"/>
                  </a:cubicBezTo>
                  <a:lnTo>
                    <a:pt x="4831" y="16172"/>
                  </a:lnTo>
                  <a:lnTo>
                    <a:pt x="4764" y="17467"/>
                  </a:lnTo>
                  <a:lnTo>
                    <a:pt x="5860" y="18555"/>
                  </a:lnTo>
                  <a:lnTo>
                    <a:pt x="7450" y="19951"/>
                  </a:lnTo>
                  <a:lnTo>
                    <a:pt x="9207" y="21320"/>
                  </a:lnTo>
                  <a:lnTo>
                    <a:pt x="10369" y="21600"/>
                  </a:lnTo>
                  <a:lnTo>
                    <a:pt x="11950" y="21507"/>
                  </a:lnTo>
                  <a:lnTo>
                    <a:pt x="13656" y="20231"/>
                  </a:lnTo>
                  <a:cubicBezTo>
                    <a:pt x="13887" y="19682"/>
                    <a:pt x="14168" y="19316"/>
                    <a:pt x="14469" y="19174"/>
                  </a:cubicBezTo>
                  <a:cubicBezTo>
                    <a:pt x="14818" y="19009"/>
                    <a:pt x="15172" y="19150"/>
                    <a:pt x="15519" y="19329"/>
                  </a:cubicBezTo>
                  <a:cubicBezTo>
                    <a:pt x="15975" y="19564"/>
                    <a:pt x="16427" y="19863"/>
                    <a:pt x="16872" y="20224"/>
                  </a:cubicBezTo>
                  <a:lnTo>
                    <a:pt x="18689" y="19850"/>
                  </a:lnTo>
                  <a:lnTo>
                    <a:pt x="20146" y="18544"/>
                  </a:lnTo>
                  <a:lnTo>
                    <a:pt x="21195" y="17237"/>
                  </a:lnTo>
                  <a:lnTo>
                    <a:pt x="21600" y="15873"/>
                  </a:lnTo>
                  <a:lnTo>
                    <a:pt x="21374" y="15130"/>
                  </a:lnTo>
                  <a:cubicBezTo>
                    <a:pt x="21049" y="15131"/>
                    <a:pt x="20734" y="14814"/>
                    <a:pt x="20486" y="14235"/>
                  </a:cubicBezTo>
                  <a:cubicBezTo>
                    <a:pt x="20325" y="13859"/>
                    <a:pt x="20198" y="13383"/>
                    <a:pt x="20115" y="12847"/>
                  </a:cubicBezTo>
                  <a:cubicBezTo>
                    <a:pt x="20094" y="12509"/>
                    <a:pt x="20094" y="12163"/>
                    <a:pt x="20115" y="11824"/>
                  </a:cubicBezTo>
                  <a:cubicBezTo>
                    <a:pt x="20168" y="10953"/>
                    <a:pt x="20353" y="10185"/>
                    <a:pt x="20623" y="9709"/>
                  </a:cubicBezTo>
                  <a:lnTo>
                    <a:pt x="21199" y="6443"/>
                  </a:lnTo>
                  <a:lnTo>
                    <a:pt x="21301" y="5513"/>
                  </a:lnTo>
                  <a:cubicBezTo>
                    <a:pt x="21336" y="5080"/>
                    <a:pt x="21268" y="4633"/>
                    <a:pt x="21131" y="4397"/>
                  </a:cubicBezTo>
                  <a:cubicBezTo>
                    <a:pt x="20903" y="4004"/>
                    <a:pt x="20627" y="4349"/>
                    <a:pt x="20376" y="4646"/>
                  </a:cubicBezTo>
                  <a:cubicBezTo>
                    <a:pt x="20058" y="5024"/>
                    <a:pt x="19716" y="5284"/>
                    <a:pt x="19439" y="5860"/>
                  </a:cubicBezTo>
                  <a:cubicBezTo>
                    <a:pt x="19169" y="6418"/>
                    <a:pt x="18986" y="7219"/>
                    <a:pt x="18761" y="7909"/>
                  </a:cubicBezTo>
                  <a:cubicBezTo>
                    <a:pt x="18530" y="8617"/>
                    <a:pt x="18255" y="9207"/>
                    <a:pt x="17949" y="9651"/>
                  </a:cubicBezTo>
                  <a:lnTo>
                    <a:pt x="17192" y="8997"/>
                  </a:lnTo>
                  <a:cubicBezTo>
                    <a:pt x="17245" y="8451"/>
                    <a:pt x="17264" y="7885"/>
                    <a:pt x="17249" y="7321"/>
                  </a:cubicBezTo>
                  <a:cubicBezTo>
                    <a:pt x="17234" y="6788"/>
                    <a:pt x="17188" y="6264"/>
                    <a:pt x="17113" y="5770"/>
                  </a:cubicBezTo>
                  <a:lnTo>
                    <a:pt x="16235" y="5863"/>
                  </a:lnTo>
                  <a:lnTo>
                    <a:pt x="15637" y="7539"/>
                  </a:lnTo>
                  <a:lnTo>
                    <a:pt x="14936" y="7349"/>
                  </a:lnTo>
                  <a:lnTo>
                    <a:pt x="14394" y="6820"/>
                  </a:lnTo>
                  <a:lnTo>
                    <a:pt x="13160" y="5925"/>
                  </a:lnTo>
                  <a:lnTo>
                    <a:pt x="12891" y="4996"/>
                  </a:lnTo>
                  <a:lnTo>
                    <a:pt x="12371" y="3658"/>
                  </a:lnTo>
                  <a:lnTo>
                    <a:pt x="11460" y="2356"/>
                  </a:lnTo>
                  <a:lnTo>
                    <a:pt x="10150" y="1298"/>
                  </a:lnTo>
                  <a:lnTo>
                    <a:pt x="9103" y="649"/>
                  </a:lnTo>
                  <a:lnTo>
                    <a:pt x="8371" y="2"/>
                  </a:lnTo>
                  <a:lnTo>
                    <a:pt x="7461" y="0"/>
                  </a:lnTo>
                  <a:lnTo>
                    <a:pt x="6933" y="376"/>
                  </a:lnTo>
                  <a:lnTo>
                    <a:pt x="5634" y="1167"/>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68" name="Shape 468"/>
            <p:cNvSpPr/>
            <p:nvPr/>
          </p:nvSpPr>
          <p:spPr>
            <a:xfrm>
              <a:off x="4813686" y="838505"/>
              <a:ext cx="192083" cy="95441"/>
            </a:xfrm>
            <a:custGeom>
              <a:avLst/>
              <a:gdLst/>
              <a:ahLst/>
              <a:cxnLst>
                <a:cxn ang="0">
                  <a:pos x="wd2" y="hd2"/>
                </a:cxn>
                <a:cxn ang="5400000">
                  <a:pos x="wd2" y="hd2"/>
                </a:cxn>
                <a:cxn ang="10800000">
                  <a:pos x="wd2" y="hd2"/>
                </a:cxn>
                <a:cxn ang="16200000">
                  <a:pos x="wd2" y="hd2"/>
                </a:cxn>
              </a:cxnLst>
              <a:rect l="0" t="0" r="r" b="b"/>
              <a:pathLst>
                <a:path w="21600" h="21600" extrusionOk="0">
                  <a:moveTo>
                    <a:pt x="10670" y="2473"/>
                  </a:moveTo>
                  <a:lnTo>
                    <a:pt x="5361" y="4164"/>
                  </a:lnTo>
                  <a:lnTo>
                    <a:pt x="2017" y="7047"/>
                  </a:lnTo>
                  <a:lnTo>
                    <a:pt x="0" y="10954"/>
                  </a:lnTo>
                  <a:lnTo>
                    <a:pt x="2552" y="17693"/>
                  </a:lnTo>
                  <a:lnTo>
                    <a:pt x="5850" y="21600"/>
                  </a:lnTo>
                  <a:cubicBezTo>
                    <a:pt x="7389" y="21202"/>
                    <a:pt x="8897" y="20415"/>
                    <a:pt x="10337" y="19256"/>
                  </a:cubicBezTo>
                  <a:cubicBezTo>
                    <a:pt x="12339" y="17645"/>
                    <a:pt x="14178" y="15341"/>
                    <a:pt x="16135" y="13527"/>
                  </a:cubicBezTo>
                  <a:cubicBezTo>
                    <a:pt x="17883" y="11907"/>
                    <a:pt x="19716" y="10684"/>
                    <a:pt x="21600" y="9880"/>
                  </a:cubicBezTo>
                  <a:lnTo>
                    <a:pt x="21014" y="4151"/>
                  </a:lnTo>
                  <a:lnTo>
                    <a:pt x="17112" y="2719"/>
                  </a:lnTo>
                  <a:lnTo>
                    <a:pt x="14661" y="0"/>
                  </a:lnTo>
                  <a:lnTo>
                    <a:pt x="10670" y="2473"/>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69" name="Shape 469"/>
            <p:cNvSpPr/>
            <p:nvPr/>
          </p:nvSpPr>
          <p:spPr>
            <a:xfrm>
              <a:off x="4884802" y="540417"/>
              <a:ext cx="343543" cy="175307"/>
            </a:xfrm>
            <a:custGeom>
              <a:avLst/>
              <a:gdLst/>
              <a:ahLst/>
              <a:cxnLst>
                <a:cxn ang="0">
                  <a:pos x="wd2" y="hd2"/>
                </a:cxn>
                <a:cxn ang="5400000">
                  <a:pos x="wd2" y="hd2"/>
                </a:cxn>
                <a:cxn ang="10800000">
                  <a:pos x="wd2" y="hd2"/>
                </a:cxn>
                <a:cxn ang="16200000">
                  <a:pos x="wd2" y="hd2"/>
                </a:cxn>
              </a:cxnLst>
              <a:rect l="0" t="0" r="r" b="b"/>
              <a:pathLst>
                <a:path w="21600" h="21600" extrusionOk="0">
                  <a:moveTo>
                    <a:pt x="9855" y="8070"/>
                  </a:moveTo>
                  <a:lnTo>
                    <a:pt x="7801" y="11552"/>
                  </a:lnTo>
                  <a:lnTo>
                    <a:pt x="5516" y="10656"/>
                  </a:lnTo>
                  <a:lnTo>
                    <a:pt x="2915" y="8883"/>
                  </a:lnTo>
                  <a:lnTo>
                    <a:pt x="484" y="9938"/>
                  </a:lnTo>
                  <a:lnTo>
                    <a:pt x="0" y="12339"/>
                  </a:lnTo>
                  <a:lnTo>
                    <a:pt x="2322" y="13819"/>
                  </a:lnTo>
                  <a:lnTo>
                    <a:pt x="4989" y="16372"/>
                  </a:lnTo>
                  <a:lnTo>
                    <a:pt x="6259" y="21600"/>
                  </a:lnTo>
                  <a:lnTo>
                    <a:pt x="8764" y="21166"/>
                  </a:lnTo>
                  <a:lnTo>
                    <a:pt x="11419" y="18835"/>
                  </a:lnTo>
                  <a:lnTo>
                    <a:pt x="13595" y="17559"/>
                  </a:lnTo>
                  <a:lnTo>
                    <a:pt x="16209" y="16717"/>
                  </a:lnTo>
                  <a:lnTo>
                    <a:pt x="18103" y="12039"/>
                  </a:lnTo>
                  <a:lnTo>
                    <a:pt x="18868" y="8289"/>
                  </a:lnTo>
                  <a:lnTo>
                    <a:pt x="21600" y="2573"/>
                  </a:lnTo>
                  <a:lnTo>
                    <a:pt x="21345" y="797"/>
                  </a:lnTo>
                  <a:lnTo>
                    <a:pt x="19965" y="0"/>
                  </a:lnTo>
                  <a:lnTo>
                    <a:pt x="18121" y="1761"/>
                  </a:lnTo>
                  <a:lnTo>
                    <a:pt x="15430" y="3083"/>
                  </a:lnTo>
                  <a:cubicBezTo>
                    <a:pt x="14909" y="2790"/>
                    <a:pt x="14357" y="2790"/>
                    <a:pt x="13836" y="3083"/>
                  </a:cubicBezTo>
                  <a:cubicBezTo>
                    <a:pt x="13246" y="3416"/>
                    <a:pt x="12725" y="4109"/>
                    <a:pt x="12352" y="5060"/>
                  </a:cubicBezTo>
                  <a:lnTo>
                    <a:pt x="9855" y="807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70" name="Shape 470"/>
            <p:cNvSpPr/>
            <p:nvPr/>
          </p:nvSpPr>
          <p:spPr>
            <a:xfrm>
              <a:off x="5254341" y="539352"/>
              <a:ext cx="267242" cy="116798"/>
            </a:xfrm>
            <a:custGeom>
              <a:avLst/>
              <a:gdLst/>
              <a:ahLst/>
              <a:cxnLst>
                <a:cxn ang="0">
                  <a:pos x="wd2" y="hd2"/>
                </a:cxn>
                <a:cxn ang="5400000">
                  <a:pos x="wd2" y="hd2"/>
                </a:cxn>
                <a:cxn ang="10800000">
                  <a:pos x="wd2" y="hd2"/>
                </a:cxn>
                <a:cxn ang="16200000">
                  <a:pos x="wd2" y="hd2"/>
                </a:cxn>
              </a:cxnLst>
              <a:rect l="0" t="0" r="r" b="b"/>
              <a:pathLst>
                <a:path w="21600" h="21600" extrusionOk="0">
                  <a:moveTo>
                    <a:pt x="16283" y="0"/>
                  </a:moveTo>
                  <a:lnTo>
                    <a:pt x="11928" y="3126"/>
                  </a:lnTo>
                  <a:lnTo>
                    <a:pt x="8108" y="3244"/>
                  </a:lnTo>
                  <a:lnTo>
                    <a:pt x="5428" y="5147"/>
                  </a:lnTo>
                  <a:lnTo>
                    <a:pt x="1745" y="9615"/>
                  </a:lnTo>
                  <a:lnTo>
                    <a:pt x="0" y="15547"/>
                  </a:lnTo>
                  <a:lnTo>
                    <a:pt x="588" y="20642"/>
                  </a:lnTo>
                  <a:lnTo>
                    <a:pt x="3255" y="21600"/>
                  </a:lnTo>
                  <a:lnTo>
                    <a:pt x="5550" y="17130"/>
                  </a:lnTo>
                  <a:lnTo>
                    <a:pt x="11731" y="15960"/>
                  </a:lnTo>
                  <a:lnTo>
                    <a:pt x="16226" y="17237"/>
                  </a:lnTo>
                  <a:lnTo>
                    <a:pt x="19914" y="14058"/>
                  </a:lnTo>
                  <a:lnTo>
                    <a:pt x="21459" y="10547"/>
                  </a:lnTo>
                  <a:lnTo>
                    <a:pt x="21600" y="3750"/>
                  </a:lnTo>
                  <a:lnTo>
                    <a:pt x="20248" y="1848"/>
                  </a:lnTo>
                  <a:lnTo>
                    <a:pt x="16283"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71" name="Shape 471"/>
            <p:cNvSpPr/>
            <p:nvPr/>
          </p:nvSpPr>
          <p:spPr>
            <a:xfrm>
              <a:off x="5617914" y="389342"/>
              <a:ext cx="658851" cy="150968"/>
            </a:xfrm>
            <a:custGeom>
              <a:avLst/>
              <a:gdLst/>
              <a:ahLst/>
              <a:cxnLst>
                <a:cxn ang="0">
                  <a:pos x="wd2" y="hd2"/>
                </a:cxn>
                <a:cxn ang="5400000">
                  <a:pos x="wd2" y="hd2"/>
                </a:cxn>
                <a:cxn ang="10800000">
                  <a:pos x="wd2" y="hd2"/>
                </a:cxn>
                <a:cxn ang="16200000">
                  <a:pos x="wd2" y="hd2"/>
                </a:cxn>
              </a:cxnLst>
              <a:rect l="0" t="0" r="r" b="b"/>
              <a:pathLst>
                <a:path w="21600" h="21600" extrusionOk="0">
                  <a:moveTo>
                    <a:pt x="3838" y="93"/>
                  </a:moveTo>
                  <a:lnTo>
                    <a:pt x="2736" y="1503"/>
                  </a:lnTo>
                  <a:lnTo>
                    <a:pt x="1623" y="3591"/>
                  </a:lnTo>
                  <a:lnTo>
                    <a:pt x="622" y="6051"/>
                  </a:lnTo>
                  <a:lnTo>
                    <a:pt x="0" y="11309"/>
                  </a:lnTo>
                  <a:cubicBezTo>
                    <a:pt x="23" y="12625"/>
                    <a:pt x="147" y="13870"/>
                    <a:pt x="350" y="14850"/>
                  </a:cubicBezTo>
                  <a:cubicBezTo>
                    <a:pt x="1005" y="17999"/>
                    <a:pt x="2162" y="17761"/>
                    <a:pt x="2744" y="14356"/>
                  </a:cubicBezTo>
                  <a:lnTo>
                    <a:pt x="5745" y="14109"/>
                  </a:lnTo>
                  <a:lnTo>
                    <a:pt x="6941" y="15344"/>
                  </a:lnTo>
                  <a:lnTo>
                    <a:pt x="7732" y="17545"/>
                  </a:lnTo>
                  <a:lnTo>
                    <a:pt x="11998" y="18080"/>
                  </a:lnTo>
                  <a:lnTo>
                    <a:pt x="14484" y="17092"/>
                  </a:lnTo>
                  <a:lnTo>
                    <a:pt x="15087" y="21600"/>
                  </a:lnTo>
                  <a:lnTo>
                    <a:pt x="16550" y="21600"/>
                  </a:lnTo>
                  <a:lnTo>
                    <a:pt x="17231" y="19140"/>
                  </a:lnTo>
                  <a:lnTo>
                    <a:pt x="18865" y="15518"/>
                  </a:lnTo>
                  <a:lnTo>
                    <a:pt x="20308" y="14036"/>
                  </a:lnTo>
                  <a:lnTo>
                    <a:pt x="21600" y="11412"/>
                  </a:lnTo>
                  <a:cubicBezTo>
                    <a:pt x="21334" y="10787"/>
                    <a:pt x="21058" y="10251"/>
                    <a:pt x="20774" y="9806"/>
                  </a:cubicBezTo>
                  <a:cubicBezTo>
                    <a:pt x="20288" y="9047"/>
                    <a:pt x="19783" y="8563"/>
                    <a:pt x="19275" y="8160"/>
                  </a:cubicBezTo>
                  <a:cubicBezTo>
                    <a:pt x="18598" y="7622"/>
                    <a:pt x="17913" y="7228"/>
                    <a:pt x="17224" y="7172"/>
                  </a:cubicBezTo>
                  <a:cubicBezTo>
                    <a:pt x="16485" y="7113"/>
                    <a:pt x="15746" y="7444"/>
                    <a:pt x="15026" y="8160"/>
                  </a:cubicBezTo>
                  <a:lnTo>
                    <a:pt x="12369" y="8407"/>
                  </a:lnTo>
                  <a:lnTo>
                    <a:pt x="10911" y="9394"/>
                  </a:lnTo>
                  <a:lnTo>
                    <a:pt x="8883" y="10619"/>
                  </a:lnTo>
                  <a:lnTo>
                    <a:pt x="7915" y="8232"/>
                  </a:lnTo>
                  <a:lnTo>
                    <a:pt x="5806" y="3786"/>
                  </a:lnTo>
                  <a:lnTo>
                    <a:pt x="5241" y="0"/>
                  </a:lnTo>
                  <a:lnTo>
                    <a:pt x="3838" y="93"/>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72" name="Shape 472"/>
            <p:cNvSpPr/>
            <p:nvPr/>
          </p:nvSpPr>
          <p:spPr>
            <a:xfrm>
              <a:off x="5926968" y="0"/>
              <a:ext cx="1509546" cy="427979"/>
            </a:xfrm>
            <a:custGeom>
              <a:avLst/>
              <a:gdLst/>
              <a:ahLst/>
              <a:cxnLst>
                <a:cxn ang="0">
                  <a:pos x="wd2" y="hd2"/>
                </a:cxn>
                <a:cxn ang="5400000">
                  <a:pos x="wd2" y="hd2"/>
                </a:cxn>
                <a:cxn ang="10800000">
                  <a:pos x="wd2" y="hd2"/>
                </a:cxn>
                <a:cxn ang="16200000">
                  <a:pos x="wd2" y="hd2"/>
                </a:cxn>
              </a:cxnLst>
              <a:rect l="0" t="0" r="r" b="b"/>
              <a:pathLst>
                <a:path w="21600" h="21600" extrusionOk="0">
                  <a:moveTo>
                    <a:pt x="5561" y="13378"/>
                  </a:moveTo>
                  <a:lnTo>
                    <a:pt x="5088" y="13526"/>
                  </a:lnTo>
                  <a:lnTo>
                    <a:pt x="4669" y="12962"/>
                  </a:lnTo>
                  <a:lnTo>
                    <a:pt x="4219" y="12959"/>
                  </a:lnTo>
                  <a:lnTo>
                    <a:pt x="3753" y="12614"/>
                  </a:lnTo>
                  <a:lnTo>
                    <a:pt x="3243" y="12700"/>
                  </a:lnTo>
                  <a:lnTo>
                    <a:pt x="3001" y="13654"/>
                  </a:lnTo>
                  <a:lnTo>
                    <a:pt x="3447" y="14348"/>
                  </a:lnTo>
                  <a:lnTo>
                    <a:pt x="4117" y="13825"/>
                  </a:lnTo>
                  <a:lnTo>
                    <a:pt x="4612" y="14954"/>
                  </a:lnTo>
                  <a:lnTo>
                    <a:pt x="4247" y="16144"/>
                  </a:lnTo>
                  <a:lnTo>
                    <a:pt x="3401" y="16493"/>
                  </a:lnTo>
                  <a:lnTo>
                    <a:pt x="3037" y="17070"/>
                  </a:lnTo>
                  <a:lnTo>
                    <a:pt x="2338" y="17502"/>
                  </a:lnTo>
                  <a:lnTo>
                    <a:pt x="1089" y="17154"/>
                  </a:lnTo>
                  <a:lnTo>
                    <a:pt x="368" y="16144"/>
                  </a:lnTo>
                  <a:lnTo>
                    <a:pt x="0" y="16754"/>
                  </a:lnTo>
                  <a:lnTo>
                    <a:pt x="473" y="17680"/>
                  </a:lnTo>
                  <a:lnTo>
                    <a:pt x="1410" y="19248"/>
                  </a:lnTo>
                  <a:cubicBezTo>
                    <a:pt x="1564" y="19437"/>
                    <a:pt x="1722" y="19583"/>
                    <a:pt x="1882" y="19684"/>
                  </a:cubicBezTo>
                  <a:cubicBezTo>
                    <a:pt x="2315" y="19954"/>
                    <a:pt x="2758" y="19895"/>
                    <a:pt x="3184" y="19509"/>
                  </a:cubicBezTo>
                  <a:lnTo>
                    <a:pt x="4003" y="18899"/>
                  </a:lnTo>
                  <a:lnTo>
                    <a:pt x="4865" y="19684"/>
                  </a:lnTo>
                  <a:lnTo>
                    <a:pt x="5810" y="21600"/>
                  </a:lnTo>
                  <a:lnTo>
                    <a:pt x="6299" y="20087"/>
                  </a:lnTo>
                  <a:cubicBezTo>
                    <a:pt x="6564" y="19546"/>
                    <a:pt x="6838" y="19061"/>
                    <a:pt x="7119" y="18634"/>
                  </a:cubicBezTo>
                  <a:cubicBezTo>
                    <a:pt x="7498" y="18061"/>
                    <a:pt x="7889" y="17595"/>
                    <a:pt x="8288" y="17241"/>
                  </a:cubicBezTo>
                  <a:lnTo>
                    <a:pt x="8943" y="16573"/>
                  </a:lnTo>
                  <a:cubicBezTo>
                    <a:pt x="9325" y="16367"/>
                    <a:pt x="9696" y="15967"/>
                    <a:pt x="10045" y="15386"/>
                  </a:cubicBezTo>
                  <a:cubicBezTo>
                    <a:pt x="10339" y="14896"/>
                    <a:pt x="10614" y="14282"/>
                    <a:pt x="10865" y="13557"/>
                  </a:cubicBezTo>
                  <a:lnTo>
                    <a:pt x="11910" y="11553"/>
                  </a:lnTo>
                  <a:lnTo>
                    <a:pt x="12755" y="10329"/>
                  </a:lnTo>
                  <a:lnTo>
                    <a:pt x="14123" y="9460"/>
                  </a:lnTo>
                  <a:lnTo>
                    <a:pt x="15016" y="8853"/>
                  </a:lnTo>
                  <a:lnTo>
                    <a:pt x="16306" y="7600"/>
                  </a:lnTo>
                  <a:lnTo>
                    <a:pt x="17582" y="6587"/>
                  </a:lnTo>
                  <a:lnTo>
                    <a:pt x="19014" y="5139"/>
                  </a:lnTo>
                  <a:lnTo>
                    <a:pt x="20556" y="3047"/>
                  </a:lnTo>
                  <a:lnTo>
                    <a:pt x="21202" y="1453"/>
                  </a:lnTo>
                  <a:lnTo>
                    <a:pt x="21600" y="174"/>
                  </a:lnTo>
                  <a:lnTo>
                    <a:pt x="21294" y="0"/>
                  </a:lnTo>
                  <a:lnTo>
                    <a:pt x="20633" y="10"/>
                  </a:lnTo>
                  <a:lnTo>
                    <a:pt x="19151" y="1139"/>
                  </a:lnTo>
                  <a:cubicBezTo>
                    <a:pt x="18849" y="1367"/>
                    <a:pt x="18545" y="1570"/>
                    <a:pt x="18239" y="1749"/>
                  </a:cubicBezTo>
                  <a:cubicBezTo>
                    <a:pt x="17545" y="2156"/>
                    <a:pt x="16846" y="2436"/>
                    <a:pt x="16143" y="2588"/>
                  </a:cubicBezTo>
                  <a:lnTo>
                    <a:pt x="14478" y="2326"/>
                  </a:lnTo>
                  <a:lnTo>
                    <a:pt x="13302" y="2239"/>
                  </a:lnTo>
                  <a:lnTo>
                    <a:pt x="12681" y="2239"/>
                  </a:lnTo>
                  <a:lnTo>
                    <a:pt x="11912" y="2497"/>
                  </a:lnTo>
                  <a:lnTo>
                    <a:pt x="10970" y="2932"/>
                  </a:lnTo>
                  <a:cubicBezTo>
                    <a:pt x="10552" y="3620"/>
                    <a:pt x="10097" y="3995"/>
                    <a:pt x="9635" y="4036"/>
                  </a:cubicBezTo>
                  <a:cubicBezTo>
                    <a:pt x="9179" y="4076"/>
                    <a:pt x="8728" y="3788"/>
                    <a:pt x="8276" y="3600"/>
                  </a:cubicBezTo>
                  <a:cubicBezTo>
                    <a:pt x="7888" y="3439"/>
                    <a:pt x="7498" y="3352"/>
                    <a:pt x="7108" y="3339"/>
                  </a:cubicBezTo>
                  <a:lnTo>
                    <a:pt x="6305" y="3339"/>
                  </a:lnTo>
                  <a:lnTo>
                    <a:pt x="5909" y="3945"/>
                  </a:lnTo>
                  <a:lnTo>
                    <a:pt x="6356" y="4864"/>
                  </a:lnTo>
                  <a:lnTo>
                    <a:pt x="6967" y="5096"/>
                  </a:lnTo>
                  <a:cubicBezTo>
                    <a:pt x="7229" y="5258"/>
                    <a:pt x="7491" y="5403"/>
                    <a:pt x="7755" y="5531"/>
                  </a:cubicBezTo>
                  <a:cubicBezTo>
                    <a:pt x="8151" y="5725"/>
                    <a:pt x="8549" y="5880"/>
                    <a:pt x="8948" y="5996"/>
                  </a:cubicBezTo>
                  <a:cubicBezTo>
                    <a:pt x="9130" y="6050"/>
                    <a:pt x="9312" y="6050"/>
                    <a:pt x="9493" y="5996"/>
                  </a:cubicBezTo>
                  <a:cubicBezTo>
                    <a:pt x="9721" y="5928"/>
                    <a:pt x="9946" y="5776"/>
                    <a:pt x="10171" y="5648"/>
                  </a:cubicBezTo>
                  <a:cubicBezTo>
                    <a:pt x="10400" y="5517"/>
                    <a:pt x="10629" y="5411"/>
                    <a:pt x="10859" y="5328"/>
                  </a:cubicBezTo>
                  <a:lnTo>
                    <a:pt x="11646" y="6374"/>
                  </a:lnTo>
                  <a:lnTo>
                    <a:pt x="11398" y="7992"/>
                  </a:lnTo>
                  <a:lnTo>
                    <a:pt x="10289" y="8686"/>
                  </a:lnTo>
                  <a:cubicBezTo>
                    <a:pt x="9973" y="8994"/>
                    <a:pt x="9649" y="9198"/>
                    <a:pt x="9321" y="9296"/>
                  </a:cubicBezTo>
                  <a:cubicBezTo>
                    <a:pt x="8943" y="9409"/>
                    <a:pt x="8562" y="9380"/>
                    <a:pt x="8186" y="9209"/>
                  </a:cubicBezTo>
                  <a:lnTo>
                    <a:pt x="7166" y="9034"/>
                  </a:lnTo>
                  <a:cubicBezTo>
                    <a:pt x="6949" y="8622"/>
                    <a:pt x="6715" y="8329"/>
                    <a:pt x="6473" y="8167"/>
                  </a:cubicBezTo>
                  <a:cubicBezTo>
                    <a:pt x="6175" y="7967"/>
                    <a:pt x="5868" y="7967"/>
                    <a:pt x="5570" y="8167"/>
                  </a:cubicBezTo>
                  <a:lnTo>
                    <a:pt x="4985" y="8744"/>
                  </a:lnTo>
                  <a:lnTo>
                    <a:pt x="5399" y="10189"/>
                  </a:lnTo>
                  <a:lnTo>
                    <a:pt x="5614" y="11056"/>
                  </a:lnTo>
                  <a:lnTo>
                    <a:pt x="5762" y="12595"/>
                  </a:lnTo>
                  <a:lnTo>
                    <a:pt x="5561" y="13378"/>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73" name="Shape 473"/>
            <p:cNvSpPr/>
            <p:nvPr/>
          </p:nvSpPr>
          <p:spPr>
            <a:xfrm>
              <a:off x="6836330" y="12599"/>
              <a:ext cx="2939888" cy="1507087"/>
            </a:xfrm>
            <a:custGeom>
              <a:avLst/>
              <a:gdLst/>
              <a:ahLst/>
              <a:cxnLst>
                <a:cxn ang="0">
                  <a:pos x="wd2" y="hd2"/>
                </a:cxn>
                <a:cxn ang="5400000">
                  <a:pos x="wd2" y="hd2"/>
                </a:cxn>
                <a:cxn ang="10800000">
                  <a:pos x="wd2" y="hd2"/>
                </a:cxn>
                <a:cxn ang="16200000">
                  <a:pos x="wd2" y="hd2"/>
                </a:cxn>
              </a:cxnLst>
              <a:rect l="0" t="0" r="r" b="b"/>
              <a:pathLst>
                <a:path w="21600" h="21600" extrusionOk="0">
                  <a:moveTo>
                    <a:pt x="4570" y="1596"/>
                  </a:moveTo>
                  <a:lnTo>
                    <a:pt x="3927" y="2113"/>
                  </a:lnTo>
                  <a:lnTo>
                    <a:pt x="2963" y="3015"/>
                  </a:lnTo>
                  <a:lnTo>
                    <a:pt x="2197" y="3378"/>
                  </a:lnTo>
                  <a:cubicBezTo>
                    <a:pt x="1959" y="3423"/>
                    <a:pt x="1720" y="3456"/>
                    <a:pt x="1481" y="3477"/>
                  </a:cubicBezTo>
                  <a:cubicBezTo>
                    <a:pt x="1325" y="3490"/>
                    <a:pt x="1168" y="3498"/>
                    <a:pt x="1012" y="3501"/>
                  </a:cubicBezTo>
                  <a:lnTo>
                    <a:pt x="480" y="3625"/>
                  </a:lnTo>
                  <a:lnTo>
                    <a:pt x="0" y="4046"/>
                  </a:lnTo>
                  <a:lnTo>
                    <a:pt x="205" y="4266"/>
                  </a:lnTo>
                  <a:lnTo>
                    <a:pt x="192" y="4578"/>
                  </a:lnTo>
                  <a:lnTo>
                    <a:pt x="145" y="4873"/>
                  </a:lnTo>
                  <a:lnTo>
                    <a:pt x="366" y="5235"/>
                  </a:lnTo>
                  <a:cubicBezTo>
                    <a:pt x="483" y="5325"/>
                    <a:pt x="606" y="5381"/>
                    <a:pt x="731" y="5399"/>
                  </a:cubicBezTo>
                  <a:cubicBezTo>
                    <a:pt x="871" y="5420"/>
                    <a:pt x="1012" y="5394"/>
                    <a:pt x="1152" y="5399"/>
                  </a:cubicBezTo>
                  <a:cubicBezTo>
                    <a:pt x="1276" y="5404"/>
                    <a:pt x="1400" y="5432"/>
                    <a:pt x="1522" y="5399"/>
                  </a:cubicBezTo>
                  <a:cubicBezTo>
                    <a:pt x="1649" y="5365"/>
                    <a:pt x="1769" y="5267"/>
                    <a:pt x="1892" y="5202"/>
                  </a:cubicBezTo>
                  <a:cubicBezTo>
                    <a:pt x="2058" y="5116"/>
                    <a:pt x="2231" y="5090"/>
                    <a:pt x="2402" y="5128"/>
                  </a:cubicBezTo>
                  <a:lnTo>
                    <a:pt x="2767" y="5276"/>
                  </a:lnTo>
                  <a:cubicBezTo>
                    <a:pt x="2900" y="5352"/>
                    <a:pt x="3033" y="5420"/>
                    <a:pt x="3167" y="5482"/>
                  </a:cubicBezTo>
                  <a:cubicBezTo>
                    <a:pt x="3243" y="5518"/>
                    <a:pt x="3319" y="5551"/>
                    <a:pt x="3395" y="5581"/>
                  </a:cubicBezTo>
                  <a:lnTo>
                    <a:pt x="3650" y="5902"/>
                  </a:lnTo>
                  <a:lnTo>
                    <a:pt x="4020" y="6514"/>
                  </a:lnTo>
                  <a:lnTo>
                    <a:pt x="4415" y="7659"/>
                  </a:lnTo>
                  <a:lnTo>
                    <a:pt x="4440" y="8450"/>
                  </a:lnTo>
                  <a:lnTo>
                    <a:pt x="4352" y="9024"/>
                  </a:lnTo>
                  <a:lnTo>
                    <a:pt x="4531" y="9485"/>
                  </a:lnTo>
                  <a:lnTo>
                    <a:pt x="4876" y="9749"/>
                  </a:lnTo>
                  <a:lnTo>
                    <a:pt x="5054" y="10490"/>
                  </a:lnTo>
                  <a:lnTo>
                    <a:pt x="5054" y="11980"/>
                  </a:lnTo>
                  <a:lnTo>
                    <a:pt x="4876" y="12838"/>
                  </a:lnTo>
                  <a:lnTo>
                    <a:pt x="4638" y="13183"/>
                  </a:lnTo>
                  <a:lnTo>
                    <a:pt x="3903" y="13807"/>
                  </a:lnTo>
                  <a:lnTo>
                    <a:pt x="3525" y="14343"/>
                  </a:lnTo>
                  <a:lnTo>
                    <a:pt x="3368" y="15002"/>
                  </a:lnTo>
                  <a:lnTo>
                    <a:pt x="3321" y="15677"/>
                  </a:lnTo>
                  <a:cubicBezTo>
                    <a:pt x="3404" y="15780"/>
                    <a:pt x="3470" y="15925"/>
                    <a:pt x="3512" y="16096"/>
                  </a:cubicBezTo>
                  <a:cubicBezTo>
                    <a:pt x="3580" y="16367"/>
                    <a:pt x="3585" y="16682"/>
                    <a:pt x="3525" y="16960"/>
                  </a:cubicBezTo>
                  <a:lnTo>
                    <a:pt x="3385" y="17619"/>
                  </a:lnTo>
                  <a:lnTo>
                    <a:pt x="3351" y="18130"/>
                  </a:lnTo>
                  <a:lnTo>
                    <a:pt x="3444" y="18881"/>
                  </a:lnTo>
                  <a:lnTo>
                    <a:pt x="3708" y="19400"/>
                  </a:lnTo>
                  <a:lnTo>
                    <a:pt x="4236" y="20174"/>
                  </a:lnTo>
                  <a:lnTo>
                    <a:pt x="4376" y="20719"/>
                  </a:lnTo>
                  <a:lnTo>
                    <a:pt x="4670" y="21057"/>
                  </a:lnTo>
                  <a:lnTo>
                    <a:pt x="4900" y="21337"/>
                  </a:lnTo>
                  <a:lnTo>
                    <a:pt x="5157" y="21600"/>
                  </a:lnTo>
                  <a:lnTo>
                    <a:pt x="5715" y="21600"/>
                  </a:lnTo>
                  <a:lnTo>
                    <a:pt x="6033" y="21031"/>
                  </a:lnTo>
                  <a:lnTo>
                    <a:pt x="6548" y="20355"/>
                  </a:lnTo>
                  <a:lnTo>
                    <a:pt x="6705" y="19796"/>
                  </a:lnTo>
                  <a:lnTo>
                    <a:pt x="6910" y="19062"/>
                  </a:lnTo>
                  <a:lnTo>
                    <a:pt x="7139" y="18519"/>
                  </a:lnTo>
                  <a:lnTo>
                    <a:pt x="7301" y="17868"/>
                  </a:lnTo>
                  <a:lnTo>
                    <a:pt x="7390" y="17406"/>
                  </a:lnTo>
                  <a:lnTo>
                    <a:pt x="7761" y="16591"/>
                  </a:lnTo>
                  <a:cubicBezTo>
                    <a:pt x="7873" y="16404"/>
                    <a:pt x="7997" y="16246"/>
                    <a:pt x="8131" y="16121"/>
                  </a:cubicBezTo>
                  <a:cubicBezTo>
                    <a:pt x="8328" y="15937"/>
                    <a:pt x="8542" y="15828"/>
                    <a:pt x="8761" y="15801"/>
                  </a:cubicBezTo>
                  <a:lnTo>
                    <a:pt x="9305" y="15727"/>
                  </a:lnTo>
                  <a:cubicBezTo>
                    <a:pt x="9405" y="15710"/>
                    <a:pt x="9504" y="15685"/>
                    <a:pt x="9603" y="15652"/>
                  </a:cubicBezTo>
                  <a:cubicBezTo>
                    <a:pt x="9812" y="15583"/>
                    <a:pt x="10017" y="15478"/>
                    <a:pt x="10216" y="15339"/>
                  </a:cubicBezTo>
                  <a:cubicBezTo>
                    <a:pt x="10289" y="15303"/>
                    <a:pt x="10361" y="15262"/>
                    <a:pt x="10433" y="15215"/>
                  </a:cubicBezTo>
                  <a:cubicBezTo>
                    <a:pt x="10645" y="15077"/>
                    <a:pt x="10849" y="14891"/>
                    <a:pt x="11040" y="14663"/>
                  </a:cubicBezTo>
                  <a:lnTo>
                    <a:pt x="11355" y="14177"/>
                  </a:lnTo>
                  <a:lnTo>
                    <a:pt x="11891" y="13522"/>
                  </a:lnTo>
                  <a:lnTo>
                    <a:pt x="12235" y="13078"/>
                  </a:lnTo>
                  <a:lnTo>
                    <a:pt x="12847" y="13004"/>
                  </a:lnTo>
                  <a:lnTo>
                    <a:pt x="13102" y="13144"/>
                  </a:lnTo>
                  <a:lnTo>
                    <a:pt x="13519" y="13218"/>
                  </a:lnTo>
                  <a:lnTo>
                    <a:pt x="13829" y="13053"/>
                  </a:lnTo>
                  <a:lnTo>
                    <a:pt x="14271" y="12814"/>
                  </a:lnTo>
                  <a:lnTo>
                    <a:pt x="14663" y="12566"/>
                  </a:lnTo>
                  <a:lnTo>
                    <a:pt x="15084" y="12467"/>
                  </a:lnTo>
                  <a:lnTo>
                    <a:pt x="15497" y="12402"/>
                  </a:lnTo>
                  <a:lnTo>
                    <a:pt x="15854" y="12327"/>
                  </a:lnTo>
                  <a:lnTo>
                    <a:pt x="16108" y="12327"/>
                  </a:lnTo>
                  <a:lnTo>
                    <a:pt x="16138" y="11701"/>
                  </a:lnTo>
                  <a:lnTo>
                    <a:pt x="15849" y="11379"/>
                  </a:lnTo>
                  <a:cubicBezTo>
                    <a:pt x="15736" y="11393"/>
                    <a:pt x="15622" y="11407"/>
                    <a:pt x="15509" y="11420"/>
                  </a:cubicBezTo>
                  <a:cubicBezTo>
                    <a:pt x="15303" y="11445"/>
                    <a:pt x="15098" y="11470"/>
                    <a:pt x="14892" y="11494"/>
                  </a:cubicBezTo>
                  <a:lnTo>
                    <a:pt x="14740" y="11123"/>
                  </a:lnTo>
                  <a:cubicBezTo>
                    <a:pt x="14769" y="10919"/>
                    <a:pt x="14851" y="10760"/>
                    <a:pt x="14956" y="10703"/>
                  </a:cubicBezTo>
                  <a:cubicBezTo>
                    <a:pt x="15099" y="10626"/>
                    <a:pt x="15250" y="10749"/>
                    <a:pt x="15322" y="11000"/>
                  </a:cubicBezTo>
                  <a:cubicBezTo>
                    <a:pt x="15374" y="10900"/>
                    <a:pt x="15405" y="10769"/>
                    <a:pt x="15412" y="10629"/>
                  </a:cubicBezTo>
                  <a:cubicBezTo>
                    <a:pt x="15424" y="10350"/>
                    <a:pt x="15341" y="10089"/>
                    <a:pt x="15207" y="9985"/>
                  </a:cubicBezTo>
                  <a:lnTo>
                    <a:pt x="15493" y="9515"/>
                  </a:lnTo>
                  <a:cubicBezTo>
                    <a:pt x="15637" y="9640"/>
                    <a:pt x="15768" y="9813"/>
                    <a:pt x="15880" y="10027"/>
                  </a:cubicBezTo>
                  <a:cubicBezTo>
                    <a:pt x="15998" y="10251"/>
                    <a:pt x="16093" y="10517"/>
                    <a:pt x="16160" y="10810"/>
                  </a:cubicBezTo>
                  <a:lnTo>
                    <a:pt x="16658" y="11082"/>
                  </a:lnTo>
                  <a:lnTo>
                    <a:pt x="16895" y="10959"/>
                  </a:lnTo>
                  <a:lnTo>
                    <a:pt x="17018" y="10515"/>
                  </a:lnTo>
                  <a:lnTo>
                    <a:pt x="16294" y="9855"/>
                  </a:lnTo>
                  <a:lnTo>
                    <a:pt x="16103" y="9419"/>
                  </a:lnTo>
                  <a:lnTo>
                    <a:pt x="15695" y="8999"/>
                  </a:lnTo>
                  <a:lnTo>
                    <a:pt x="15487" y="8406"/>
                  </a:lnTo>
                  <a:lnTo>
                    <a:pt x="15870" y="8134"/>
                  </a:lnTo>
                  <a:lnTo>
                    <a:pt x="16533" y="8547"/>
                  </a:lnTo>
                  <a:cubicBezTo>
                    <a:pt x="16596" y="8499"/>
                    <a:pt x="16659" y="8450"/>
                    <a:pt x="16721" y="8398"/>
                  </a:cubicBezTo>
                  <a:cubicBezTo>
                    <a:pt x="16929" y="8224"/>
                    <a:pt x="17132" y="8026"/>
                    <a:pt x="17328" y="7805"/>
                  </a:cubicBezTo>
                  <a:lnTo>
                    <a:pt x="17788" y="7319"/>
                  </a:lnTo>
                  <a:lnTo>
                    <a:pt x="18210" y="6429"/>
                  </a:lnTo>
                  <a:lnTo>
                    <a:pt x="18235" y="5884"/>
                  </a:lnTo>
                  <a:cubicBezTo>
                    <a:pt x="18303" y="5655"/>
                    <a:pt x="18399" y="5463"/>
                    <a:pt x="18515" y="5325"/>
                  </a:cubicBezTo>
                  <a:cubicBezTo>
                    <a:pt x="18632" y="5186"/>
                    <a:pt x="18765" y="5106"/>
                    <a:pt x="18902" y="5094"/>
                  </a:cubicBezTo>
                  <a:lnTo>
                    <a:pt x="18902" y="4509"/>
                  </a:lnTo>
                  <a:lnTo>
                    <a:pt x="18817" y="4263"/>
                  </a:lnTo>
                  <a:lnTo>
                    <a:pt x="18746" y="3869"/>
                  </a:lnTo>
                  <a:lnTo>
                    <a:pt x="18880" y="3190"/>
                  </a:lnTo>
                  <a:lnTo>
                    <a:pt x="19186" y="2499"/>
                  </a:lnTo>
                  <a:lnTo>
                    <a:pt x="19696" y="2178"/>
                  </a:lnTo>
                  <a:lnTo>
                    <a:pt x="20121" y="2202"/>
                  </a:lnTo>
                  <a:lnTo>
                    <a:pt x="20414" y="1856"/>
                  </a:lnTo>
                  <a:lnTo>
                    <a:pt x="21001" y="1881"/>
                  </a:lnTo>
                  <a:cubicBezTo>
                    <a:pt x="21065" y="1886"/>
                    <a:pt x="21130" y="1860"/>
                    <a:pt x="21188" y="1807"/>
                  </a:cubicBezTo>
                  <a:cubicBezTo>
                    <a:pt x="21269" y="1732"/>
                    <a:pt x="21335" y="1607"/>
                    <a:pt x="21375" y="1452"/>
                  </a:cubicBezTo>
                  <a:lnTo>
                    <a:pt x="21591" y="1348"/>
                  </a:lnTo>
                  <a:lnTo>
                    <a:pt x="21600" y="1011"/>
                  </a:lnTo>
                  <a:lnTo>
                    <a:pt x="21150" y="975"/>
                  </a:lnTo>
                  <a:cubicBezTo>
                    <a:pt x="20995" y="1003"/>
                    <a:pt x="20843" y="1062"/>
                    <a:pt x="20694" y="1151"/>
                  </a:cubicBezTo>
                  <a:cubicBezTo>
                    <a:pt x="20557" y="1233"/>
                    <a:pt x="20423" y="1342"/>
                    <a:pt x="20282" y="1390"/>
                  </a:cubicBezTo>
                  <a:cubicBezTo>
                    <a:pt x="20093" y="1454"/>
                    <a:pt x="19900" y="1411"/>
                    <a:pt x="19724" y="1265"/>
                  </a:cubicBezTo>
                  <a:cubicBezTo>
                    <a:pt x="19577" y="1262"/>
                    <a:pt x="19430" y="1212"/>
                    <a:pt x="19291" y="1117"/>
                  </a:cubicBezTo>
                  <a:cubicBezTo>
                    <a:pt x="19095" y="983"/>
                    <a:pt x="18917" y="763"/>
                    <a:pt x="18772" y="474"/>
                  </a:cubicBezTo>
                  <a:lnTo>
                    <a:pt x="18083" y="0"/>
                  </a:lnTo>
                  <a:lnTo>
                    <a:pt x="16508" y="3"/>
                  </a:lnTo>
                  <a:lnTo>
                    <a:pt x="15693" y="275"/>
                  </a:lnTo>
                  <a:lnTo>
                    <a:pt x="14944" y="531"/>
                  </a:lnTo>
                  <a:lnTo>
                    <a:pt x="14463" y="291"/>
                  </a:lnTo>
                  <a:lnTo>
                    <a:pt x="13875" y="143"/>
                  </a:lnTo>
                  <a:lnTo>
                    <a:pt x="13340" y="291"/>
                  </a:lnTo>
                  <a:lnTo>
                    <a:pt x="12195" y="653"/>
                  </a:lnTo>
                  <a:lnTo>
                    <a:pt x="10633" y="1133"/>
                  </a:lnTo>
                  <a:lnTo>
                    <a:pt x="9702" y="1133"/>
                  </a:lnTo>
                  <a:lnTo>
                    <a:pt x="8978" y="1388"/>
                  </a:lnTo>
                  <a:lnTo>
                    <a:pt x="8396" y="1388"/>
                  </a:lnTo>
                  <a:lnTo>
                    <a:pt x="7809" y="1141"/>
                  </a:lnTo>
                  <a:lnTo>
                    <a:pt x="7009" y="1092"/>
                  </a:lnTo>
                  <a:lnTo>
                    <a:pt x="6559" y="1002"/>
                  </a:lnTo>
                  <a:lnTo>
                    <a:pt x="5776" y="1002"/>
                  </a:lnTo>
                  <a:lnTo>
                    <a:pt x="5285" y="1142"/>
                  </a:lnTo>
                  <a:lnTo>
                    <a:pt x="4570" y="1596"/>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74" name="Shape 474"/>
            <p:cNvSpPr/>
            <p:nvPr/>
          </p:nvSpPr>
          <p:spPr>
            <a:xfrm>
              <a:off x="5486491" y="563935"/>
              <a:ext cx="1209629" cy="840644"/>
            </a:xfrm>
            <a:custGeom>
              <a:avLst/>
              <a:gdLst/>
              <a:ahLst/>
              <a:cxnLst>
                <a:cxn ang="0">
                  <a:pos x="wd2" y="hd2"/>
                </a:cxn>
                <a:cxn ang="5400000">
                  <a:pos x="wd2" y="hd2"/>
                </a:cxn>
                <a:cxn ang="10800000">
                  <a:pos x="wd2" y="hd2"/>
                </a:cxn>
                <a:cxn ang="16200000">
                  <a:pos x="wd2" y="hd2"/>
                </a:cxn>
              </a:cxnLst>
              <a:rect l="0" t="0" r="r" b="b"/>
              <a:pathLst>
                <a:path w="21600" h="21600" extrusionOk="0">
                  <a:moveTo>
                    <a:pt x="8021" y="593"/>
                  </a:moveTo>
                  <a:lnTo>
                    <a:pt x="7339" y="943"/>
                  </a:lnTo>
                  <a:lnTo>
                    <a:pt x="6138" y="1776"/>
                  </a:lnTo>
                  <a:lnTo>
                    <a:pt x="5808" y="2763"/>
                  </a:lnTo>
                  <a:lnTo>
                    <a:pt x="5092" y="3323"/>
                  </a:lnTo>
                  <a:cubicBezTo>
                    <a:pt x="4981" y="3552"/>
                    <a:pt x="4794" y="3681"/>
                    <a:pt x="4600" y="3663"/>
                  </a:cubicBezTo>
                  <a:cubicBezTo>
                    <a:pt x="4347" y="3639"/>
                    <a:pt x="4136" y="3380"/>
                    <a:pt x="4082" y="3027"/>
                  </a:cubicBezTo>
                  <a:lnTo>
                    <a:pt x="4399" y="1979"/>
                  </a:lnTo>
                  <a:lnTo>
                    <a:pt x="5690" y="798"/>
                  </a:lnTo>
                  <a:lnTo>
                    <a:pt x="5100" y="0"/>
                  </a:lnTo>
                  <a:cubicBezTo>
                    <a:pt x="4899" y="133"/>
                    <a:pt x="4693" y="250"/>
                    <a:pt x="4483" y="350"/>
                  </a:cubicBezTo>
                  <a:cubicBezTo>
                    <a:pt x="4069" y="547"/>
                    <a:pt x="3640" y="676"/>
                    <a:pt x="3206" y="735"/>
                  </a:cubicBezTo>
                  <a:lnTo>
                    <a:pt x="2729" y="1223"/>
                  </a:lnTo>
                  <a:lnTo>
                    <a:pt x="1867" y="1975"/>
                  </a:lnTo>
                  <a:lnTo>
                    <a:pt x="1287" y="3024"/>
                  </a:lnTo>
                  <a:lnTo>
                    <a:pt x="765" y="3246"/>
                  </a:lnTo>
                  <a:lnTo>
                    <a:pt x="240" y="4131"/>
                  </a:lnTo>
                  <a:lnTo>
                    <a:pt x="0" y="4706"/>
                  </a:lnTo>
                  <a:lnTo>
                    <a:pt x="488" y="5355"/>
                  </a:lnTo>
                  <a:lnTo>
                    <a:pt x="1157" y="5843"/>
                  </a:lnTo>
                  <a:lnTo>
                    <a:pt x="1737" y="6153"/>
                  </a:lnTo>
                  <a:lnTo>
                    <a:pt x="2377" y="6286"/>
                  </a:lnTo>
                  <a:lnTo>
                    <a:pt x="3276" y="6064"/>
                  </a:lnTo>
                  <a:lnTo>
                    <a:pt x="4259" y="5754"/>
                  </a:lnTo>
                  <a:lnTo>
                    <a:pt x="5354" y="6094"/>
                  </a:lnTo>
                  <a:lnTo>
                    <a:pt x="6511" y="6183"/>
                  </a:lnTo>
                  <a:lnTo>
                    <a:pt x="7184" y="6626"/>
                  </a:lnTo>
                  <a:cubicBezTo>
                    <a:pt x="7405" y="6541"/>
                    <a:pt x="7623" y="6437"/>
                    <a:pt x="7835" y="6316"/>
                  </a:cubicBezTo>
                  <a:cubicBezTo>
                    <a:pt x="8220" y="6096"/>
                    <a:pt x="8587" y="5819"/>
                    <a:pt x="8931" y="5490"/>
                  </a:cubicBezTo>
                  <a:lnTo>
                    <a:pt x="9355" y="5312"/>
                  </a:lnTo>
                  <a:lnTo>
                    <a:pt x="9932" y="5575"/>
                  </a:lnTo>
                  <a:lnTo>
                    <a:pt x="10644" y="6240"/>
                  </a:lnTo>
                  <a:lnTo>
                    <a:pt x="11141" y="6846"/>
                  </a:lnTo>
                  <a:lnTo>
                    <a:pt x="12060" y="7539"/>
                  </a:lnTo>
                  <a:lnTo>
                    <a:pt x="12619" y="8736"/>
                  </a:lnTo>
                  <a:lnTo>
                    <a:pt x="13095" y="10006"/>
                  </a:lnTo>
                  <a:lnTo>
                    <a:pt x="13435" y="11054"/>
                  </a:lnTo>
                  <a:lnTo>
                    <a:pt x="14056" y="11586"/>
                  </a:lnTo>
                  <a:lnTo>
                    <a:pt x="14914" y="12148"/>
                  </a:lnTo>
                  <a:lnTo>
                    <a:pt x="14833" y="12869"/>
                  </a:lnTo>
                  <a:lnTo>
                    <a:pt x="14379" y="13177"/>
                  </a:lnTo>
                  <a:lnTo>
                    <a:pt x="13740" y="13602"/>
                  </a:lnTo>
                  <a:lnTo>
                    <a:pt x="12986" y="13647"/>
                  </a:lnTo>
                  <a:lnTo>
                    <a:pt x="12638" y="13264"/>
                  </a:lnTo>
                  <a:lnTo>
                    <a:pt x="11587" y="13042"/>
                  </a:lnTo>
                  <a:lnTo>
                    <a:pt x="10513" y="13484"/>
                  </a:lnTo>
                  <a:lnTo>
                    <a:pt x="9841" y="14502"/>
                  </a:lnTo>
                  <a:lnTo>
                    <a:pt x="9564" y="15162"/>
                  </a:lnTo>
                  <a:lnTo>
                    <a:pt x="9078" y="15545"/>
                  </a:lnTo>
                  <a:lnTo>
                    <a:pt x="7809" y="15678"/>
                  </a:lnTo>
                  <a:lnTo>
                    <a:pt x="6983" y="15367"/>
                  </a:lnTo>
                  <a:lnTo>
                    <a:pt x="6084" y="15147"/>
                  </a:lnTo>
                  <a:lnTo>
                    <a:pt x="5096" y="15369"/>
                  </a:lnTo>
                  <a:lnTo>
                    <a:pt x="4413" y="16019"/>
                  </a:lnTo>
                  <a:lnTo>
                    <a:pt x="5045" y="16668"/>
                  </a:lnTo>
                  <a:lnTo>
                    <a:pt x="6285" y="16934"/>
                  </a:lnTo>
                  <a:lnTo>
                    <a:pt x="7287" y="16420"/>
                  </a:lnTo>
                  <a:lnTo>
                    <a:pt x="8059" y="16243"/>
                  </a:lnTo>
                  <a:lnTo>
                    <a:pt x="9091" y="16300"/>
                  </a:lnTo>
                  <a:lnTo>
                    <a:pt x="9462" y="16921"/>
                  </a:lnTo>
                  <a:lnTo>
                    <a:pt x="9564" y="17355"/>
                  </a:lnTo>
                  <a:lnTo>
                    <a:pt x="9891" y="18150"/>
                  </a:lnTo>
                  <a:lnTo>
                    <a:pt x="10014" y="18797"/>
                  </a:lnTo>
                  <a:lnTo>
                    <a:pt x="10439" y="19327"/>
                  </a:lnTo>
                  <a:lnTo>
                    <a:pt x="10902" y="19443"/>
                  </a:lnTo>
                  <a:lnTo>
                    <a:pt x="12019" y="20417"/>
                  </a:lnTo>
                  <a:lnTo>
                    <a:pt x="12722" y="21245"/>
                  </a:lnTo>
                  <a:lnTo>
                    <a:pt x="14241" y="21600"/>
                  </a:lnTo>
                  <a:lnTo>
                    <a:pt x="14643" y="21336"/>
                  </a:lnTo>
                  <a:lnTo>
                    <a:pt x="15294" y="20804"/>
                  </a:lnTo>
                  <a:cubicBezTo>
                    <a:pt x="15170" y="20619"/>
                    <a:pt x="15023" y="20469"/>
                    <a:pt x="14861" y="20360"/>
                  </a:cubicBezTo>
                  <a:cubicBezTo>
                    <a:pt x="14623" y="20200"/>
                    <a:pt x="14358" y="20132"/>
                    <a:pt x="14128" y="19948"/>
                  </a:cubicBezTo>
                  <a:cubicBezTo>
                    <a:pt x="13879" y="19749"/>
                    <a:pt x="13688" y="19429"/>
                    <a:pt x="13590" y="19046"/>
                  </a:cubicBezTo>
                  <a:lnTo>
                    <a:pt x="13158" y="18532"/>
                  </a:lnTo>
                  <a:lnTo>
                    <a:pt x="13427" y="18017"/>
                  </a:lnTo>
                  <a:lnTo>
                    <a:pt x="14110" y="18105"/>
                  </a:lnTo>
                  <a:lnTo>
                    <a:pt x="14793" y="18460"/>
                  </a:lnTo>
                  <a:lnTo>
                    <a:pt x="15377" y="18697"/>
                  </a:lnTo>
                  <a:lnTo>
                    <a:pt x="15778" y="19005"/>
                  </a:lnTo>
                  <a:lnTo>
                    <a:pt x="16295" y="19094"/>
                  </a:lnTo>
                  <a:lnTo>
                    <a:pt x="16532" y="18785"/>
                  </a:lnTo>
                  <a:lnTo>
                    <a:pt x="16863" y="17974"/>
                  </a:lnTo>
                  <a:lnTo>
                    <a:pt x="16832" y="16720"/>
                  </a:lnTo>
                  <a:lnTo>
                    <a:pt x="16410" y="15436"/>
                  </a:lnTo>
                  <a:lnTo>
                    <a:pt x="16038" y="14519"/>
                  </a:lnTo>
                  <a:lnTo>
                    <a:pt x="16348" y="13987"/>
                  </a:lnTo>
                  <a:lnTo>
                    <a:pt x="17092" y="13263"/>
                  </a:lnTo>
                  <a:lnTo>
                    <a:pt x="17959" y="13751"/>
                  </a:lnTo>
                  <a:cubicBezTo>
                    <a:pt x="18224" y="13919"/>
                    <a:pt x="18489" y="14087"/>
                    <a:pt x="18755" y="14253"/>
                  </a:cubicBezTo>
                  <a:cubicBezTo>
                    <a:pt x="19010" y="14412"/>
                    <a:pt x="19265" y="14570"/>
                    <a:pt x="19521" y="14726"/>
                  </a:cubicBezTo>
                  <a:lnTo>
                    <a:pt x="20059" y="14800"/>
                  </a:lnTo>
                  <a:cubicBezTo>
                    <a:pt x="20261" y="14738"/>
                    <a:pt x="20456" y="14633"/>
                    <a:pt x="20638" y="14490"/>
                  </a:cubicBezTo>
                  <a:cubicBezTo>
                    <a:pt x="21053" y="14162"/>
                    <a:pt x="21380" y="13647"/>
                    <a:pt x="21569" y="13026"/>
                  </a:cubicBezTo>
                  <a:lnTo>
                    <a:pt x="21600" y="12364"/>
                  </a:lnTo>
                  <a:lnTo>
                    <a:pt x="20876" y="11537"/>
                  </a:lnTo>
                  <a:lnTo>
                    <a:pt x="20172" y="11271"/>
                  </a:lnTo>
                  <a:cubicBezTo>
                    <a:pt x="19977" y="10989"/>
                    <a:pt x="19782" y="10709"/>
                    <a:pt x="19585" y="10430"/>
                  </a:cubicBezTo>
                  <a:cubicBezTo>
                    <a:pt x="19314" y="10044"/>
                    <a:pt x="19041" y="9659"/>
                    <a:pt x="18768" y="9277"/>
                  </a:cubicBezTo>
                  <a:lnTo>
                    <a:pt x="18552" y="8352"/>
                  </a:lnTo>
                  <a:lnTo>
                    <a:pt x="18707" y="7850"/>
                  </a:lnTo>
                  <a:lnTo>
                    <a:pt x="18707" y="7053"/>
                  </a:lnTo>
                  <a:lnTo>
                    <a:pt x="18460" y="6506"/>
                  </a:lnTo>
                  <a:lnTo>
                    <a:pt x="17665" y="6018"/>
                  </a:lnTo>
                  <a:lnTo>
                    <a:pt x="16139" y="5357"/>
                  </a:lnTo>
                  <a:lnTo>
                    <a:pt x="15519" y="4734"/>
                  </a:lnTo>
                  <a:lnTo>
                    <a:pt x="14962" y="3542"/>
                  </a:lnTo>
                  <a:lnTo>
                    <a:pt x="14662" y="2965"/>
                  </a:lnTo>
                  <a:lnTo>
                    <a:pt x="14176" y="2226"/>
                  </a:lnTo>
                  <a:lnTo>
                    <a:pt x="13369" y="2581"/>
                  </a:lnTo>
                  <a:lnTo>
                    <a:pt x="12408" y="3126"/>
                  </a:lnTo>
                  <a:lnTo>
                    <a:pt x="11913" y="2771"/>
                  </a:lnTo>
                  <a:cubicBezTo>
                    <a:pt x="11698" y="2567"/>
                    <a:pt x="11484" y="2360"/>
                    <a:pt x="11271" y="2150"/>
                  </a:cubicBezTo>
                  <a:cubicBezTo>
                    <a:pt x="11036" y="1918"/>
                    <a:pt x="10801" y="1682"/>
                    <a:pt x="10569" y="1443"/>
                  </a:cubicBezTo>
                  <a:lnTo>
                    <a:pt x="9607" y="777"/>
                  </a:lnTo>
                  <a:lnTo>
                    <a:pt x="9009" y="497"/>
                  </a:lnTo>
                  <a:lnTo>
                    <a:pt x="8021" y="593"/>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75" name="Shape 475"/>
            <p:cNvSpPr/>
            <p:nvPr/>
          </p:nvSpPr>
          <p:spPr>
            <a:xfrm>
              <a:off x="5232023" y="1156637"/>
              <a:ext cx="306055" cy="144058"/>
            </a:xfrm>
            <a:custGeom>
              <a:avLst/>
              <a:gdLst/>
              <a:ahLst/>
              <a:cxnLst>
                <a:cxn ang="0">
                  <a:pos x="wd2" y="hd2"/>
                </a:cxn>
                <a:cxn ang="5400000">
                  <a:pos x="wd2" y="hd2"/>
                </a:cxn>
                <a:cxn ang="10800000">
                  <a:pos x="wd2" y="hd2"/>
                </a:cxn>
                <a:cxn ang="16200000">
                  <a:pos x="wd2" y="hd2"/>
                </a:cxn>
              </a:cxnLst>
              <a:rect l="0" t="0" r="r" b="b"/>
              <a:pathLst>
                <a:path w="21486" h="21600" extrusionOk="0">
                  <a:moveTo>
                    <a:pt x="14288" y="2825"/>
                  </a:moveTo>
                  <a:lnTo>
                    <a:pt x="10337" y="0"/>
                  </a:lnTo>
                  <a:lnTo>
                    <a:pt x="6944" y="635"/>
                  </a:lnTo>
                  <a:lnTo>
                    <a:pt x="4261" y="5531"/>
                  </a:lnTo>
                  <a:lnTo>
                    <a:pt x="923" y="10880"/>
                  </a:lnTo>
                  <a:lnTo>
                    <a:pt x="0" y="13544"/>
                  </a:lnTo>
                  <a:lnTo>
                    <a:pt x="505" y="17480"/>
                  </a:lnTo>
                  <a:lnTo>
                    <a:pt x="3926" y="18763"/>
                  </a:lnTo>
                  <a:lnTo>
                    <a:pt x="6234" y="16694"/>
                  </a:lnTo>
                  <a:lnTo>
                    <a:pt x="9366" y="14882"/>
                  </a:lnTo>
                  <a:cubicBezTo>
                    <a:pt x="10482" y="14254"/>
                    <a:pt x="11657" y="14254"/>
                    <a:pt x="12773" y="14882"/>
                  </a:cubicBezTo>
                  <a:cubicBezTo>
                    <a:pt x="14008" y="15576"/>
                    <a:pt x="15124" y="17010"/>
                    <a:pt x="15986" y="19012"/>
                  </a:cubicBezTo>
                  <a:lnTo>
                    <a:pt x="19647" y="21600"/>
                  </a:lnTo>
                  <a:cubicBezTo>
                    <a:pt x="20643" y="20974"/>
                    <a:pt x="21364" y="19135"/>
                    <a:pt x="21472" y="16942"/>
                  </a:cubicBezTo>
                  <a:cubicBezTo>
                    <a:pt x="21600" y="14339"/>
                    <a:pt x="20855" y="11900"/>
                    <a:pt x="19682" y="11085"/>
                  </a:cubicBezTo>
                  <a:lnTo>
                    <a:pt x="16154" y="7063"/>
                  </a:lnTo>
                  <a:lnTo>
                    <a:pt x="14288" y="2825"/>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76" name="Shape 476"/>
            <p:cNvSpPr/>
            <p:nvPr/>
          </p:nvSpPr>
          <p:spPr>
            <a:xfrm>
              <a:off x="6212326" y="2245335"/>
              <a:ext cx="436465" cy="347101"/>
            </a:xfrm>
            <a:custGeom>
              <a:avLst/>
              <a:gdLst/>
              <a:ahLst/>
              <a:cxnLst>
                <a:cxn ang="0">
                  <a:pos x="wd2" y="hd2"/>
                </a:cxn>
                <a:cxn ang="5400000">
                  <a:pos x="wd2" y="hd2"/>
                </a:cxn>
                <a:cxn ang="10800000">
                  <a:pos x="wd2" y="hd2"/>
                </a:cxn>
                <a:cxn ang="16200000">
                  <a:pos x="wd2" y="hd2"/>
                </a:cxn>
              </a:cxnLst>
              <a:rect l="0" t="0" r="r" b="b"/>
              <a:pathLst>
                <a:path w="21600" h="21600" extrusionOk="0">
                  <a:moveTo>
                    <a:pt x="13617" y="713"/>
                  </a:moveTo>
                  <a:lnTo>
                    <a:pt x="12158" y="1430"/>
                  </a:lnTo>
                  <a:lnTo>
                    <a:pt x="10460" y="3510"/>
                  </a:lnTo>
                  <a:lnTo>
                    <a:pt x="9735" y="5219"/>
                  </a:lnTo>
                  <a:lnTo>
                    <a:pt x="8711" y="7368"/>
                  </a:lnTo>
                  <a:lnTo>
                    <a:pt x="6506" y="9587"/>
                  </a:lnTo>
                  <a:lnTo>
                    <a:pt x="4116" y="10124"/>
                  </a:lnTo>
                  <a:lnTo>
                    <a:pt x="3238" y="12590"/>
                  </a:lnTo>
                  <a:lnTo>
                    <a:pt x="2264" y="14703"/>
                  </a:lnTo>
                  <a:lnTo>
                    <a:pt x="112" y="15347"/>
                  </a:lnTo>
                  <a:lnTo>
                    <a:pt x="0" y="16883"/>
                  </a:lnTo>
                  <a:lnTo>
                    <a:pt x="2956" y="16668"/>
                  </a:lnTo>
                  <a:lnTo>
                    <a:pt x="4669" y="16668"/>
                  </a:lnTo>
                  <a:lnTo>
                    <a:pt x="6963" y="17384"/>
                  </a:lnTo>
                  <a:lnTo>
                    <a:pt x="8339" y="17778"/>
                  </a:lnTo>
                  <a:lnTo>
                    <a:pt x="7794" y="19707"/>
                  </a:lnTo>
                  <a:lnTo>
                    <a:pt x="8250" y="21600"/>
                  </a:lnTo>
                  <a:lnTo>
                    <a:pt x="9877" y="20459"/>
                  </a:lnTo>
                  <a:lnTo>
                    <a:pt x="9307" y="17997"/>
                  </a:lnTo>
                  <a:lnTo>
                    <a:pt x="11744" y="17389"/>
                  </a:lnTo>
                  <a:lnTo>
                    <a:pt x="13751" y="17389"/>
                  </a:lnTo>
                  <a:lnTo>
                    <a:pt x="15873" y="16529"/>
                  </a:lnTo>
                  <a:lnTo>
                    <a:pt x="18822" y="16207"/>
                  </a:lnTo>
                  <a:lnTo>
                    <a:pt x="20342" y="15240"/>
                  </a:lnTo>
                  <a:lnTo>
                    <a:pt x="21600" y="14632"/>
                  </a:lnTo>
                  <a:lnTo>
                    <a:pt x="18847" y="11235"/>
                  </a:lnTo>
                  <a:lnTo>
                    <a:pt x="17711" y="9945"/>
                  </a:lnTo>
                  <a:lnTo>
                    <a:pt x="15740" y="9095"/>
                  </a:lnTo>
                  <a:lnTo>
                    <a:pt x="13625" y="8379"/>
                  </a:lnTo>
                  <a:lnTo>
                    <a:pt x="12948" y="7206"/>
                  </a:lnTo>
                  <a:cubicBezTo>
                    <a:pt x="12674" y="6625"/>
                    <a:pt x="12582" y="5938"/>
                    <a:pt x="12690" y="5277"/>
                  </a:cubicBezTo>
                  <a:cubicBezTo>
                    <a:pt x="12841" y="4349"/>
                    <a:pt x="13359" y="3580"/>
                    <a:pt x="14066" y="3237"/>
                  </a:cubicBezTo>
                  <a:cubicBezTo>
                    <a:pt x="14497" y="2942"/>
                    <a:pt x="14876" y="2541"/>
                    <a:pt x="15181" y="2059"/>
                  </a:cubicBezTo>
                  <a:cubicBezTo>
                    <a:pt x="15444" y="1642"/>
                    <a:pt x="15646" y="1171"/>
                    <a:pt x="15779" y="667"/>
                  </a:cubicBezTo>
                  <a:lnTo>
                    <a:pt x="15098" y="0"/>
                  </a:lnTo>
                  <a:lnTo>
                    <a:pt x="13617" y="713"/>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77" name="Shape 477"/>
            <p:cNvSpPr/>
            <p:nvPr/>
          </p:nvSpPr>
          <p:spPr>
            <a:xfrm>
              <a:off x="5404601" y="3697437"/>
              <a:ext cx="98235" cy="71822"/>
            </a:xfrm>
            <a:custGeom>
              <a:avLst/>
              <a:gdLst/>
              <a:ahLst/>
              <a:cxnLst>
                <a:cxn ang="0">
                  <a:pos x="wd2" y="hd2"/>
                </a:cxn>
                <a:cxn ang="5400000">
                  <a:pos x="wd2" y="hd2"/>
                </a:cxn>
                <a:cxn ang="10800000">
                  <a:pos x="wd2" y="hd2"/>
                </a:cxn>
                <a:cxn ang="16200000">
                  <a:pos x="wd2" y="hd2"/>
                </a:cxn>
              </a:cxnLst>
              <a:rect l="0" t="0" r="r" b="b"/>
              <a:pathLst>
                <a:path w="21600" h="21600" extrusionOk="0">
                  <a:moveTo>
                    <a:pt x="9449" y="0"/>
                  </a:moveTo>
                  <a:lnTo>
                    <a:pt x="4511" y="2596"/>
                  </a:lnTo>
                  <a:lnTo>
                    <a:pt x="0" y="15912"/>
                  </a:lnTo>
                  <a:lnTo>
                    <a:pt x="12679" y="21600"/>
                  </a:lnTo>
                  <a:lnTo>
                    <a:pt x="21600" y="12688"/>
                  </a:lnTo>
                  <a:lnTo>
                    <a:pt x="9449"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78" name="Shape 478"/>
            <p:cNvSpPr/>
            <p:nvPr/>
          </p:nvSpPr>
          <p:spPr>
            <a:xfrm>
              <a:off x="3759806" y="4537971"/>
              <a:ext cx="765591" cy="273827"/>
            </a:xfrm>
            <a:custGeom>
              <a:avLst/>
              <a:gdLst/>
              <a:ahLst/>
              <a:cxnLst>
                <a:cxn ang="0">
                  <a:pos x="wd2" y="hd2"/>
                </a:cxn>
                <a:cxn ang="5400000">
                  <a:pos x="wd2" y="hd2"/>
                </a:cxn>
                <a:cxn ang="10800000">
                  <a:pos x="wd2" y="hd2"/>
                </a:cxn>
                <a:cxn ang="16200000">
                  <a:pos x="wd2" y="hd2"/>
                </a:cxn>
              </a:cxnLst>
              <a:rect l="0" t="0" r="r" b="b"/>
              <a:pathLst>
                <a:path w="21600" h="21424" extrusionOk="0">
                  <a:moveTo>
                    <a:pt x="6693" y="0"/>
                  </a:moveTo>
                  <a:lnTo>
                    <a:pt x="3994" y="298"/>
                  </a:lnTo>
                  <a:lnTo>
                    <a:pt x="1905" y="1849"/>
                  </a:lnTo>
                  <a:lnTo>
                    <a:pt x="0" y="4685"/>
                  </a:lnTo>
                  <a:lnTo>
                    <a:pt x="3" y="8050"/>
                  </a:lnTo>
                  <a:lnTo>
                    <a:pt x="2136" y="6609"/>
                  </a:lnTo>
                  <a:lnTo>
                    <a:pt x="5761" y="4730"/>
                  </a:lnTo>
                  <a:lnTo>
                    <a:pt x="7958" y="6075"/>
                  </a:lnTo>
                  <a:lnTo>
                    <a:pt x="10066" y="8095"/>
                  </a:lnTo>
                  <a:lnTo>
                    <a:pt x="12698" y="10886"/>
                  </a:lnTo>
                  <a:lnTo>
                    <a:pt x="13431" y="13491"/>
                  </a:lnTo>
                  <a:lnTo>
                    <a:pt x="13576" y="16728"/>
                  </a:lnTo>
                  <a:lnTo>
                    <a:pt x="13202" y="18838"/>
                  </a:lnTo>
                  <a:lnTo>
                    <a:pt x="14379" y="19732"/>
                  </a:lnTo>
                  <a:lnTo>
                    <a:pt x="15587" y="19372"/>
                  </a:lnTo>
                  <a:lnTo>
                    <a:pt x="17041" y="19372"/>
                  </a:lnTo>
                  <a:lnTo>
                    <a:pt x="17973" y="20722"/>
                  </a:lnTo>
                  <a:cubicBezTo>
                    <a:pt x="18362" y="21404"/>
                    <a:pt x="18837" y="21600"/>
                    <a:pt x="19281" y="21263"/>
                  </a:cubicBezTo>
                  <a:cubicBezTo>
                    <a:pt x="19538" y="21068"/>
                    <a:pt x="19773" y="20698"/>
                    <a:pt x="19965" y="20188"/>
                  </a:cubicBezTo>
                  <a:lnTo>
                    <a:pt x="20995" y="19018"/>
                  </a:lnTo>
                  <a:lnTo>
                    <a:pt x="21584" y="18883"/>
                  </a:lnTo>
                  <a:lnTo>
                    <a:pt x="21600" y="16502"/>
                  </a:lnTo>
                  <a:lnTo>
                    <a:pt x="20145" y="14116"/>
                  </a:lnTo>
                  <a:cubicBezTo>
                    <a:pt x="19497" y="13439"/>
                    <a:pt x="18849" y="12764"/>
                    <a:pt x="18200" y="12091"/>
                  </a:cubicBezTo>
                  <a:cubicBezTo>
                    <a:pt x="17606" y="11474"/>
                    <a:pt x="17013" y="10859"/>
                    <a:pt x="16418" y="10245"/>
                  </a:cubicBezTo>
                  <a:lnTo>
                    <a:pt x="14034" y="5974"/>
                  </a:lnTo>
                  <a:lnTo>
                    <a:pt x="11880" y="2378"/>
                  </a:lnTo>
                  <a:lnTo>
                    <a:pt x="9839" y="1348"/>
                  </a:lnTo>
                  <a:lnTo>
                    <a:pt x="8476" y="678"/>
                  </a:lnTo>
                  <a:lnTo>
                    <a:pt x="6693"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79" name="Shape 479"/>
            <p:cNvSpPr/>
            <p:nvPr/>
          </p:nvSpPr>
          <p:spPr>
            <a:xfrm>
              <a:off x="4426927" y="4815163"/>
              <a:ext cx="506860" cy="158533"/>
            </a:xfrm>
            <a:custGeom>
              <a:avLst/>
              <a:gdLst/>
              <a:ahLst/>
              <a:cxnLst>
                <a:cxn ang="0">
                  <a:pos x="wd2" y="hd2"/>
                </a:cxn>
                <a:cxn ang="5400000">
                  <a:pos x="wd2" y="hd2"/>
                </a:cxn>
                <a:cxn ang="10800000">
                  <a:pos x="wd2" y="hd2"/>
                </a:cxn>
                <a:cxn ang="16200000">
                  <a:pos x="wd2" y="hd2"/>
                </a:cxn>
              </a:cxnLst>
              <a:rect l="0" t="0" r="r" b="b"/>
              <a:pathLst>
                <a:path w="21600" h="21321" extrusionOk="0">
                  <a:moveTo>
                    <a:pt x="8080" y="2346"/>
                  </a:moveTo>
                  <a:lnTo>
                    <a:pt x="7608" y="5248"/>
                  </a:lnTo>
                  <a:lnTo>
                    <a:pt x="9192" y="9941"/>
                  </a:lnTo>
                  <a:lnTo>
                    <a:pt x="8133" y="13268"/>
                  </a:lnTo>
                  <a:lnTo>
                    <a:pt x="6167" y="13491"/>
                  </a:lnTo>
                  <a:cubicBezTo>
                    <a:pt x="5337" y="12924"/>
                    <a:pt x="4494" y="12536"/>
                    <a:pt x="3646" y="12331"/>
                  </a:cubicBezTo>
                  <a:cubicBezTo>
                    <a:pt x="2705" y="12103"/>
                    <a:pt x="1759" y="12099"/>
                    <a:pt x="817" y="12321"/>
                  </a:cubicBezTo>
                  <a:lnTo>
                    <a:pt x="0" y="15310"/>
                  </a:lnTo>
                  <a:lnTo>
                    <a:pt x="1925" y="18019"/>
                  </a:lnTo>
                  <a:lnTo>
                    <a:pt x="4070" y="18251"/>
                  </a:lnTo>
                  <a:lnTo>
                    <a:pt x="5845" y="19877"/>
                  </a:lnTo>
                  <a:lnTo>
                    <a:pt x="7598" y="18329"/>
                  </a:lnTo>
                  <a:lnTo>
                    <a:pt x="9746" y="17400"/>
                  </a:lnTo>
                  <a:cubicBezTo>
                    <a:pt x="10130" y="18713"/>
                    <a:pt x="10602" y="19744"/>
                    <a:pt x="11128" y="20417"/>
                  </a:cubicBezTo>
                  <a:cubicBezTo>
                    <a:pt x="11927" y="21440"/>
                    <a:pt x="12812" y="21600"/>
                    <a:pt x="13644" y="20872"/>
                  </a:cubicBezTo>
                  <a:cubicBezTo>
                    <a:pt x="14104" y="19420"/>
                    <a:pt x="14627" y="18174"/>
                    <a:pt x="15196" y="17168"/>
                  </a:cubicBezTo>
                  <a:cubicBezTo>
                    <a:pt x="15866" y="15984"/>
                    <a:pt x="16591" y="15148"/>
                    <a:pt x="17341" y="14614"/>
                  </a:cubicBezTo>
                  <a:cubicBezTo>
                    <a:pt x="18005" y="14141"/>
                    <a:pt x="18684" y="13907"/>
                    <a:pt x="19365" y="13918"/>
                  </a:cubicBezTo>
                  <a:lnTo>
                    <a:pt x="20717" y="13841"/>
                  </a:lnTo>
                  <a:lnTo>
                    <a:pt x="21600" y="12215"/>
                  </a:lnTo>
                  <a:lnTo>
                    <a:pt x="21378" y="8984"/>
                  </a:lnTo>
                  <a:lnTo>
                    <a:pt x="19406" y="7282"/>
                  </a:lnTo>
                  <a:lnTo>
                    <a:pt x="18248" y="4350"/>
                  </a:lnTo>
                  <a:lnTo>
                    <a:pt x="15434" y="1333"/>
                  </a:lnTo>
                  <a:lnTo>
                    <a:pt x="12671" y="459"/>
                  </a:lnTo>
                  <a:lnTo>
                    <a:pt x="10801" y="0"/>
                  </a:lnTo>
                  <a:lnTo>
                    <a:pt x="9496" y="697"/>
                  </a:lnTo>
                  <a:lnTo>
                    <a:pt x="8080" y="2346"/>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80" name="Shape 480"/>
            <p:cNvSpPr/>
            <p:nvPr/>
          </p:nvSpPr>
          <p:spPr>
            <a:xfrm>
              <a:off x="4154420" y="4908917"/>
              <a:ext cx="165863" cy="69798"/>
            </a:xfrm>
            <a:custGeom>
              <a:avLst/>
              <a:gdLst/>
              <a:ahLst/>
              <a:cxnLst>
                <a:cxn ang="0">
                  <a:pos x="wd2" y="hd2"/>
                </a:cxn>
                <a:cxn ang="5400000">
                  <a:pos x="wd2" y="hd2"/>
                </a:cxn>
                <a:cxn ang="10800000">
                  <a:pos x="wd2" y="hd2"/>
                </a:cxn>
                <a:cxn ang="16200000">
                  <a:pos x="wd2" y="hd2"/>
                </a:cxn>
              </a:cxnLst>
              <a:rect l="0" t="0" r="r" b="b"/>
              <a:pathLst>
                <a:path w="21600" h="21600" extrusionOk="0">
                  <a:moveTo>
                    <a:pt x="9960" y="778"/>
                  </a:moveTo>
                  <a:lnTo>
                    <a:pt x="5952" y="0"/>
                  </a:lnTo>
                  <a:lnTo>
                    <a:pt x="0" y="4529"/>
                  </a:lnTo>
                  <a:lnTo>
                    <a:pt x="4023" y="14144"/>
                  </a:lnTo>
                  <a:lnTo>
                    <a:pt x="9924" y="18396"/>
                  </a:lnTo>
                  <a:lnTo>
                    <a:pt x="16715" y="21600"/>
                  </a:lnTo>
                  <a:lnTo>
                    <a:pt x="21157" y="18240"/>
                  </a:lnTo>
                  <a:lnTo>
                    <a:pt x="21600" y="11139"/>
                  </a:lnTo>
                  <a:lnTo>
                    <a:pt x="17129" y="5862"/>
                  </a:lnTo>
                  <a:lnTo>
                    <a:pt x="14054" y="2835"/>
                  </a:lnTo>
                  <a:lnTo>
                    <a:pt x="9960" y="778"/>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81" name="Shape 481"/>
            <p:cNvSpPr/>
            <p:nvPr/>
          </p:nvSpPr>
          <p:spPr>
            <a:xfrm>
              <a:off x="5011137" y="4906466"/>
              <a:ext cx="127805" cy="67209"/>
            </a:xfrm>
            <a:custGeom>
              <a:avLst/>
              <a:gdLst/>
              <a:ahLst/>
              <a:cxnLst>
                <a:cxn ang="0">
                  <a:pos x="wd2" y="hd2"/>
                </a:cxn>
                <a:cxn ang="5400000">
                  <a:pos x="wd2" y="hd2"/>
                </a:cxn>
                <a:cxn ang="10800000">
                  <a:pos x="wd2" y="hd2"/>
                </a:cxn>
                <a:cxn ang="16200000">
                  <a:pos x="wd2" y="hd2"/>
                </a:cxn>
              </a:cxnLst>
              <a:rect l="0" t="0" r="r" b="b"/>
              <a:pathLst>
                <a:path w="21600" h="21600" extrusionOk="0">
                  <a:moveTo>
                    <a:pt x="12717" y="0"/>
                  </a:moveTo>
                  <a:lnTo>
                    <a:pt x="6904" y="785"/>
                  </a:lnTo>
                  <a:lnTo>
                    <a:pt x="2619" y="2158"/>
                  </a:lnTo>
                  <a:lnTo>
                    <a:pt x="0" y="9325"/>
                  </a:lnTo>
                  <a:lnTo>
                    <a:pt x="1145" y="14597"/>
                  </a:lnTo>
                  <a:cubicBezTo>
                    <a:pt x="2957" y="16107"/>
                    <a:pt x="4818" y="17397"/>
                    <a:pt x="6717" y="18458"/>
                  </a:cubicBezTo>
                  <a:cubicBezTo>
                    <a:pt x="9466" y="19994"/>
                    <a:pt x="12285" y="21046"/>
                    <a:pt x="15138" y="21600"/>
                  </a:cubicBezTo>
                  <a:lnTo>
                    <a:pt x="21600" y="11985"/>
                  </a:lnTo>
                  <a:lnTo>
                    <a:pt x="18686" y="4286"/>
                  </a:lnTo>
                  <a:lnTo>
                    <a:pt x="12717"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82" name="Shape 482"/>
            <p:cNvSpPr/>
            <p:nvPr/>
          </p:nvSpPr>
          <p:spPr>
            <a:xfrm>
              <a:off x="4621244" y="4548884"/>
              <a:ext cx="110911" cy="67505"/>
            </a:xfrm>
            <a:custGeom>
              <a:avLst/>
              <a:gdLst/>
              <a:ahLst/>
              <a:cxnLst>
                <a:cxn ang="0">
                  <a:pos x="wd2" y="hd2"/>
                </a:cxn>
                <a:cxn ang="5400000">
                  <a:pos x="wd2" y="hd2"/>
                </a:cxn>
                <a:cxn ang="10800000">
                  <a:pos x="wd2" y="hd2"/>
                </a:cxn>
                <a:cxn ang="16200000">
                  <a:pos x="wd2" y="hd2"/>
                </a:cxn>
              </a:cxnLst>
              <a:rect l="0" t="0" r="r" b="b"/>
              <a:pathLst>
                <a:path w="21600" h="21600" extrusionOk="0">
                  <a:moveTo>
                    <a:pt x="10591" y="2096"/>
                  </a:moveTo>
                  <a:lnTo>
                    <a:pt x="5726" y="2074"/>
                  </a:lnTo>
                  <a:lnTo>
                    <a:pt x="0" y="12257"/>
                  </a:lnTo>
                  <a:lnTo>
                    <a:pt x="3941" y="21600"/>
                  </a:lnTo>
                  <a:lnTo>
                    <a:pt x="9231" y="16101"/>
                  </a:lnTo>
                  <a:lnTo>
                    <a:pt x="15549" y="13362"/>
                  </a:lnTo>
                  <a:lnTo>
                    <a:pt x="21600" y="7815"/>
                  </a:lnTo>
                  <a:lnTo>
                    <a:pt x="20020" y="727"/>
                  </a:lnTo>
                  <a:lnTo>
                    <a:pt x="15874" y="0"/>
                  </a:lnTo>
                  <a:lnTo>
                    <a:pt x="10591" y="2096"/>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83" name="Shape 483"/>
            <p:cNvSpPr/>
            <p:nvPr/>
          </p:nvSpPr>
          <p:spPr>
            <a:xfrm>
              <a:off x="4485186" y="4616637"/>
              <a:ext cx="91100" cy="43741"/>
            </a:xfrm>
            <a:custGeom>
              <a:avLst/>
              <a:gdLst/>
              <a:ahLst/>
              <a:cxnLst>
                <a:cxn ang="0">
                  <a:pos x="wd2" y="hd2"/>
                </a:cxn>
                <a:cxn ang="5400000">
                  <a:pos x="wd2" y="hd2"/>
                </a:cxn>
                <a:cxn ang="10800000">
                  <a:pos x="wd2" y="hd2"/>
                </a:cxn>
                <a:cxn ang="16200000">
                  <a:pos x="wd2" y="hd2"/>
                </a:cxn>
              </a:cxnLst>
              <a:rect l="0" t="0" r="r" b="b"/>
              <a:pathLst>
                <a:path w="21600" h="21600" extrusionOk="0">
                  <a:moveTo>
                    <a:pt x="13268" y="0"/>
                  </a:moveTo>
                  <a:lnTo>
                    <a:pt x="6280" y="4263"/>
                  </a:lnTo>
                  <a:lnTo>
                    <a:pt x="0" y="14496"/>
                  </a:lnTo>
                  <a:lnTo>
                    <a:pt x="4170" y="17941"/>
                  </a:lnTo>
                  <a:lnTo>
                    <a:pt x="13786" y="19078"/>
                  </a:lnTo>
                  <a:lnTo>
                    <a:pt x="21583" y="21600"/>
                  </a:lnTo>
                  <a:lnTo>
                    <a:pt x="21600" y="6005"/>
                  </a:lnTo>
                  <a:lnTo>
                    <a:pt x="13268"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84" name="Shape 484"/>
            <p:cNvSpPr/>
            <p:nvPr/>
          </p:nvSpPr>
          <p:spPr>
            <a:xfrm>
              <a:off x="4246353" y="4315083"/>
              <a:ext cx="64556" cy="120021"/>
            </a:xfrm>
            <a:custGeom>
              <a:avLst/>
              <a:gdLst/>
              <a:ahLst/>
              <a:cxnLst>
                <a:cxn ang="0">
                  <a:pos x="wd2" y="hd2"/>
                </a:cxn>
                <a:cxn ang="5400000">
                  <a:pos x="wd2" y="hd2"/>
                </a:cxn>
                <a:cxn ang="10800000">
                  <a:pos x="wd2" y="hd2"/>
                </a:cxn>
                <a:cxn ang="16200000">
                  <a:pos x="wd2" y="hd2"/>
                </a:cxn>
              </a:cxnLst>
              <a:rect l="0" t="0" r="r" b="b"/>
              <a:pathLst>
                <a:path w="21600" h="21600" extrusionOk="0">
                  <a:moveTo>
                    <a:pt x="6366" y="0"/>
                  </a:moveTo>
                  <a:lnTo>
                    <a:pt x="15" y="2162"/>
                  </a:lnTo>
                  <a:lnTo>
                    <a:pt x="9987" y="9811"/>
                  </a:lnTo>
                  <a:lnTo>
                    <a:pt x="0" y="12733"/>
                  </a:lnTo>
                  <a:lnTo>
                    <a:pt x="12126" y="20150"/>
                  </a:lnTo>
                  <a:lnTo>
                    <a:pt x="19276" y="21600"/>
                  </a:lnTo>
                  <a:lnTo>
                    <a:pt x="21600" y="16009"/>
                  </a:lnTo>
                  <a:lnTo>
                    <a:pt x="14089" y="12940"/>
                  </a:lnTo>
                  <a:lnTo>
                    <a:pt x="16973" y="9329"/>
                  </a:lnTo>
                  <a:lnTo>
                    <a:pt x="16973" y="1873"/>
                  </a:lnTo>
                  <a:lnTo>
                    <a:pt x="6366"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85" name="Shape 485"/>
            <p:cNvSpPr/>
            <p:nvPr/>
          </p:nvSpPr>
          <p:spPr>
            <a:xfrm>
              <a:off x="4251677" y="4203248"/>
              <a:ext cx="77141" cy="78448"/>
            </a:xfrm>
            <a:custGeom>
              <a:avLst/>
              <a:gdLst/>
              <a:ahLst/>
              <a:cxnLst>
                <a:cxn ang="0">
                  <a:pos x="wd2" y="hd2"/>
                </a:cxn>
                <a:cxn ang="5400000">
                  <a:pos x="wd2" y="hd2"/>
                </a:cxn>
                <a:cxn ang="10800000">
                  <a:pos x="wd2" y="hd2"/>
                </a:cxn>
                <a:cxn ang="16200000">
                  <a:pos x="wd2" y="hd2"/>
                </a:cxn>
              </a:cxnLst>
              <a:rect l="0" t="0" r="r" b="b"/>
              <a:pathLst>
                <a:path w="21600" h="21600" extrusionOk="0">
                  <a:moveTo>
                    <a:pt x="2939" y="3032"/>
                  </a:moveTo>
                  <a:lnTo>
                    <a:pt x="13971" y="0"/>
                  </a:lnTo>
                  <a:lnTo>
                    <a:pt x="21600" y="3050"/>
                  </a:lnTo>
                  <a:lnTo>
                    <a:pt x="17401" y="7736"/>
                  </a:lnTo>
                  <a:lnTo>
                    <a:pt x="11620" y="11520"/>
                  </a:lnTo>
                  <a:lnTo>
                    <a:pt x="10649" y="17817"/>
                  </a:lnTo>
                  <a:lnTo>
                    <a:pt x="3854" y="21600"/>
                  </a:lnTo>
                  <a:lnTo>
                    <a:pt x="0" y="19243"/>
                  </a:lnTo>
                  <a:lnTo>
                    <a:pt x="2779" y="14669"/>
                  </a:lnTo>
                  <a:lnTo>
                    <a:pt x="6081" y="9182"/>
                  </a:lnTo>
                  <a:lnTo>
                    <a:pt x="2939" y="3032"/>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86" name="Shape 486"/>
            <p:cNvSpPr/>
            <p:nvPr/>
          </p:nvSpPr>
          <p:spPr>
            <a:xfrm>
              <a:off x="4356145" y="4206844"/>
              <a:ext cx="57483" cy="82706"/>
            </a:xfrm>
            <a:custGeom>
              <a:avLst/>
              <a:gdLst/>
              <a:ahLst/>
              <a:cxnLst>
                <a:cxn ang="0">
                  <a:pos x="wd2" y="hd2"/>
                </a:cxn>
                <a:cxn ang="5400000">
                  <a:pos x="wd2" y="hd2"/>
                </a:cxn>
                <a:cxn ang="10800000">
                  <a:pos x="wd2" y="hd2"/>
                </a:cxn>
                <a:cxn ang="16200000">
                  <a:pos x="wd2" y="hd2"/>
                </a:cxn>
              </a:cxnLst>
              <a:rect l="0" t="0" r="r" b="b"/>
              <a:pathLst>
                <a:path w="21600" h="21600" extrusionOk="0">
                  <a:moveTo>
                    <a:pt x="9070" y="0"/>
                  </a:moveTo>
                  <a:lnTo>
                    <a:pt x="14242" y="3737"/>
                  </a:lnTo>
                  <a:lnTo>
                    <a:pt x="21600" y="9259"/>
                  </a:lnTo>
                  <a:lnTo>
                    <a:pt x="18987" y="16321"/>
                  </a:lnTo>
                  <a:lnTo>
                    <a:pt x="8344" y="21600"/>
                  </a:lnTo>
                  <a:lnTo>
                    <a:pt x="5690" y="16490"/>
                  </a:lnTo>
                  <a:lnTo>
                    <a:pt x="2563" y="11082"/>
                  </a:lnTo>
                  <a:lnTo>
                    <a:pt x="0" y="2684"/>
                  </a:lnTo>
                  <a:lnTo>
                    <a:pt x="9070"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87" name="Shape 487"/>
            <p:cNvSpPr/>
            <p:nvPr/>
          </p:nvSpPr>
          <p:spPr>
            <a:xfrm>
              <a:off x="4302338" y="4300004"/>
              <a:ext cx="65873" cy="37276"/>
            </a:xfrm>
            <a:custGeom>
              <a:avLst/>
              <a:gdLst/>
              <a:ahLst/>
              <a:cxnLst>
                <a:cxn ang="0">
                  <a:pos x="wd2" y="hd2"/>
                </a:cxn>
                <a:cxn ang="5400000">
                  <a:pos x="wd2" y="hd2"/>
                </a:cxn>
                <a:cxn ang="10800000">
                  <a:pos x="wd2" y="hd2"/>
                </a:cxn>
                <a:cxn ang="16200000">
                  <a:pos x="wd2" y="hd2"/>
                </a:cxn>
              </a:cxnLst>
              <a:rect l="0" t="0" r="r" b="b"/>
              <a:pathLst>
                <a:path w="21600" h="21600" extrusionOk="0">
                  <a:moveTo>
                    <a:pt x="6041" y="0"/>
                  </a:moveTo>
                  <a:lnTo>
                    <a:pt x="13043" y="2762"/>
                  </a:lnTo>
                  <a:lnTo>
                    <a:pt x="21600" y="12283"/>
                  </a:lnTo>
                  <a:lnTo>
                    <a:pt x="16470" y="21600"/>
                  </a:lnTo>
                  <a:lnTo>
                    <a:pt x="5285" y="18232"/>
                  </a:lnTo>
                  <a:lnTo>
                    <a:pt x="0" y="10410"/>
                  </a:lnTo>
                  <a:lnTo>
                    <a:pt x="6041"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88" name="Shape 488"/>
            <p:cNvSpPr/>
            <p:nvPr/>
          </p:nvSpPr>
          <p:spPr>
            <a:xfrm>
              <a:off x="4461526" y="4413523"/>
              <a:ext cx="37276" cy="56564"/>
            </a:xfrm>
            <a:custGeom>
              <a:avLst/>
              <a:gdLst/>
              <a:ahLst/>
              <a:cxnLst>
                <a:cxn ang="0">
                  <a:pos x="wd2" y="hd2"/>
                </a:cxn>
                <a:cxn ang="5400000">
                  <a:pos x="wd2" y="hd2"/>
                </a:cxn>
                <a:cxn ang="10800000">
                  <a:pos x="wd2" y="hd2"/>
                </a:cxn>
                <a:cxn ang="16200000">
                  <a:pos x="wd2" y="hd2"/>
                </a:cxn>
              </a:cxnLst>
              <a:rect l="0" t="0" r="r" b="b"/>
              <a:pathLst>
                <a:path w="21600" h="21600" extrusionOk="0">
                  <a:moveTo>
                    <a:pt x="11704" y="0"/>
                  </a:moveTo>
                  <a:lnTo>
                    <a:pt x="0" y="5659"/>
                  </a:lnTo>
                  <a:lnTo>
                    <a:pt x="2963" y="18412"/>
                  </a:lnTo>
                  <a:lnTo>
                    <a:pt x="21600" y="21600"/>
                  </a:lnTo>
                  <a:lnTo>
                    <a:pt x="21600" y="6494"/>
                  </a:lnTo>
                  <a:lnTo>
                    <a:pt x="11704"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89" name="Shape 489"/>
            <p:cNvSpPr/>
            <p:nvPr/>
          </p:nvSpPr>
          <p:spPr>
            <a:xfrm>
              <a:off x="4471407" y="4503782"/>
              <a:ext cx="56990" cy="37299"/>
            </a:xfrm>
            <a:custGeom>
              <a:avLst/>
              <a:gdLst/>
              <a:ahLst/>
              <a:cxnLst>
                <a:cxn ang="0">
                  <a:pos x="wd2" y="hd2"/>
                </a:cxn>
                <a:cxn ang="5400000">
                  <a:pos x="wd2" y="hd2"/>
                </a:cxn>
                <a:cxn ang="10800000">
                  <a:pos x="wd2" y="hd2"/>
                </a:cxn>
                <a:cxn ang="16200000">
                  <a:pos x="wd2" y="hd2"/>
                </a:cxn>
              </a:cxnLst>
              <a:rect l="0" t="0" r="r" b="b"/>
              <a:pathLst>
                <a:path w="21600" h="21600" extrusionOk="0">
                  <a:moveTo>
                    <a:pt x="17341" y="1756"/>
                  </a:moveTo>
                  <a:lnTo>
                    <a:pt x="5869" y="0"/>
                  </a:lnTo>
                  <a:lnTo>
                    <a:pt x="0" y="5101"/>
                  </a:lnTo>
                  <a:lnTo>
                    <a:pt x="11023" y="21600"/>
                  </a:lnTo>
                  <a:lnTo>
                    <a:pt x="21600" y="19642"/>
                  </a:lnTo>
                  <a:lnTo>
                    <a:pt x="17341" y="1756"/>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90" name="Shape 490"/>
            <p:cNvSpPr/>
            <p:nvPr/>
          </p:nvSpPr>
          <p:spPr>
            <a:xfrm>
              <a:off x="3904571" y="4811902"/>
              <a:ext cx="72208" cy="48193"/>
            </a:xfrm>
            <a:custGeom>
              <a:avLst/>
              <a:gdLst/>
              <a:ahLst/>
              <a:cxnLst>
                <a:cxn ang="0">
                  <a:pos x="wd2" y="hd2"/>
                </a:cxn>
                <a:cxn ang="5400000">
                  <a:pos x="wd2" y="hd2"/>
                </a:cxn>
                <a:cxn ang="10800000">
                  <a:pos x="wd2" y="hd2"/>
                </a:cxn>
                <a:cxn ang="16200000">
                  <a:pos x="wd2" y="hd2"/>
                </a:cxn>
              </a:cxnLst>
              <a:rect l="0" t="0" r="r" b="b"/>
              <a:pathLst>
                <a:path w="21600" h="21600" extrusionOk="0">
                  <a:moveTo>
                    <a:pt x="3640" y="1640"/>
                  </a:moveTo>
                  <a:lnTo>
                    <a:pt x="0" y="7796"/>
                  </a:lnTo>
                  <a:lnTo>
                    <a:pt x="2602" y="18763"/>
                  </a:lnTo>
                  <a:lnTo>
                    <a:pt x="14365" y="21600"/>
                  </a:lnTo>
                  <a:lnTo>
                    <a:pt x="21600" y="10799"/>
                  </a:lnTo>
                  <a:lnTo>
                    <a:pt x="12284" y="0"/>
                  </a:lnTo>
                  <a:lnTo>
                    <a:pt x="3640" y="164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91" name="Shape 491"/>
            <p:cNvSpPr/>
            <p:nvPr/>
          </p:nvSpPr>
          <p:spPr>
            <a:xfrm>
              <a:off x="5177997" y="4891859"/>
              <a:ext cx="76601" cy="46371"/>
            </a:xfrm>
            <a:custGeom>
              <a:avLst/>
              <a:gdLst/>
              <a:ahLst/>
              <a:cxnLst>
                <a:cxn ang="0">
                  <a:pos x="wd2" y="hd2"/>
                </a:cxn>
                <a:cxn ang="5400000">
                  <a:pos x="wd2" y="hd2"/>
                </a:cxn>
                <a:cxn ang="10800000">
                  <a:pos x="wd2" y="hd2"/>
                </a:cxn>
                <a:cxn ang="16200000">
                  <a:pos x="wd2" y="hd2"/>
                </a:cxn>
              </a:cxnLst>
              <a:rect l="0" t="0" r="r" b="b"/>
              <a:pathLst>
                <a:path w="21600" h="21600" extrusionOk="0">
                  <a:moveTo>
                    <a:pt x="13908" y="0"/>
                  </a:moveTo>
                  <a:lnTo>
                    <a:pt x="4923" y="5629"/>
                  </a:lnTo>
                  <a:lnTo>
                    <a:pt x="0" y="15233"/>
                  </a:lnTo>
                  <a:lnTo>
                    <a:pt x="11838" y="21600"/>
                  </a:lnTo>
                  <a:lnTo>
                    <a:pt x="21600" y="13561"/>
                  </a:lnTo>
                  <a:lnTo>
                    <a:pt x="13908"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92" name="Shape 492"/>
            <p:cNvSpPr/>
            <p:nvPr/>
          </p:nvSpPr>
          <p:spPr>
            <a:xfrm>
              <a:off x="5149229" y="4963784"/>
              <a:ext cx="64835" cy="43374"/>
            </a:xfrm>
            <a:custGeom>
              <a:avLst/>
              <a:gdLst/>
              <a:ahLst/>
              <a:cxnLst>
                <a:cxn ang="0">
                  <a:pos x="wd2" y="hd2"/>
                </a:cxn>
                <a:cxn ang="5400000">
                  <a:pos x="wd2" y="hd2"/>
                </a:cxn>
                <a:cxn ang="10800000">
                  <a:pos x="wd2" y="hd2"/>
                </a:cxn>
                <a:cxn ang="16200000">
                  <a:pos x="wd2" y="hd2"/>
                </a:cxn>
              </a:cxnLst>
              <a:rect l="0" t="0" r="r" b="b"/>
              <a:pathLst>
                <a:path w="21600" h="21600" extrusionOk="0">
                  <a:moveTo>
                    <a:pt x="9631" y="0"/>
                  </a:moveTo>
                  <a:lnTo>
                    <a:pt x="0" y="4044"/>
                  </a:lnTo>
                  <a:lnTo>
                    <a:pt x="1813" y="14722"/>
                  </a:lnTo>
                  <a:lnTo>
                    <a:pt x="18125" y="21600"/>
                  </a:lnTo>
                  <a:lnTo>
                    <a:pt x="21600" y="6160"/>
                  </a:lnTo>
                  <a:lnTo>
                    <a:pt x="9631"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93" name="Shape 493"/>
            <p:cNvSpPr/>
            <p:nvPr/>
          </p:nvSpPr>
          <p:spPr>
            <a:xfrm>
              <a:off x="5289767" y="5014190"/>
              <a:ext cx="81643" cy="52152"/>
            </a:xfrm>
            <a:custGeom>
              <a:avLst/>
              <a:gdLst/>
              <a:ahLst/>
              <a:cxnLst>
                <a:cxn ang="0">
                  <a:pos x="wd2" y="hd2"/>
                </a:cxn>
                <a:cxn ang="5400000">
                  <a:pos x="wd2" y="hd2"/>
                </a:cxn>
                <a:cxn ang="10800000">
                  <a:pos x="wd2" y="hd2"/>
                </a:cxn>
                <a:cxn ang="16200000">
                  <a:pos x="wd2" y="hd2"/>
                </a:cxn>
              </a:cxnLst>
              <a:rect l="0" t="0" r="r" b="b"/>
              <a:pathLst>
                <a:path w="21600" h="21600" extrusionOk="0">
                  <a:moveTo>
                    <a:pt x="11523" y="6376"/>
                  </a:moveTo>
                  <a:lnTo>
                    <a:pt x="4204" y="0"/>
                  </a:lnTo>
                  <a:lnTo>
                    <a:pt x="0" y="8047"/>
                  </a:lnTo>
                  <a:lnTo>
                    <a:pt x="10142" y="21600"/>
                  </a:lnTo>
                  <a:lnTo>
                    <a:pt x="18861" y="21123"/>
                  </a:lnTo>
                  <a:lnTo>
                    <a:pt x="21600" y="13528"/>
                  </a:lnTo>
                  <a:lnTo>
                    <a:pt x="16408" y="10012"/>
                  </a:lnTo>
                  <a:lnTo>
                    <a:pt x="11523" y="6376"/>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94" name="Shape 494"/>
            <p:cNvSpPr/>
            <p:nvPr/>
          </p:nvSpPr>
          <p:spPr>
            <a:xfrm>
              <a:off x="5383000" y="4973986"/>
              <a:ext cx="50773" cy="53594"/>
            </a:xfrm>
            <a:custGeom>
              <a:avLst/>
              <a:gdLst/>
              <a:ahLst/>
              <a:cxnLst>
                <a:cxn ang="0">
                  <a:pos x="wd2" y="hd2"/>
                </a:cxn>
                <a:cxn ang="5400000">
                  <a:pos x="wd2" y="hd2"/>
                </a:cxn>
                <a:cxn ang="10800000">
                  <a:pos x="wd2" y="hd2"/>
                </a:cxn>
                <a:cxn ang="16200000">
                  <a:pos x="wd2" y="hd2"/>
                </a:cxn>
              </a:cxnLst>
              <a:rect l="0" t="0" r="r" b="b"/>
              <a:pathLst>
                <a:path w="21600" h="21600" extrusionOk="0">
                  <a:moveTo>
                    <a:pt x="6626" y="0"/>
                  </a:moveTo>
                  <a:lnTo>
                    <a:pt x="20027" y="3450"/>
                  </a:lnTo>
                  <a:lnTo>
                    <a:pt x="21600" y="15366"/>
                  </a:lnTo>
                  <a:lnTo>
                    <a:pt x="15221" y="21600"/>
                  </a:lnTo>
                  <a:lnTo>
                    <a:pt x="10567" y="15424"/>
                  </a:lnTo>
                  <a:lnTo>
                    <a:pt x="0" y="9425"/>
                  </a:lnTo>
                  <a:lnTo>
                    <a:pt x="6626"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95" name="Shape 495"/>
            <p:cNvSpPr/>
            <p:nvPr/>
          </p:nvSpPr>
          <p:spPr>
            <a:xfrm>
              <a:off x="5274926" y="4907710"/>
              <a:ext cx="37275" cy="3727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4009"/>
                  </a:lnTo>
                  <a:lnTo>
                    <a:pt x="4094" y="21600"/>
                  </a:lnTo>
                  <a:lnTo>
                    <a:pt x="19333" y="19457"/>
                  </a:lnTo>
                  <a:lnTo>
                    <a:pt x="21600"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96" name="Shape 496"/>
            <p:cNvSpPr/>
            <p:nvPr/>
          </p:nvSpPr>
          <p:spPr>
            <a:xfrm>
              <a:off x="5467508" y="4978797"/>
              <a:ext cx="57453" cy="54239"/>
            </a:xfrm>
            <a:custGeom>
              <a:avLst/>
              <a:gdLst/>
              <a:ahLst/>
              <a:cxnLst>
                <a:cxn ang="0">
                  <a:pos x="wd2" y="hd2"/>
                </a:cxn>
                <a:cxn ang="5400000">
                  <a:pos x="wd2" y="hd2"/>
                </a:cxn>
                <a:cxn ang="10800000">
                  <a:pos x="wd2" y="hd2"/>
                </a:cxn>
                <a:cxn ang="16200000">
                  <a:pos x="wd2" y="hd2"/>
                </a:cxn>
              </a:cxnLst>
              <a:rect l="0" t="0" r="r" b="b"/>
              <a:pathLst>
                <a:path w="21600" h="21600" extrusionOk="0">
                  <a:moveTo>
                    <a:pt x="4658" y="0"/>
                  </a:moveTo>
                  <a:lnTo>
                    <a:pt x="0" y="6332"/>
                  </a:lnTo>
                  <a:lnTo>
                    <a:pt x="2862" y="20225"/>
                  </a:lnTo>
                  <a:lnTo>
                    <a:pt x="16398" y="21600"/>
                  </a:lnTo>
                  <a:lnTo>
                    <a:pt x="21600" y="13406"/>
                  </a:lnTo>
                  <a:lnTo>
                    <a:pt x="12259" y="9052"/>
                  </a:lnTo>
                  <a:lnTo>
                    <a:pt x="4658"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97" name="Shape 497"/>
            <p:cNvSpPr/>
            <p:nvPr/>
          </p:nvSpPr>
          <p:spPr>
            <a:xfrm>
              <a:off x="5406482" y="5066505"/>
              <a:ext cx="37275" cy="37275"/>
            </a:xfrm>
            <a:custGeom>
              <a:avLst/>
              <a:gdLst/>
              <a:ahLst/>
              <a:cxnLst>
                <a:cxn ang="0">
                  <a:pos x="wd2" y="hd2"/>
                </a:cxn>
                <a:cxn ang="5400000">
                  <a:pos x="wd2" y="hd2"/>
                </a:cxn>
                <a:cxn ang="10800000">
                  <a:pos x="wd2" y="hd2"/>
                </a:cxn>
                <a:cxn ang="16200000">
                  <a:pos x="wd2" y="hd2"/>
                </a:cxn>
              </a:cxnLst>
              <a:rect l="0" t="0" r="r" b="b"/>
              <a:pathLst>
                <a:path w="21600" h="21600" extrusionOk="0">
                  <a:moveTo>
                    <a:pt x="12399" y="0"/>
                  </a:moveTo>
                  <a:lnTo>
                    <a:pt x="0" y="5671"/>
                  </a:lnTo>
                  <a:lnTo>
                    <a:pt x="2675" y="21600"/>
                  </a:lnTo>
                  <a:lnTo>
                    <a:pt x="21600" y="16063"/>
                  </a:lnTo>
                  <a:lnTo>
                    <a:pt x="12399"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98" name="Shape 498"/>
            <p:cNvSpPr/>
            <p:nvPr/>
          </p:nvSpPr>
          <p:spPr>
            <a:xfrm>
              <a:off x="5475499" y="5070515"/>
              <a:ext cx="47454" cy="76607"/>
            </a:xfrm>
            <a:custGeom>
              <a:avLst/>
              <a:gdLst/>
              <a:ahLst/>
              <a:cxnLst>
                <a:cxn ang="0">
                  <a:pos x="wd2" y="hd2"/>
                </a:cxn>
                <a:cxn ang="5400000">
                  <a:pos x="wd2" y="hd2"/>
                </a:cxn>
                <a:cxn ang="10800000">
                  <a:pos x="wd2" y="hd2"/>
                </a:cxn>
                <a:cxn ang="16200000">
                  <a:pos x="wd2" y="hd2"/>
                </a:cxn>
              </a:cxnLst>
              <a:rect l="0" t="0" r="r" b="b"/>
              <a:pathLst>
                <a:path w="21600" h="21600" extrusionOk="0">
                  <a:moveTo>
                    <a:pt x="5991" y="1945"/>
                  </a:moveTo>
                  <a:lnTo>
                    <a:pt x="1244" y="7766"/>
                  </a:lnTo>
                  <a:lnTo>
                    <a:pt x="0" y="16103"/>
                  </a:lnTo>
                  <a:lnTo>
                    <a:pt x="7919" y="21600"/>
                  </a:lnTo>
                  <a:lnTo>
                    <a:pt x="15566" y="13365"/>
                  </a:lnTo>
                  <a:lnTo>
                    <a:pt x="21600" y="6755"/>
                  </a:lnTo>
                  <a:lnTo>
                    <a:pt x="18962" y="0"/>
                  </a:lnTo>
                  <a:lnTo>
                    <a:pt x="5991" y="1945"/>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499" name="Shape 499"/>
            <p:cNvSpPr/>
            <p:nvPr/>
          </p:nvSpPr>
          <p:spPr>
            <a:xfrm>
              <a:off x="5501985" y="5159676"/>
              <a:ext cx="42279" cy="39799"/>
            </a:xfrm>
            <a:custGeom>
              <a:avLst/>
              <a:gdLst/>
              <a:ahLst/>
              <a:cxnLst>
                <a:cxn ang="0">
                  <a:pos x="wd2" y="hd2"/>
                </a:cxn>
                <a:cxn ang="5400000">
                  <a:pos x="wd2" y="hd2"/>
                </a:cxn>
                <a:cxn ang="10800000">
                  <a:pos x="wd2" y="hd2"/>
                </a:cxn>
                <a:cxn ang="16200000">
                  <a:pos x="wd2" y="hd2"/>
                </a:cxn>
              </a:cxnLst>
              <a:rect l="0" t="0" r="r" b="b"/>
              <a:pathLst>
                <a:path w="21600" h="21600" extrusionOk="0">
                  <a:moveTo>
                    <a:pt x="14469" y="0"/>
                  </a:moveTo>
                  <a:lnTo>
                    <a:pt x="4293" y="1913"/>
                  </a:lnTo>
                  <a:lnTo>
                    <a:pt x="0" y="13206"/>
                  </a:lnTo>
                  <a:lnTo>
                    <a:pt x="8574" y="21600"/>
                  </a:lnTo>
                  <a:lnTo>
                    <a:pt x="21600" y="15041"/>
                  </a:lnTo>
                  <a:lnTo>
                    <a:pt x="14469"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00" name="Shape 500"/>
            <p:cNvSpPr/>
            <p:nvPr/>
          </p:nvSpPr>
          <p:spPr>
            <a:xfrm>
              <a:off x="4853257" y="5386151"/>
              <a:ext cx="56555" cy="78177"/>
            </a:xfrm>
            <a:custGeom>
              <a:avLst/>
              <a:gdLst/>
              <a:ahLst/>
              <a:cxnLst>
                <a:cxn ang="0">
                  <a:pos x="wd2" y="hd2"/>
                </a:cxn>
                <a:cxn ang="5400000">
                  <a:pos x="wd2" y="hd2"/>
                </a:cxn>
                <a:cxn ang="10800000">
                  <a:pos x="wd2" y="hd2"/>
                </a:cxn>
                <a:cxn ang="16200000">
                  <a:pos x="wd2" y="hd2"/>
                </a:cxn>
              </a:cxnLst>
              <a:rect l="0" t="0" r="r" b="b"/>
              <a:pathLst>
                <a:path w="21600" h="21600" extrusionOk="0">
                  <a:moveTo>
                    <a:pt x="5948" y="0"/>
                  </a:moveTo>
                  <a:lnTo>
                    <a:pt x="0" y="7133"/>
                  </a:lnTo>
                  <a:lnTo>
                    <a:pt x="2568" y="12598"/>
                  </a:lnTo>
                  <a:lnTo>
                    <a:pt x="10534" y="21600"/>
                  </a:lnTo>
                  <a:lnTo>
                    <a:pt x="21600" y="16991"/>
                  </a:lnTo>
                  <a:lnTo>
                    <a:pt x="13411" y="4789"/>
                  </a:lnTo>
                  <a:lnTo>
                    <a:pt x="5948"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01" name="Shape 501"/>
            <p:cNvSpPr/>
            <p:nvPr/>
          </p:nvSpPr>
          <p:spPr>
            <a:xfrm>
              <a:off x="4766719" y="5381625"/>
              <a:ext cx="39988" cy="67256"/>
            </a:xfrm>
            <a:custGeom>
              <a:avLst/>
              <a:gdLst/>
              <a:ahLst/>
              <a:cxnLst>
                <a:cxn ang="0">
                  <a:pos x="wd2" y="hd2"/>
                </a:cxn>
                <a:cxn ang="5400000">
                  <a:pos x="wd2" y="hd2"/>
                </a:cxn>
                <a:cxn ang="10800000">
                  <a:pos x="wd2" y="hd2"/>
                </a:cxn>
                <a:cxn ang="16200000">
                  <a:pos x="wd2" y="hd2"/>
                </a:cxn>
              </a:cxnLst>
              <a:rect l="0" t="0" r="r" b="b"/>
              <a:pathLst>
                <a:path w="21600" h="21600" extrusionOk="0">
                  <a:moveTo>
                    <a:pt x="2385" y="0"/>
                  </a:moveTo>
                  <a:lnTo>
                    <a:pt x="0" y="5129"/>
                  </a:lnTo>
                  <a:lnTo>
                    <a:pt x="434" y="19428"/>
                  </a:lnTo>
                  <a:lnTo>
                    <a:pt x="19135" y="21600"/>
                  </a:lnTo>
                  <a:lnTo>
                    <a:pt x="21600" y="14762"/>
                  </a:lnTo>
                  <a:lnTo>
                    <a:pt x="16043" y="5916"/>
                  </a:lnTo>
                  <a:lnTo>
                    <a:pt x="2385"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02" name="Shape 502"/>
            <p:cNvSpPr/>
            <p:nvPr/>
          </p:nvSpPr>
          <p:spPr>
            <a:xfrm>
              <a:off x="5531172" y="5231612"/>
              <a:ext cx="45707" cy="42567"/>
            </a:xfrm>
            <a:custGeom>
              <a:avLst/>
              <a:gdLst/>
              <a:ahLst/>
              <a:cxnLst>
                <a:cxn ang="0">
                  <a:pos x="wd2" y="hd2"/>
                </a:cxn>
                <a:cxn ang="5400000">
                  <a:pos x="wd2" y="hd2"/>
                </a:cxn>
                <a:cxn ang="10800000">
                  <a:pos x="wd2" y="hd2"/>
                </a:cxn>
                <a:cxn ang="16200000">
                  <a:pos x="wd2" y="hd2"/>
                </a:cxn>
              </a:cxnLst>
              <a:rect l="0" t="0" r="r" b="b"/>
              <a:pathLst>
                <a:path w="21600" h="21600" extrusionOk="0">
                  <a:moveTo>
                    <a:pt x="8114" y="0"/>
                  </a:moveTo>
                  <a:lnTo>
                    <a:pt x="0" y="7264"/>
                  </a:lnTo>
                  <a:lnTo>
                    <a:pt x="3469" y="21600"/>
                  </a:lnTo>
                  <a:lnTo>
                    <a:pt x="16705" y="21600"/>
                  </a:lnTo>
                  <a:lnTo>
                    <a:pt x="21600" y="6746"/>
                  </a:lnTo>
                  <a:lnTo>
                    <a:pt x="8114"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03" name="Shape 503"/>
            <p:cNvSpPr/>
            <p:nvPr/>
          </p:nvSpPr>
          <p:spPr>
            <a:xfrm>
              <a:off x="5480862" y="5299862"/>
              <a:ext cx="37275" cy="53940"/>
            </a:xfrm>
            <a:custGeom>
              <a:avLst/>
              <a:gdLst/>
              <a:ahLst/>
              <a:cxnLst>
                <a:cxn ang="0">
                  <a:pos x="wd2" y="hd2"/>
                </a:cxn>
                <a:cxn ang="5400000">
                  <a:pos x="wd2" y="hd2"/>
                </a:cxn>
                <a:cxn ang="10800000">
                  <a:pos x="wd2" y="hd2"/>
                </a:cxn>
                <a:cxn ang="16200000">
                  <a:pos x="wd2" y="hd2"/>
                </a:cxn>
              </a:cxnLst>
              <a:rect l="0" t="0" r="r" b="b"/>
              <a:pathLst>
                <a:path w="21600" h="21600" extrusionOk="0">
                  <a:moveTo>
                    <a:pt x="7562" y="0"/>
                  </a:moveTo>
                  <a:lnTo>
                    <a:pt x="0" y="10629"/>
                  </a:lnTo>
                  <a:lnTo>
                    <a:pt x="15829" y="21600"/>
                  </a:lnTo>
                  <a:lnTo>
                    <a:pt x="21600" y="10397"/>
                  </a:lnTo>
                  <a:lnTo>
                    <a:pt x="7562"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04" name="Shape 504"/>
            <p:cNvSpPr/>
            <p:nvPr/>
          </p:nvSpPr>
          <p:spPr>
            <a:xfrm>
              <a:off x="5449047" y="5368843"/>
              <a:ext cx="37275" cy="41863"/>
            </a:xfrm>
            <a:custGeom>
              <a:avLst/>
              <a:gdLst/>
              <a:ahLst/>
              <a:cxnLst>
                <a:cxn ang="0">
                  <a:pos x="wd2" y="hd2"/>
                </a:cxn>
                <a:cxn ang="5400000">
                  <a:pos x="wd2" y="hd2"/>
                </a:cxn>
                <a:cxn ang="10800000">
                  <a:pos x="wd2" y="hd2"/>
                </a:cxn>
                <a:cxn ang="16200000">
                  <a:pos x="wd2" y="hd2"/>
                </a:cxn>
              </a:cxnLst>
              <a:rect l="0" t="0" r="r" b="b"/>
              <a:pathLst>
                <a:path w="21600" h="21600" extrusionOk="0">
                  <a:moveTo>
                    <a:pt x="5327" y="736"/>
                  </a:moveTo>
                  <a:lnTo>
                    <a:pt x="0" y="9568"/>
                  </a:lnTo>
                  <a:lnTo>
                    <a:pt x="5961" y="21600"/>
                  </a:lnTo>
                  <a:lnTo>
                    <a:pt x="20526" y="21266"/>
                  </a:lnTo>
                  <a:lnTo>
                    <a:pt x="21600" y="0"/>
                  </a:lnTo>
                  <a:lnTo>
                    <a:pt x="5327" y="736"/>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05" name="Shape 505"/>
            <p:cNvSpPr/>
            <p:nvPr/>
          </p:nvSpPr>
          <p:spPr>
            <a:xfrm>
              <a:off x="5403157" y="5448880"/>
              <a:ext cx="37275" cy="50213"/>
            </a:xfrm>
            <a:custGeom>
              <a:avLst/>
              <a:gdLst/>
              <a:ahLst/>
              <a:cxnLst>
                <a:cxn ang="0">
                  <a:pos x="wd2" y="hd2"/>
                </a:cxn>
                <a:cxn ang="5400000">
                  <a:pos x="wd2" y="hd2"/>
                </a:cxn>
                <a:cxn ang="10800000">
                  <a:pos x="wd2" y="hd2"/>
                </a:cxn>
                <a:cxn ang="16200000">
                  <a:pos x="wd2" y="hd2"/>
                </a:cxn>
              </a:cxnLst>
              <a:rect l="0" t="0" r="r" b="b"/>
              <a:pathLst>
                <a:path w="21600" h="21600" extrusionOk="0">
                  <a:moveTo>
                    <a:pt x="11127" y="0"/>
                  </a:moveTo>
                  <a:lnTo>
                    <a:pt x="0" y="9654"/>
                  </a:lnTo>
                  <a:lnTo>
                    <a:pt x="3308" y="20145"/>
                  </a:lnTo>
                  <a:lnTo>
                    <a:pt x="16235" y="21600"/>
                  </a:lnTo>
                  <a:lnTo>
                    <a:pt x="21600" y="6811"/>
                  </a:lnTo>
                  <a:lnTo>
                    <a:pt x="11127"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06" name="Shape 506"/>
            <p:cNvSpPr/>
            <p:nvPr/>
          </p:nvSpPr>
          <p:spPr>
            <a:xfrm>
              <a:off x="5372565" y="5564232"/>
              <a:ext cx="89236" cy="87783"/>
            </a:xfrm>
            <a:custGeom>
              <a:avLst/>
              <a:gdLst/>
              <a:ahLst/>
              <a:cxnLst>
                <a:cxn ang="0">
                  <a:pos x="wd2" y="hd2"/>
                </a:cxn>
                <a:cxn ang="5400000">
                  <a:pos x="wd2" y="hd2"/>
                </a:cxn>
                <a:cxn ang="10800000">
                  <a:pos x="wd2" y="hd2"/>
                </a:cxn>
                <a:cxn ang="16200000">
                  <a:pos x="wd2" y="hd2"/>
                </a:cxn>
              </a:cxnLst>
              <a:rect l="0" t="0" r="r" b="b"/>
              <a:pathLst>
                <a:path w="21600" h="21600" extrusionOk="0">
                  <a:moveTo>
                    <a:pt x="14904" y="867"/>
                  </a:moveTo>
                  <a:lnTo>
                    <a:pt x="8331" y="0"/>
                  </a:lnTo>
                  <a:lnTo>
                    <a:pt x="2816" y="2733"/>
                  </a:lnTo>
                  <a:lnTo>
                    <a:pt x="6666" y="6397"/>
                  </a:lnTo>
                  <a:lnTo>
                    <a:pt x="2928" y="11440"/>
                  </a:lnTo>
                  <a:lnTo>
                    <a:pt x="0" y="16520"/>
                  </a:lnTo>
                  <a:lnTo>
                    <a:pt x="4665" y="21600"/>
                  </a:lnTo>
                  <a:lnTo>
                    <a:pt x="15744" y="21600"/>
                  </a:lnTo>
                  <a:lnTo>
                    <a:pt x="16989" y="14679"/>
                  </a:lnTo>
                  <a:lnTo>
                    <a:pt x="17830" y="9194"/>
                  </a:lnTo>
                  <a:lnTo>
                    <a:pt x="21600" y="3831"/>
                  </a:lnTo>
                  <a:lnTo>
                    <a:pt x="19513" y="592"/>
                  </a:lnTo>
                  <a:lnTo>
                    <a:pt x="14904" y="867"/>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07" name="Shape 507"/>
            <p:cNvSpPr/>
            <p:nvPr/>
          </p:nvSpPr>
          <p:spPr>
            <a:xfrm>
              <a:off x="5627820" y="5341727"/>
              <a:ext cx="58581" cy="49934"/>
            </a:xfrm>
            <a:custGeom>
              <a:avLst/>
              <a:gdLst/>
              <a:ahLst/>
              <a:cxnLst>
                <a:cxn ang="0">
                  <a:pos x="wd2" y="hd2"/>
                </a:cxn>
                <a:cxn ang="5400000">
                  <a:pos x="wd2" y="hd2"/>
                </a:cxn>
                <a:cxn ang="10800000">
                  <a:pos x="wd2" y="hd2"/>
                </a:cxn>
                <a:cxn ang="16200000">
                  <a:pos x="wd2" y="hd2"/>
                </a:cxn>
              </a:cxnLst>
              <a:rect l="0" t="0" r="r" b="b"/>
              <a:pathLst>
                <a:path w="21600" h="21600" extrusionOk="0">
                  <a:moveTo>
                    <a:pt x="6204" y="0"/>
                  </a:moveTo>
                  <a:lnTo>
                    <a:pt x="385" y="10265"/>
                  </a:lnTo>
                  <a:lnTo>
                    <a:pt x="0" y="20853"/>
                  </a:lnTo>
                  <a:lnTo>
                    <a:pt x="13483" y="21600"/>
                  </a:lnTo>
                  <a:lnTo>
                    <a:pt x="21600" y="18646"/>
                  </a:lnTo>
                  <a:lnTo>
                    <a:pt x="9663" y="9934"/>
                  </a:lnTo>
                  <a:lnTo>
                    <a:pt x="6204"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08" name="Shape 508"/>
            <p:cNvSpPr/>
            <p:nvPr/>
          </p:nvSpPr>
          <p:spPr>
            <a:xfrm>
              <a:off x="5465819" y="5504151"/>
              <a:ext cx="48930" cy="37275"/>
            </a:xfrm>
            <a:custGeom>
              <a:avLst/>
              <a:gdLst/>
              <a:ahLst/>
              <a:cxnLst>
                <a:cxn ang="0">
                  <a:pos x="wd2" y="hd2"/>
                </a:cxn>
                <a:cxn ang="5400000">
                  <a:pos x="wd2" y="hd2"/>
                </a:cxn>
                <a:cxn ang="10800000">
                  <a:pos x="wd2" y="hd2"/>
                </a:cxn>
                <a:cxn ang="16200000">
                  <a:pos x="wd2" y="hd2"/>
                </a:cxn>
              </a:cxnLst>
              <a:rect l="0" t="0" r="r" b="b"/>
              <a:pathLst>
                <a:path w="21600" h="21600" extrusionOk="0">
                  <a:moveTo>
                    <a:pt x="17020" y="3205"/>
                  </a:moveTo>
                  <a:lnTo>
                    <a:pt x="7333" y="0"/>
                  </a:lnTo>
                  <a:lnTo>
                    <a:pt x="0" y="8914"/>
                  </a:lnTo>
                  <a:lnTo>
                    <a:pt x="4730" y="21600"/>
                  </a:lnTo>
                  <a:lnTo>
                    <a:pt x="21600" y="21600"/>
                  </a:lnTo>
                  <a:lnTo>
                    <a:pt x="17020" y="3205"/>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09" name="Shape 509"/>
            <p:cNvSpPr/>
            <p:nvPr/>
          </p:nvSpPr>
          <p:spPr>
            <a:xfrm>
              <a:off x="1718466" y="2271850"/>
              <a:ext cx="189580" cy="169232"/>
            </a:xfrm>
            <a:custGeom>
              <a:avLst/>
              <a:gdLst/>
              <a:ahLst/>
              <a:cxnLst>
                <a:cxn ang="0">
                  <a:pos x="wd2" y="hd2"/>
                </a:cxn>
                <a:cxn ang="5400000">
                  <a:pos x="wd2" y="hd2"/>
                </a:cxn>
                <a:cxn ang="10800000">
                  <a:pos x="wd2" y="hd2"/>
                </a:cxn>
                <a:cxn ang="16200000">
                  <a:pos x="wd2" y="hd2"/>
                </a:cxn>
              </a:cxnLst>
              <a:rect l="0" t="0" r="r" b="b"/>
              <a:pathLst>
                <a:path w="21600" h="21600" extrusionOk="0">
                  <a:moveTo>
                    <a:pt x="6117" y="146"/>
                  </a:moveTo>
                  <a:lnTo>
                    <a:pt x="3502" y="1771"/>
                  </a:lnTo>
                  <a:lnTo>
                    <a:pt x="0" y="2955"/>
                  </a:lnTo>
                  <a:lnTo>
                    <a:pt x="708" y="6398"/>
                  </a:lnTo>
                  <a:lnTo>
                    <a:pt x="4312" y="9886"/>
                  </a:lnTo>
                  <a:lnTo>
                    <a:pt x="5691" y="13614"/>
                  </a:lnTo>
                  <a:lnTo>
                    <a:pt x="8851" y="16257"/>
                  </a:lnTo>
                  <a:lnTo>
                    <a:pt x="10889" y="16698"/>
                  </a:lnTo>
                  <a:lnTo>
                    <a:pt x="13588" y="19994"/>
                  </a:lnTo>
                  <a:lnTo>
                    <a:pt x="16096" y="21600"/>
                  </a:lnTo>
                  <a:lnTo>
                    <a:pt x="19232" y="21600"/>
                  </a:lnTo>
                  <a:lnTo>
                    <a:pt x="21394" y="20279"/>
                  </a:lnTo>
                  <a:lnTo>
                    <a:pt x="21600" y="17056"/>
                  </a:lnTo>
                  <a:lnTo>
                    <a:pt x="19554" y="13017"/>
                  </a:lnTo>
                  <a:lnTo>
                    <a:pt x="19158" y="10006"/>
                  </a:lnTo>
                  <a:lnTo>
                    <a:pt x="17375" y="5389"/>
                  </a:lnTo>
                  <a:lnTo>
                    <a:pt x="14075" y="5389"/>
                  </a:lnTo>
                  <a:lnTo>
                    <a:pt x="11979" y="3782"/>
                  </a:lnTo>
                  <a:lnTo>
                    <a:pt x="10857" y="1891"/>
                  </a:lnTo>
                  <a:lnTo>
                    <a:pt x="8909" y="0"/>
                  </a:lnTo>
                  <a:lnTo>
                    <a:pt x="6117" y="146"/>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10" name="Shape 510"/>
            <p:cNvSpPr/>
            <p:nvPr/>
          </p:nvSpPr>
          <p:spPr>
            <a:xfrm>
              <a:off x="1712535" y="1844399"/>
              <a:ext cx="100773" cy="111196"/>
            </a:xfrm>
            <a:custGeom>
              <a:avLst/>
              <a:gdLst/>
              <a:ahLst/>
              <a:cxnLst>
                <a:cxn ang="0">
                  <a:pos x="wd2" y="hd2"/>
                </a:cxn>
                <a:cxn ang="5400000">
                  <a:pos x="wd2" y="hd2"/>
                </a:cxn>
                <a:cxn ang="10800000">
                  <a:pos x="wd2" y="hd2"/>
                </a:cxn>
                <a:cxn ang="16200000">
                  <a:pos x="wd2" y="hd2"/>
                </a:cxn>
              </a:cxnLst>
              <a:rect l="0" t="0" r="r" b="b"/>
              <a:pathLst>
                <a:path w="21600" h="21600" extrusionOk="0">
                  <a:moveTo>
                    <a:pt x="16460" y="0"/>
                  </a:moveTo>
                  <a:lnTo>
                    <a:pt x="9924" y="1900"/>
                  </a:lnTo>
                  <a:lnTo>
                    <a:pt x="4018" y="6719"/>
                  </a:lnTo>
                  <a:lnTo>
                    <a:pt x="0" y="11386"/>
                  </a:lnTo>
                  <a:lnTo>
                    <a:pt x="7069" y="14725"/>
                  </a:lnTo>
                  <a:lnTo>
                    <a:pt x="9537" y="18288"/>
                  </a:lnTo>
                  <a:lnTo>
                    <a:pt x="13341" y="21600"/>
                  </a:lnTo>
                  <a:lnTo>
                    <a:pt x="16742" y="19182"/>
                  </a:lnTo>
                  <a:lnTo>
                    <a:pt x="14522" y="13942"/>
                  </a:lnTo>
                  <a:lnTo>
                    <a:pt x="18621" y="10604"/>
                  </a:lnTo>
                  <a:lnTo>
                    <a:pt x="21600" y="4903"/>
                  </a:lnTo>
                  <a:lnTo>
                    <a:pt x="16460"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11" name="Shape 511"/>
            <p:cNvSpPr/>
            <p:nvPr/>
          </p:nvSpPr>
          <p:spPr>
            <a:xfrm>
              <a:off x="1703239" y="1717101"/>
              <a:ext cx="63937" cy="96438"/>
            </a:xfrm>
            <a:custGeom>
              <a:avLst/>
              <a:gdLst/>
              <a:ahLst/>
              <a:cxnLst>
                <a:cxn ang="0">
                  <a:pos x="wd2" y="hd2"/>
                </a:cxn>
                <a:cxn ang="5400000">
                  <a:pos x="wd2" y="hd2"/>
                </a:cxn>
                <a:cxn ang="10800000">
                  <a:pos x="wd2" y="hd2"/>
                </a:cxn>
                <a:cxn ang="16200000">
                  <a:pos x="wd2" y="hd2"/>
                </a:cxn>
              </a:cxnLst>
              <a:rect l="0" t="0" r="r" b="b"/>
              <a:pathLst>
                <a:path w="21600" h="21600" extrusionOk="0">
                  <a:moveTo>
                    <a:pt x="15900" y="0"/>
                  </a:moveTo>
                  <a:lnTo>
                    <a:pt x="5701" y="4155"/>
                  </a:lnTo>
                  <a:lnTo>
                    <a:pt x="0" y="9292"/>
                  </a:lnTo>
                  <a:lnTo>
                    <a:pt x="3627" y="15800"/>
                  </a:lnTo>
                  <a:lnTo>
                    <a:pt x="11688" y="21600"/>
                  </a:lnTo>
                  <a:lnTo>
                    <a:pt x="13818" y="14011"/>
                  </a:lnTo>
                  <a:lnTo>
                    <a:pt x="14405" y="8116"/>
                  </a:lnTo>
                  <a:lnTo>
                    <a:pt x="21600" y="3749"/>
                  </a:lnTo>
                  <a:lnTo>
                    <a:pt x="15900"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12" name="Shape 512"/>
            <p:cNvSpPr/>
            <p:nvPr/>
          </p:nvSpPr>
          <p:spPr>
            <a:xfrm>
              <a:off x="1787385" y="1762561"/>
              <a:ext cx="37275" cy="42308"/>
            </a:xfrm>
            <a:custGeom>
              <a:avLst/>
              <a:gdLst/>
              <a:ahLst/>
              <a:cxnLst>
                <a:cxn ang="0">
                  <a:pos x="wd2" y="hd2"/>
                </a:cxn>
                <a:cxn ang="5400000">
                  <a:pos x="wd2" y="hd2"/>
                </a:cxn>
                <a:cxn ang="10800000">
                  <a:pos x="wd2" y="hd2"/>
                </a:cxn>
                <a:cxn ang="16200000">
                  <a:pos x="wd2" y="hd2"/>
                </a:cxn>
              </a:cxnLst>
              <a:rect l="0" t="0" r="r" b="b"/>
              <a:pathLst>
                <a:path w="21600" h="21600" extrusionOk="0">
                  <a:moveTo>
                    <a:pt x="6929" y="0"/>
                  </a:moveTo>
                  <a:lnTo>
                    <a:pt x="0" y="10904"/>
                  </a:lnTo>
                  <a:lnTo>
                    <a:pt x="10299" y="21600"/>
                  </a:lnTo>
                  <a:lnTo>
                    <a:pt x="21600" y="13776"/>
                  </a:lnTo>
                  <a:lnTo>
                    <a:pt x="19395" y="5259"/>
                  </a:lnTo>
                  <a:lnTo>
                    <a:pt x="6929"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13" name="Shape 513"/>
            <p:cNvSpPr/>
            <p:nvPr/>
          </p:nvSpPr>
          <p:spPr>
            <a:xfrm>
              <a:off x="511274" y="1687308"/>
              <a:ext cx="208035" cy="97829"/>
            </a:xfrm>
            <a:custGeom>
              <a:avLst/>
              <a:gdLst/>
              <a:ahLst/>
              <a:cxnLst>
                <a:cxn ang="0">
                  <a:pos x="wd2" y="hd2"/>
                </a:cxn>
                <a:cxn ang="5400000">
                  <a:pos x="wd2" y="hd2"/>
                </a:cxn>
                <a:cxn ang="10800000">
                  <a:pos x="wd2" y="hd2"/>
                </a:cxn>
                <a:cxn ang="16200000">
                  <a:pos x="wd2" y="hd2"/>
                </a:cxn>
              </a:cxnLst>
              <a:rect l="0" t="0" r="r" b="b"/>
              <a:pathLst>
                <a:path w="21600" h="21600" extrusionOk="0">
                  <a:moveTo>
                    <a:pt x="17537" y="2831"/>
                  </a:moveTo>
                  <a:lnTo>
                    <a:pt x="10161" y="8024"/>
                  </a:lnTo>
                  <a:lnTo>
                    <a:pt x="5271" y="9340"/>
                  </a:lnTo>
                  <a:lnTo>
                    <a:pt x="1171" y="14295"/>
                  </a:lnTo>
                  <a:lnTo>
                    <a:pt x="0" y="19330"/>
                  </a:lnTo>
                  <a:lnTo>
                    <a:pt x="3343" y="21600"/>
                  </a:lnTo>
                  <a:lnTo>
                    <a:pt x="5268" y="16011"/>
                  </a:lnTo>
                  <a:lnTo>
                    <a:pt x="8817" y="15249"/>
                  </a:lnTo>
                  <a:lnTo>
                    <a:pt x="11276" y="14486"/>
                  </a:lnTo>
                  <a:lnTo>
                    <a:pt x="14517" y="13724"/>
                  </a:lnTo>
                  <a:lnTo>
                    <a:pt x="18179" y="13089"/>
                  </a:lnTo>
                  <a:lnTo>
                    <a:pt x="21239" y="5467"/>
                  </a:lnTo>
                  <a:lnTo>
                    <a:pt x="21600" y="162"/>
                  </a:lnTo>
                  <a:lnTo>
                    <a:pt x="19638" y="0"/>
                  </a:lnTo>
                  <a:lnTo>
                    <a:pt x="17537" y="2831"/>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14" name="Shape 514"/>
            <p:cNvSpPr/>
            <p:nvPr/>
          </p:nvSpPr>
          <p:spPr>
            <a:xfrm>
              <a:off x="3886793" y="5439023"/>
              <a:ext cx="3590462" cy="5392158"/>
            </a:xfrm>
            <a:custGeom>
              <a:avLst/>
              <a:gdLst/>
              <a:ahLst/>
              <a:cxnLst>
                <a:cxn ang="0">
                  <a:pos x="wd2" y="hd2"/>
                </a:cxn>
                <a:cxn ang="5400000">
                  <a:pos x="wd2" y="hd2"/>
                </a:cxn>
                <a:cxn ang="10800000">
                  <a:pos x="wd2" y="hd2"/>
                </a:cxn>
                <a:cxn ang="16200000">
                  <a:pos x="wd2" y="hd2"/>
                </a:cxn>
              </a:cxnLst>
              <a:rect l="0" t="0" r="r" b="b"/>
              <a:pathLst>
                <a:path w="21600" h="21600" extrusionOk="0">
                  <a:moveTo>
                    <a:pt x="869" y="1016"/>
                  </a:moveTo>
                  <a:lnTo>
                    <a:pt x="1153" y="974"/>
                  </a:lnTo>
                  <a:lnTo>
                    <a:pt x="1415" y="1017"/>
                  </a:lnTo>
                  <a:lnTo>
                    <a:pt x="1706" y="1125"/>
                  </a:lnTo>
                  <a:lnTo>
                    <a:pt x="1964" y="1238"/>
                  </a:lnTo>
                  <a:lnTo>
                    <a:pt x="2173" y="1355"/>
                  </a:lnTo>
                  <a:lnTo>
                    <a:pt x="2350" y="1292"/>
                  </a:lnTo>
                  <a:lnTo>
                    <a:pt x="2416" y="1193"/>
                  </a:lnTo>
                  <a:lnTo>
                    <a:pt x="2643" y="1138"/>
                  </a:lnTo>
                  <a:lnTo>
                    <a:pt x="2768" y="931"/>
                  </a:lnTo>
                  <a:lnTo>
                    <a:pt x="2901" y="758"/>
                  </a:lnTo>
                  <a:lnTo>
                    <a:pt x="3075" y="584"/>
                  </a:lnTo>
                  <a:lnTo>
                    <a:pt x="3218" y="492"/>
                  </a:lnTo>
                  <a:lnTo>
                    <a:pt x="3455" y="405"/>
                  </a:lnTo>
                  <a:lnTo>
                    <a:pt x="3796" y="405"/>
                  </a:lnTo>
                  <a:lnTo>
                    <a:pt x="4006" y="344"/>
                  </a:lnTo>
                  <a:lnTo>
                    <a:pt x="4155" y="198"/>
                  </a:lnTo>
                  <a:lnTo>
                    <a:pt x="4308" y="101"/>
                  </a:lnTo>
                  <a:lnTo>
                    <a:pt x="4423" y="34"/>
                  </a:lnTo>
                  <a:lnTo>
                    <a:pt x="4684" y="0"/>
                  </a:lnTo>
                  <a:lnTo>
                    <a:pt x="4809" y="15"/>
                  </a:lnTo>
                  <a:lnTo>
                    <a:pt x="4798" y="104"/>
                  </a:lnTo>
                  <a:lnTo>
                    <a:pt x="4656" y="173"/>
                  </a:lnTo>
                  <a:lnTo>
                    <a:pt x="4518" y="268"/>
                  </a:lnTo>
                  <a:lnTo>
                    <a:pt x="4466" y="385"/>
                  </a:lnTo>
                  <a:lnTo>
                    <a:pt x="4483" y="636"/>
                  </a:lnTo>
                  <a:lnTo>
                    <a:pt x="4421" y="753"/>
                  </a:lnTo>
                  <a:lnTo>
                    <a:pt x="4365" y="838"/>
                  </a:lnTo>
                  <a:lnTo>
                    <a:pt x="4375" y="962"/>
                  </a:lnTo>
                  <a:lnTo>
                    <a:pt x="4434" y="1080"/>
                  </a:lnTo>
                  <a:lnTo>
                    <a:pt x="4626" y="1121"/>
                  </a:lnTo>
                  <a:lnTo>
                    <a:pt x="4821" y="1077"/>
                  </a:lnTo>
                  <a:lnTo>
                    <a:pt x="4911" y="964"/>
                  </a:lnTo>
                  <a:lnTo>
                    <a:pt x="5012" y="863"/>
                  </a:lnTo>
                  <a:lnTo>
                    <a:pt x="5002" y="773"/>
                  </a:lnTo>
                  <a:lnTo>
                    <a:pt x="4888" y="691"/>
                  </a:lnTo>
                  <a:lnTo>
                    <a:pt x="4815" y="594"/>
                  </a:lnTo>
                  <a:cubicBezTo>
                    <a:pt x="4810" y="569"/>
                    <a:pt x="4818" y="543"/>
                    <a:pt x="4835" y="521"/>
                  </a:cubicBezTo>
                  <a:cubicBezTo>
                    <a:pt x="4864" y="484"/>
                    <a:pt x="4917" y="459"/>
                    <a:pt x="4977" y="452"/>
                  </a:cubicBezTo>
                  <a:lnTo>
                    <a:pt x="5179" y="365"/>
                  </a:lnTo>
                  <a:lnTo>
                    <a:pt x="5325" y="234"/>
                  </a:lnTo>
                  <a:lnTo>
                    <a:pt x="5398" y="181"/>
                  </a:lnTo>
                  <a:lnTo>
                    <a:pt x="5513" y="174"/>
                  </a:lnTo>
                  <a:lnTo>
                    <a:pt x="5658" y="180"/>
                  </a:lnTo>
                  <a:lnTo>
                    <a:pt x="5845" y="279"/>
                  </a:lnTo>
                  <a:lnTo>
                    <a:pt x="6023" y="369"/>
                  </a:lnTo>
                  <a:lnTo>
                    <a:pt x="6158" y="486"/>
                  </a:lnTo>
                  <a:lnTo>
                    <a:pt x="6252" y="563"/>
                  </a:lnTo>
                  <a:lnTo>
                    <a:pt x="6423" y="602"/>
                  </a:lnTo>
                  <a:lnTo>
                    <a:pt x="6760" y="602"/>
                  </a:lnTo>
                  <a:lnTo>
                    <a:pt x="6916" y="629"/>
                  </a:lnTo>
                  <a:lnTo>
                    <a:pt x="7159" y="658"/>
                  </a:lnTo>
                  <a:lnTo>
                    <a:pt x="7344" y="698"/>
                  </a:lnTo>
                  <a:lnTo>
                    <a:pt x="7500" y="785"/>
                  </a:lnTo>
                  <a:lnTo>
                    <a:pt x="7792" y="799"/>
                  </a:lnTo>
                  <a:lnTo>
                    <a:pt x="7945" y="725"/>
                  </a:lnTo>
                  <a:lnTo>
                    <a:pt x="8130" y="720"/>
                  </a:lnTo>
                  <a:lnTo>
                    <a:pt x="8343" y="741"/>
                  </a:lnTo>
                  <a:lnTo>
                    <a:pt x="8508" y="799"/>
                  </a:lnTo>
                  <a:lnTo>
                    <a:pt x="8764" y="882"/>
                  </a:lnTo>
                  <a:lnTo>
                    <a:pt x="9015" y="958"/>
                  </a:lnTo>
                  <a:lnTo>
                    <a:pt x="9502" y="1062"/>
                  </a:lnTo>
                  <a:lnTo>
                    <a:pt x="9816" y="1193"/>
                  </a:lnTo>
                  <a:lnTo>
                    <a:pt x="9920" y="1317"/>
                  </a:lnTo>
                  <a:lnTo>
                    <a:pt x="10065" y="1399"/>
                  </a:lnTo>
                  <a:lnTo>
                    <a:pt x="10187" y="1473"/>
                  </a:lnTo>
                  <a:lnTo>
                    <a:pt x="10298" y="1576"/>
                  </a:lnTo>
                  <a:lnTo>
                    <a:pt x="10339" y="1679"/>
                  </a:lnTo>
                  <a:lnTo>
                    <a:pt x="10420" y="1769"/>
                  </a:lnTo>
                  <a:lnTo>
                    <a:pt x="10606" y="1887"/>
                  </a:lnTo>
                  <a:lnTo>
                    <a:pt x="10818" y="2000"/>
                  </a:lnTo>
                  <a:lnTo>
                    <a:pt x="11131" y="2123"/>
                  </a:lnTo>
                  <a:lnTo>
                    <a:pt x="11378" y="2178"/>
                  </a:lnTo>
                  <a:lnTo>
                    <a:pt x="11636" y="2243"/>
                  </a:lnTo>
                  <a:lnTo>
                    <a:pt x="11855" y="2243"/>
                  </a:lnTo>
                  <a:lnTo>
                    <a:pt x="11990" y="2181"/>
                  </a:lnTo>
                  <a:lnTo>
                    <a:pt x="12151" y="2160"/>
                  </a:lnTo>
                  <a:lnTo>
                    <a:pt x="12356" y="2167"/>
                  </a:lnTo>
                  <a:lnTo>
                    <a:pt x="12575" y="2208"/>
                  </a:lnTo>
                  <a:lnTo>
                    <a:pt x="12707" y="2236"/>
                  </a:lnTo>
                  <a:lnTo>
                    <a:pt x="12850" y="2254"/>
                  </a:lnTo>
                  <a:lnTo>
                    <a:pt x="12964" y="2298"/>
                  </a:lnTo>
                  <a:lnTo>
                    <a:pt x="13152" y="2421"/>
                  </a:lnTo>
                  <a:lnTo>
                    <a:pt x="13358" y="2525"/>
                  </a:lnTo>
                  <a:lnTo>
                    <a:pt x="13524" y="2594"/>
                  </a:lnTo>
                  <a:lnTo>
                    <a:pt x="13666" y="2651"/>
                  </a:lnTo>
                  <a:lnTo>
                    <a:pt x="13833" y="2742"/>
                  </a:lnTo>
                  <a:lnTo>
                    <a:pt x="13864" y="2891"/>
                  </a:lnTo>
                  <a:lnTo>
                    <a:pt x="13944" y="3025"/>
                  </a:lnTo>
                  <a:lnTo>
                    <a:pt x="14059" y="3126"/>
                  </a:lnTo>
                  <a:lnTo>
                    <a:pt x="14069" y="3246"/>
                  </a:lnTo>
                  <a:lnTo>
                    <a:pt x="14069" y="3383"/>
                  </a:lnTo>
                  <a:lnTo>
                    <a:pt x="14132" y="3485"/>
                  </a:lnTo>
                  <a:lnTo>
                    <a:pt x="14251" y="3544"/>
                  </a:lnTo>
                  <a:lnTo>
                    <a:pt x="14376" y="3565"/>
                  </a:lnTo>
                  <a:lnTo>
                    <a:pt x="14376" y="3654"/>
                  </a:lnTo>
                  <a:lnTo>
                    <a:pt x="14240" y="3723"/>
                  </a:lnTo>
                  <a:lnTo>
                    <a:pt x="14147" y="3806"/>
                  </a:lnTo>
                  <a:lnTo>
                    <a:pt x="14084" y="3898"/>
                  </a:lnTo>
                  <a:lnTo>
                    <a:pt x="14021" y="4015"/>
                  </a:lnTo>
                  <a:lnTo>
                    <a:pt x="13892" y="4050"/>
                  </a:lnTo>
                  <a:lnTo>
                    <a:pt x="13746" y="4071"/>
                  </a:lnTo>
                  <a:lnTo>
                    <a:pt x="13369" y="4317"/>
                  </a:lnTo>
                  <a:lnTo>
                    <a:pt x="13296" y="4414"/>
                  </a:lnTo>
                  <a:lnTo>
                    <a:pt x="13244" y="4544"/>
                  </a:lnTo>
                  <a:lnTo>
                    <a:pt x="13401" y="4640"/>
                  </a:lnTo>
                  <a:lnTo>
                    <a:pt x="13638" y="4623"/>
                  </a:lnTo>
                  <a:lnTo>
                    <a:pt x="13801" y="4475"/>
                  </a:lnTo>
                  <a:lnTo>
                    <a:pt x="14058" y="4319"/>
                  </a:lnTo>
                  <a:lnTo>
                    <a:pt x="14233" y="4211"/>
                  </a:lnTo>
                  <a:lnTo>
                    <a:pt x="14406" y="4124"/>
                  </a:lnTo>
                  <a:lnTo>
                    <a:pt x="14601" y="4061"/>
                  </a:lnTo>
                  <a:lnTo>
                    <a:pt x="14824" y="4068"/>
                  </a:lnTo>
                  <a:lnTo>
                    <a:pt x="14950" y="4135"/>
                  </a:lnTo>
                  <a:lnTo>
                    <a:pt x="15054" y="4245"/>
                  </a:lnTo>
                  <a:lnTo>
                    <a:pt x="15054" y="4370"/>
                  </a:lnTo>
                  <a:lnTo>
                    <a:pt x="14772" y="4500"/>
                  </a:lnTo>
                  <a:lnTo>
                    <a:pt x="14706" y="4615"/>
                  </a:lnTo>
                  <a:lnTo>
                    <a:pt x="14561" y="4643"/>
                  </a:lnTo>
                  <a:lnTo>
                    <a:pt x="14369" y="4636"/>
                  </a:lnTo>
                  <a:lnTo>
                    <a:pt x="14297" y="4713"/>
                  </a:lnTo>
                  <a:lnTo>
                    <a:pt x="14537" y="4754"/>
                  </a:lnTo>
                  <a:lnTo>
                    <a:pt x="14713" y="4770"/>
                  </a:lnTo>
                  <a:lnTo>
                    <a:pt x="14862" y="4841"/>
                  </a:lnTo>
                  <a:lnTo>
                    <a:pt x="15018" y="4770"/>
                  </a:lnTo>
                  <a:lnTo>
                    <a:pt x="15209" y="4692"/>
                  </a:lnTo>
                  <a:lnTo>
                    <a:pt x="15341" y="4566"/>
                  </a:lnTo>
                  <a:lnTo>
                    <a:pt x="15491" y="4466"/>
                  </a:lnTo>
                  <a:lnTo>
                    <a:pt x="15585" y="4369"/>
                  </a:lnTo>
                  <a:lnTo>
                    <a:pt x="15846" y="4342"/>
                  </a:lnTo>
                  <a:lnTo>
                    <a:pt x="16125" y="4370"/>
                  </a:lnTo>
                  <a:lnTo>
                    <a:pt x="16397" y="4508"/>
                  </a:lnTo>
                  <a:lnTo>
                    <a:pt x="16564" y="4666"/>
                  </a:lnTo>
                  <a:lnTo>
                    <a:pt x="16723" y="4714"/>
                  </a:lnTo>
                  <a:lnTo>
                    <a:pt x="16844" y="4787"/>
                  </a:lnTo>
                  <a:lnTo>
                    <a:pt x="16817" y="4904"/>
                  </a:lnTo>
                  <a:lnTo>
                    <a:pt x="16751" y="4982"/>
                  </a:lnTo>
                  <a:lnTo>
                    <a:pt x="16751" y="5058"/>
                  </a:lnTo>
                  <a:lnTo>
                    <a:pt x="16949" y="5154"/>
                  </a:lnTo>
                  <a:lnTo>
                    <a:pt x="17116" y="5085"/>
                  </a:lnTo>
                  <a:lnTo>
                    <a:pt x="17332" y="5023"/>
                  </a:lnTo>
                  <a:lnTo>
                    <a:pt x="17569" y="4982"/>
                  </a:lnTo>
                  <a:lnTo>
                    <a:pt x="17746" y="4988"/>
                  </a:lnTo>
                  <a:lnTo>
                    <a:pt x="18122" y="5071"/>
                  </a:lnTo>
                  <a:lnTo>
                    <a:pt x="18476" y="5071"/>
                  </a:lnTo>
                  <a:lnTo>
                    <a:pt x="18914" y="5085"/>
                  </a:lnTo>
                  <a:lnTo>
                    <a:pt x="19226" y="5085"/>
                  </a:lnTo>
                  <a:lnTo>
                    <a:pt x="19337" y="5145"/>
                  </a:lnTo>
                  <a:lnTo>
                    <a:pt x="19417" y="5245"/>
                  </a:lnTo>
                  <a:lnTo>
                    <a:pt x="19501" y="5384"/>
                  </a:lnTo>
                  <a:lnTo>
                    <a:pt x="19761" y="5515"/>
                  </a:lnTo>
                  <a:lnTo>
                    <a:pt x="20054" y="5632"/>
                  </a:lnTo>
                  <a:lnTo>
                    <a:pt x="20337" y="5763"/>
                  </a:lnTo>
                  <a:lnTo>
                    <a:pt x="20783" y="5818"/>
                  </a:lnTo>
                  <a:lnTo>
                    <a:pt x="21128" y="5832"/>
                  </a:lnTo>
                  <a:lnTo>
                    <a:pt x="21292" y="5922"/>
                  </a:lnTo>
                  <a:lnTo>
                    <a:pt x="21413" y="6000"/>
                  </a:lnTo>
                  <a:lnTo>
                    <a:pt x="21423" y="6110"/>
                  </a:lnTo>
                  <a:lnTo>
                    <a:pt x="21496" y="6233"/>
                  </a:lnTo>
                  <a:lnTo>
                    <a:pt x="21548" y="6335"/>
                  </a:lnTo>
                  <a:lnTo>
                    <a:pt x="21600" y="6459"/>
                  </a:lnTo>
                  <a:lnTo>
                    <a:pt x="21558" y="6567"/>
                  </a:lnTo>
                  <a:lnTo>
                    <a:pt x="21548" y="6744"/>
                  </a:lnTo>
                  <a:lnTo>
                    <a:pt x="21416" y="6872"/>
                  </a:lnTo>
                  <a:lnTo>
                    <a:pt x="21374" y="6999"/>
                  </a:lnTo>
                  <a:lnTo>
                    <a:pt x="21263" y="7141"/>
                  </a:lnTo>
                  <a:lnTo>
                    <a:pt x="20928" y="7257"/>
                  </a:lnTo>
                  <a:lnTo>
                    <a:pt x="20782" y="7498"/>
                  </a:lnTo>
                  <a:lnTo>
                    <a:pt x="20646" y="7643"/>
                  </a:lnTo>
                  <a:lnTo>
                    <a:pt x="20531" y="7747"/>
                  </a:lnTo>
                  <a:lnTo>
                    <a:pt x="20344" y="7910"/>
                  </a:lnTo>
                  <a:lnTo>
                    <a:pt x="20222" y="8109"/>
                  </a:lnTo>
                  <a:lnTo>
                    <a:pt x="19916" y="8196"/>
                  </a:lnTo>
                  <a:lnTo>
                    <a:pt x="19700" y="8360"/>
                  </a:lnTo>
                  <a:lnTo>
                    <a:pt x="19631" y="8498"/>
                  </a:lnTo>
                  <a:lnTo>
                    <a:pt x="19615" y="8867"/>
                  </a:lnTo>
                  <a:lnTo>
                    <a:pt x="19688" y="9089"/>
                  </a:lnTo>
                  <a:lnTo>
                    <a:pt x="19688" y="9302"/>
                  </a:lnTo>
                  <a:lnTo>
                    <a:pt x="19705" y="9546"/>
                  </a:lnTo>
                  <a:lnTo>
                    <a:pt x="19653" y="9772"/>
                  </a:lnTo>
                  <a:lnTo>
                    <a:pt x="19612" y="9950"/>
                  </a:lnTo>
                  <a:lnTo>
                    <a:pt x="19580" y="10104"/>
                  </a:lnTo>
                  <a:lnTo>
                    <a:pt x="19559" y="10281"/>
                  </a:lnTo>
                  <a:lnTo>
                    <a:pt x="19465" y="10449"/>
                  </a:lnTo>
                  <a:lnTo>
                    <a:pt x="19444" y="10661"/>
                  </a:lnTo>
                  <a:lnTo>
                    <a:pt x="19392" y="10797"/>
                  </a:lnTo>
                  <a:lnTo>
                    <a:pt x="19322" y="10935"/>
                  </a:lnTo>
                  <a:lnTo>
                    <a:pt x="19169" y="11064"/>
                  </a:lnTo>
                  <a:lnTo>
                    <a:pt x="19033" y="11278"/>
                  </a:lnTo>
                  <a:lnTo>
                    <a:pt x="18939" y="11393"/>
                  </a:lnTo>
                  <a:lnTo>
                    <a:pt x="18834" y="11511"/>
                  </a:lnTo>
                  <a:lnTo>
                    <a:pt x="18562" y="11665"/>
                  </a:lnTo>
                  <a:lnTo>
                    <a:pt x="18374" y="11762"/>
                  </a:lnTo>
                  <a:lnTo>
                    <a:pt x="18204" y="11755"/>
                  </a:lnTo>
                  <a:lnTo>
                    <a:pt x="18048" y="11735"/>
                  </a:lnTo>
                  <a:lnTo>
                    <a:pt x="17899" y="11638"/>
                  </a:lnTo>
                  <a:lnTo>
                    <a:pt x="17642" y="11707"/>
                  </a:lnTo>
                  <a:lnTo>
                    <a:pt x="17486" y="11796"/>
                  </a:lnTo>
                  <a:lnTo>
                    <a:pt x="17287" y="11941"/>
                  </a:lnTo>
                  <a:lnTo>
                    <a:pt x="17134" y="11969"/>
                  </a:lnTo>
                  <a:lnTo>
                    <a:pt x="16834" y="12015"/>
                  </a:lnTo>
                  <a:lnTo>
                    <a:pt x="16534" y="12077"/>
                  </a:lnTo>
                  <a:lnTo>
                    <a:pt x="16336" y="12167"/>
                  </a:lnTo>
                  <a:lnTo>
                    <a:pt x="16253" y="12270"/>
                  </a:lnTo>
                  <a:lnTo>
                    <a:pt x="16183" y="12325"/>
                  </a:lnTo>
                  <a:lnTo>
                    <a:pt x="16027" y="12380"/>
                  </a:lnTo>
                  <a:lnTo>
                    <a:pt x="15916" y="12449"/>
                  </a:lnTo>
                  <a:lnTo>
                    <a:pt x="15804" y="12518"/>
                  </a:lnTo>
                  <a:lnTo>
                    <a:pt x="15752" y="12629"/>
                  </a:lnTo>
                  <a:lnTo>
                    <a:pt x="15825" y="12724"/>
                  </a:lnTo>
                  <a:lnTo>
                    <a:pt x="15951" y="12849"/>
                  </a:lnTo>
                  <a:lnTo>
                    <a:pt x="15961" y="13008"/>
                  </a:lnTo>
                  <a:lnTo>
                    <a:pt x="15909" y="13192"/>
                  </a:lnTo>
                  <a:cubicBezTo>
                    <a:pt x="15880" y="13228"/>
                    <a:pt x="15856" y="13266"/>
                    <a:pt x="15840" y="13305"/>
                  </a:cubicBezTo>
                  <a:cubicBezTo>
                    <a:pt x="15812" y="13369"/>
                    <a:pt x="15801" y="13436"/>
                    <a:pt x="15809" y="13503"/>
                  </a:cubicBezTo>
                  <a:lnTo>
                    <a:pt x="15600" y="13652"/>
                  </a:lnTo>
                  <a:lnTo>
                    <a:pt x="15506" y="13742"/>
                  </a:lnTo>
                  <a:lnTo>
                    <a:pt x="15464" y="13846"/>
                  </a:lnTo>
                  <a:cubicBezTo>
                    <a:pt x="15464" y="13877"/>
                    <a:pt x="15464" y="13909"/>
                    <a:pt x="15464" y="13940"/>
                  </a:cubicBezTo>
                  <a:cubicBezTo>
                    <a:pt x="15464" y="13981"/>
                    <a:pt x="15464" y="14022"/>
                    <a:pt x="15464" y="14062"/>
                  </a:cubicBezTo>
                  <a:lnTo>
                    <a:pt x="15412" y="14177"/>
                  </a:lnTo>
                  <a:lnTo>
                    <a:pt x="15183" y="14308"/>
                  </a:lnTo>
                  <a:lnTo>
                    <a:pt x="15048" y="14443"/>
                  </a:lnTo>
                  <a:lnTo>
                    <a:pt x="14923" y="14578"/>
                  </a:lnTo>
                  <a:lnTo>
                    <a:pt x="14840" y="14707"/>
                  </a:lnTo>
                  <a:lnTo>
                    <a:pt x="14760" y="14868"/>
                  </a:lnTo>
                  <a:cubicBezTo>
                    <a:pt x="14740" y="14913"/>
                    <a:pt x="14716" y="14957"/>
                    <a:pt x="14687" y="14999"/>
                  </a:cubicBezTo>
                  <a:cubicBezTo>
                    <a:pt x="14660" y="15040"/>
                    <a:pt x="14629" y="15079"/>
                    <a:pt x="14593" y="15116"/>
                  </a:cubicBezTo>
                  <a:cubicBezTo>
                    <a:pt x="14565" y="15141"/>
                    <a:pt x="14538" y="15167"/>
                    <a:pt x="14510" y="15192"/>
                  </a:cubicBezTo>
                  <a:cubicBezTo>
                    <a:pt x="14469" y="15230"/>
                    <a:pt x="14429" y="15268"/>
                    <a:pt x="14390" y="15307"/>
                  </a:cubicBezTo>
                  <a:lnTo>
                    <a:pt x="14233" y="15431"/>
                  </a:lnTo>
                  <a:lnTo>
                    <a:pt x="14123" y="15518"/>
                  </a:lnTo>
                  <a:lnTo>
                    <a:pt x="13872" y="15628"/>
                  </a:lnTo>
                  <a:lnTo>
                    <a:pt x="13685" y="15663"/>
                  </a:lnTo>
                  <a:lnTo>
                    <a:pt x="13323" y="15670"/>
                  </a:lnTo>
                  <a:cubicBezTo>
                    <a:pt x="13286" y="15642"/>
                    <a:pt x="13245" y="15616"/>
                    <a:pt x="13201" y="15594"/>
                  </a:cubicBezTo>
                  <a:cubicBezTo>
                    <a:pt x="13122" y="15553"/>
                    <a:pt x="13034" y="15521"/>
                    <a:pt x="12939" y="15499"/>
                  </a:cubicBezTo>
                  <a:cubicBezTo>
                    <a:pt x="12851" y="15484"/>
                    <a:pt x="12764" y="15467"/>
                    <a:pt x="12678" y="15446"/>
                  </a:cubicBezTo>
                  <a:cubicBezTo>
                    <a:pt x="12585" y="15424"/>
                    <a:pt x="12495" y="15399"/>
                    <a:pt x="12406" y="15370"/>
                  </a:cubicBezTo>
                  <a:lnTo>
                    <a:pt x="12194" y="15426"/>
                  </a:lnTo>
                  <a:lnTo>
                    <a:pt x="12131" y="15541"/>
                  </a:lnTo>
                  <a:lnTo>
                    <a:pt x="12255" y="15615"/>
                  </a:lnTo>
                  <a:lnTo>
                    <a:pt x="12467" y="15700"/>
                  </a:lnTo>
                  <a:lnTo>
                    <a:pt x="12582" y="15762"/>
                  </a:lnTo>
                  <a:lnTo>
                    <a:pt x="12768" y="15886"/>
                  </a:lnTo>
                  <a:lnTo>
                    <a:pt x="12977" y="16065"/>
                  </a:lnTo>
                  <a:lnTo>
                    <a:pt x="13103" y="16201"/>
                  </a:lnTo>
                  <a:lnTo>
                    <a:pt x="13155" y="16372"/>
                  </a:lnTo>
                  <a:lnTo>
                    <a:pt x="13166" y="16545"/>
                  </a:lnTo>
                  <a:lnTo>
                    <a:pt x="13065" y="16676"/>
                  </a:lnTo>
                  <a:lnTo>
                    <a:pt x="12951" y="16779"/>
                  </a:lnTo>
                  <a:lnTo>
                    <a:pt x="12787" y="16862"/>
                  </a:lnTo>
                  <a:lnTo>
                    <a:pt x="12505" y="16924"/>
                  </a:lnTo>
                  <a:lnTo>
                    <a:pt x="12122" y="16970"/>
                  </a:lnTo>
                  <a:lnTo>
                    <a:pt x="11913" y="16977"/>
                  </a:lnTo>
                  <a:lnTo>
                    <a:pt x="11733" y="16982"/>
                  </a:lnTo>
                  <a:lnTo>
                    <a:pt x="11430" y="16982"/>
                  </a:lnTo>
                  <a:lnTo>
                    <a:pt x="11263" y="17044"/>
                  </a:lnTo>
                  <a:lnTo>
                    <a:pt x="11232" y="17116"/>
                  </a:lnTo>
                  <a:lnTo>
                    <a:pt x="11252" y="17235"/>
                  </a:lnTo>
                  <a:lnTo>
                    <a:pt x="11325" y="17332"/>
                  </a:lnTo>
                  <a:lnTo>
                    <a:pt x="11412" y="17380"/>
                  </a:lnTo>
                  <a:lnTo>
                    <a:pt x="11444" y="17498"/>
                  </a:lnTo>
                  <a:lnTo>
                    <a:pt x="11382" y="17567"/>
                  </a:lnTo>
                  <a:cubicBezTo>
                    <a:pt x="11322" y="17599"/>
                    <a:pt x="11279" y="17642"/>
                    <a:pt x="11257" y="17691"/>
                  </a:cubicBezTo>
                  <a:cubicBezTo>
                    <a:pt x="11240" y="17729"/>
                    <a:pt x="11236" y="17769"/>
                    <a:pt x="11246" y="17808"/>
                  </a:cubicBezTo>
                  <a:lnTo>
                    <a:pt x="11037" y="17802"/>
                  </a:lnTo>
                  <a:lnTo>
                    <a:pt x="10881" y="17726"/>
                  </a:lnTo>
                  <a:lnTo>
                    <a:pt x="10631" y="17622"/>
                  </a:lnTo>
                  <a:lnTo>
                    <a:pt x="10349" y="17581"/>
                  </a:lnTo>
                  <a:lnTo>
                    <a:pt x="10141" y="17677"/>
                  </a:lnTo>
                  <a:lnTo>
                    <a:pt x="10273" y="17815"/>
                  </a:lnTo>
                  <a:cubicBezTo>
                    <a:pt x="10359" y="17814"/>
                    <a:pt x="10437" y="17847"/>
                    <a:pt x="10472" y="17898"/>
                  </a:cubicBezTo>
                  <a:cubicBezTo>
                    <a:pt x="10504" y="17944"/>
                    <a:pt x="10496" y="17997"/>
                    <a:pt x="10451" y="18038"/>
                  </a:cubicBezTo>
                  <a:lnTo>
                    <a:pt x="10493" y="18142"/>
                  </a:lnTo>
                  <a:cubicBezTo>
                    <a:pt x="10535" y="18167"/>
                    <a:pt x="10583" y="18187"/>
                    <a:pt x="10636" y="18201"/>
                  </a:cubicBezTo>
                  <a:cubicBezTo>
                    <a:pt x="10678" y="18213"/>
                    <a:pt x="10723" y="18220"/>
                    <a:pt x="10768" y="18222"/>
                  </a:cubicBezTo>
                  <a:cubicBezTo>
                    <a:pt x="10824" y="18185"/>
                    <a:pt x="10918" y="18194"/>
                    <a:pt x="10956" y="18240"/>
                  </a:cubicBezTo>
                  <a:cubicBezTo>
                    <a:pt x="10983" y="18272"/>
                    <a:pt x="10969" y="18313"/>
                    <a:pt x="10925" y="18335"/>
                  </a:cubicBezTo>
                  <a:lnTo>
                    <a:pt x="10783" y="18390"/>
                  </a:lnTo>
                  <a:lnTo>
                    <a:pt x="10605" y="18448"/>
                  </a:lnTo>
                  <a:lnTo>
                    <a:pt x="10615" y="18589"/>
                  </a:lnTo>
                  <a:lnTo>
                    <a:pt x="10663" y="18651"/>
                  </a:lnTo>
                  <a:lnTo>
                    <a:pt x="10698" y="18740"/>
                  </a:lnTo>
                  <a:lnTo>
                    <a:pt x="10479" y="18860"/>
                  </a:lnTo>
                  <a:lnTo>
                    <a:pt x="10374" y="19045"/>
                  </a:lnTo>
                  <a:lnTo>
                    <a:pt x="10259" y="19180"/>
                  </a:lnTo>
                  <a:lnTo>
                    <a:pt x="10218" y="19263"/>
                  </a:lnTo>
                  <a:lnTo>
                    <a:pt x="10283" y="19367"/>
                  </a:lnTo>
                  <a:lnTo>
                    <a:pt x="10350" y="19544"/>
                  </a:lnTo>
                  <a:lnTo>
                    <a:pt x="10506" y="19579"/>
                  </a:lnTo>
                  <a:lnTo>
                    <a:pt x="10637" y="19689"/>
                  </a:lnTo>
                  <a:lnTo>
                    <a:pt x="10913" y="19767"/>
                  </a:lnTo>
                  <a:lnTo>
                    <a:pt x="11066" y="19942"/>
                  </a:lnTo>
                  <a:lnTo>
                    <a:pt x="11076" y="20069"/>
                  </a:lnTo>
                  <a:lnTo>
                    <a:pt x="10982" y="20241"/>
                  </a:lnTo>
                  <a:lnTo>
                    <a:pt x="10888" y="20363"/>
                  </a:lnTo>
                  <a:lnTo>
                    <a:pt x="10794" y="20527"/>
                  </a:lnTo>
                  <a:cubicBezTo>
                    <a:pt x="10712" y="20573"/>
                    <a:pt x="10646" y="20631"/>
                    <a:pt x="10600" y="20695"/>
                  </a:cubicBezTo>
                  <a:cubicBezTo>
                    <a:pt x="10553" y="20760"/>
                    <a:pt x="10528" y="20830"/>
                    <a:pt x="10526" y="20902"/>
                  </a:cubicBezTo>
                  <a:lnTo>
                    <a:pt x="10613" y="21051"/>
                  </a:lnTo>
                  <a:lnTo>
                    <a:pt x="10773" y="21173"/>
                  </a:lnTo>
                  <a:lnTo>
                    <a:pt x="10846" y="21254"/>
                  </a:lnTo>
                  <a:lnTo>
                    <a:pt x="10766" y="21359"/>
                  </a:lnTo>
                  <a:lnTo>
                    <a:pt x="10536" y="21440"/>
                  </a:lnTo>
                  <a:lnTo>
                    <a:pt x="10441" y="21536"/>
                  </a:lnTo>
                  <a:lnTo>
                    <a:pt x="10363" y="21600"/>
                  </a:lnTo>
                  <a:lnTo>
                    <a:pt x="10225" y="21595"/>
                  </a:lnTo>
                  <a:lnTo>
                    <a:pt x="9866" y="21480"/>
                  </a:lnTo>
                  <a:lnTo>
                    <a:pt x="9668" y="21506"/>
                  </a:lnTo>
                  <a:lnTo>
                    <a:pt x="9418" y="21531"/>
                  </a:lnTo>
                  <a:cubicBezTo>
                    <a:pt x="9428" y="21473"/>
                    <a:pt x="9417" y="21413"/>
                    <a:pt x="9386" y="21358"/>
                  </a:cubicBezTo>
                  <a:cubicBezTo>
                    <a:pt x="9350" y="21293"/>
                    <a:pt x="9286" y="21235"/>
                    <a:pt x="9202" y="21193"/>
                  </a:cubicBezTo>
                  <a:lnTo>
                    <a:pt x="8951" y="21172"/>
                  </a:lnTo>
                  <a:lnTo>
                    <a:pt x="8767" y="21096"/>
                  </a:lnTo>
                  <a:lnTo>
                    <a:pt x="8767" y="20966"/>
                  </a:lnTo>
                  <a:lnTo>
                    <a:pt x="8683" y="20814"/>
                  </a:lnTo>
                  <a:cubicBezTo>
                    <a:pt x="8625" y="20767"/>
                    <a:pt x="8560" y="20724"/>
                    <a:pt x="8489" y="20687"/>
                  </a:cubicBezTo>
                  <a:cubicBezTo>
                    <a:pt x="8402" y="20641"/>
                    <a:pt x="8307" y="20603"/>
                    <a:pt x="8206" y="20574"/>
                  </a:cubicBezTo>
                  <a:lnTo>
                    <a:pt x="8185" y="20340"/>
                  </a:lnTo>
                  <a:lnTo>
                    <a:pt x="8175" y="20091"/>
                  </a:lnTo>
                  <a:cubicBezTo>
                    <a:pt x="8118" y="20014"/>
                    <a:pt x="8052" y="19940"/>
                    <a:pt x="7977" y="19870"/>
                  </a:cubicBezTo>
                  <a:cubicBezTo>
                    <a:pt x="7874" y="19775"/>
                    <a:pt x="7755" y="19687"/>
                    <a:pt x="7622" y="19610"/>
                  </a:cubicBezTo>
                  <a:lnTo>
                    <a:pt x="7320" y="19591"/>
                  </a:lnTo>
                  <a:lnTo>
                    <a:pt x="7269" y="19491"/>
                  </a:lnTo>
                  <a:lnTo>
                    <a:pt x="7463" y="19422"/>
                  </a:lnTo>
                  <a:lnTo>
                    <a:pt x="7664" y="19293"/>
                  </a:lnTo>
                  <a:lnTo>
                    <a:pt x="7747" y="19155"/>
                  </a:lnTo>
                  <a:lnTo>
                    <a:pt x="7862" y="18947"/>
                  </a:lnTo>
                  <a:cubicBezTo>
                    <a:pt x="7859" y="18904"/>
                    <a:pt x="7841" y="18862"/>
                    <a:pt x="7810" y="18823"/>
                  </a:cubicBezTo>
                  <a:cubicBezTo>
                    <a:pt x="7763" y="18763"/>
                    <a:pt x="7687" y="18715"/>
                    <a:pt x="7594" y="18687"/>
                  </a:cubicBezTo>
                  <a:lnTo>
                    <a:pt x="7373" y="18531"/>
                  </a:lnTo>
                  <a:lnTo>
                    <a:pt x="7344" y="18427"/>
                  </a:lnTo>
                  <a:lnTo>
                    <a:pt x="7439" y="18291"/>
                  </a:lnTo>
                  <a:lnTo>
                    <a:pt x="7386" y="18128"/>
                  </a:lnTo>
                  <a:lnTo>
                    <a:pt x="7191" y="18036"/>
                  </a:lnTo>
                  <a:lnTo>
                    <a:pt x="6944" y="17872"/>
                  </a:lnTo>
                  <a:lnTo>
                    <a:pt x="6714" y="17722"/>
                  </a:lnTo>
                  <a:lnTo>
                    <a:pt x="6595" y="17655"/>
                  </a:lnTo>
                  <a:lnTo>
                    <a:pt x="6560" y="17485"/>
                  </a:lnTo>
                  <a:lnTo>
                    <a:pt x="6414" y="17372"/>
                  </a:lnTo>
                  <a:lnTo>
                    <a:pt x="6518" y="17199"/>
                  </a:lnTo>
                  <a:cubicBezTo>
                    <a:pt x="6570" y="17154"/>
                    <a:pt x="6593" y="17097"/>
                    <a:pt x="6581" y="17041"/>
                  </a:cubicBezTo>
                  <a:cubicBezTo>
                    <a:pt x="6561" y="16948"/>
                    <a:pt x="6457" y="16874"/>
                    <a:pt x="6320" y="16854"/>
                  </a:cubicBezTo>
                  <a:cubicBezTo>
                    <a:pt x="6272" y="16815"/>
                    <a:pt x="6237" y="16771"/>
                    <a:pt x="6215" y="16723"/>
                  </a:cubicBezTo>
                  <a:cubicBezTo>
                    <a:pt x="6159" y="16596"/>
                    <a:pt x="6202" y="16460"/>
                    <a:pt x="6330" y="16359"/>
                  </a:cubicBezTo>
                  <a:lnTo>
                    <a:pt x="6341" y="16207"/>
                  </a:lnTo>
                  <a:lnTo>
                    <a:pt x="6351" y="16005"/>
                  </a:lnTo>
                  <a:lnTo>
                    <a:pt x="6382" y="15534"/>
                  </a:lnTo>
                  <a:lnTo>
                    <a:pt x="6330" y="14960"/>
                  </a:lnTo>
                  <a:lnTo>
                    <a:pt x="6125" y="14624"/>
                  </a:lnTo>
                  <a:lnTo>
                    <a:pt x="6027" y="14310"/>
                  </a:lnTo>
                  <a:lnTo>
                    <a:pt x="5975" y="14131"/>
                  </a:lnTo>
                  <a:lnTo>
                    <a:pt x="5925" y="13492"/>
                  </a:lnTo>
                  <a:lnTo>
                    <a:pt x="5925" y="13243"/>
                  </a:lnTo>
                  <a:lnTo>
                    <a:pt x="6020" y="13001"/>
                  </a:lnTo>
                  <a:lnTo>
                    <a:pt x="6020" y="12755"/>
                  </a:lnTo>
                  <a:lnTo>
                    <a:pt x="5988" y="12469"/>
                  </a:lnTo>
                  <a:lnTo>
                    <a:pt x="5842" y="12317"/>
                  </a:lnTo>
                  <a:lnTo>
                    <a:pt x="5852" y="12041"/>
                  </a:lnTo>
                  <a:lnTo>
                    <a:pt x="5936" y="11755"/>
                  </a:lnTo>
                  <a:cubicBezTo>
                    <a:pt x="5963" y="11665"/>
                    <a:pt x="5977" y="11573"/>
                    <a:pt x="5978" y="11481"/>
                  </a:cubicBezTo>
                  <a:cubicBezTo>
                    <a:pt x="5979" y="11396"/>
                    <a:pt x="5968" y="11310"/>
                    <a:pt x="5946" y="11226"/>
                  </a:cubicBezTo>
                  <a:cubicBezTo>
                    <a:pt x="5920" y="11122"/>
                    <a:pt x="5877" y="11021"/>
                    <a:pt x="5817" y="10924"/>
                  </a:cubicBezTo>
                  <a:lnTo>
                    <a:pt x="5790" y="10657"/>
                  </a:lnTo>
                  <a:lnTo>
                    <a:pt x="5779" y="10588"/>
                  </a:lnTo>
                  <a:lnTo>
                    <a:pt x="5509" y="10273"/>
                  </a:lnTo>
                  <a:lnTo>
                    <a:pt x="5325" y="10025"/>
                  </a:lnTo>
                  <a:lnTo>
                    <a:pt x="5081" y="9901"/>
                  </a:lnTo>
                  <a:lnTo>
                    <a:pt x="4781" y="9783"/>
                  </a:lnTo>
                  <a:lnTo>
                    <a:pt x="4531" y="9611"/>
                  </a:lnTo>
                  <a:lnTo>
                    <a:pt x="4066" y="9506"/>
                  </a:lnTo>
                  <a:lnTo>
                    <a:pt x="3850" y="9416"/>
                  </a:lnTo>
                  <a:lnTo>
                    <a:pt x="3285" y="9256"/>
                  </a:lnTo>
                  <a:lnTo>
                    <a:pt x="3020" y="9164"/>
                  </a:lnTo>
                  <a:lnTo>
                    <a:pt x="2895" y="8913"/>
                  </a:lnTo>
                  <a:lnTo>
                    <a:pt x="2752" y="8757"/>
                  </a:lnTo>
                  <a:lnTo>
                    <a:pt x="2626" y="8512"/>
                  </a:lnTo>
                  <a:lnTo>
                    <a:pt x="2494" y="8355"/>
                  </a:lnTo>
                  <a:lnTo>
                    <a:pt x="2330" y="8219"/>
                  </a:lnTo>
                  <a:lnTo>
                    <a:pt x="2088" y="8047"/>
                  </a:lnTo>
                  <a:lnTo>
                    <a:pt x="1976" y="7929"/>
                  </a:lnTo>
                  <a:lnTo>
                    <a:pt x="1868" y="7775"/>
                  </a:lnTo>
                  <a:lnTo>
                    <a:pt x="1712" y="7713"/>
                  </a:lnTo>
                  <a:lnTo>
                    <a:pt x="1653" y="7630"/>
                  </a:lnTo>
                  <a:lnTo>
                    <a:pt x="1559" y="7481"/>
                  </a:lnTo>
                  <a:lnTo>
                    <a:pt x="1499" y="7363"/>
                  </a:lnTo>
                  <a:lnTo>
                    <a:pt x="1332" y="7016"/>
                  </a:lnTo>
                  <a:lnTo>
                    <a:pt x="1207" y="6813"/>
                  </a:lnTo>
                  <a:lnTo>
                    <a:pt x="1072" y="6654"/>
                  </a:lnTo>
                  <a:lnTo>
                    <a:pt x="958" y="6495"/>
                  </a:lnTo>
                  <a:lnTo>
                    <a:pt x="875" y="6420"/>
                  </a:lnTo>
                  <a:lnTo>
                    <a:pt x="683" y="6358"/>
                  </a:lnTo>
                  <a:lnTo>
                    <a:pt x="577" y="6210"/>
                  </a:lnTo>
                  <a:lnTo>
                    <a:pt x="392" y="6183"/>
                  </a:lnTo>
                  <a:lnTo>
                    <a:pt x="270" y="6084"/>
                  </a:lnTo>
                  <a:lnTo>
                    <a:pt x="131" y="5971"/>
                  </a:lnTo>
                  <a:lnTo>
                    <a:pt x="79" y="5813"/>
                  </a:lnTo>
                  <a:lnTo>
                    <a:pt x="38" y="5703"/>
                  </a:lnTo>
                  <a:lnTo>
                    <a:pt x="0" y="5602"/>
                  </a:lnTo>
                  <a:lnTo>
                    <a:pt x="115" y="5491"/>
                  </a:lnTo>
                  <a:lnTo>
                    <a:pt x="268" y="5348"/>
                  </a:lnTo>
                  <a:lnTo>
                    <a:pt x="330" y="5224"/>
                  </a:lnTo>
                  <a:lnTo>
                    <a:pt x="413" y="5153"/>
                  </a:lnTo>
                  <a:lnTo>
                    <a:pt x="602" y="5033"/>
                  </a:lnTo>
                  <a:lnTo>
                    <a:pt x="653" y="4916"/>
                  </a:lnTo>
                  <a:lnTo>
                    <a:pt x="542" y="4875"/>
                  </a:lnTo>
                  <a:lnTo>
                    <a:pt x="350" y="4849"/>
                  </a:lnTo>
                  <a:lnTo>
                    <a:pt x="233" y="4810"/>
                  </a:lnTo>
                  <a:lnTo>
                    <a:pt x="173" y="4693"/>
                  </a:lnTo>
                  <a:lnTo>
                    <a:pt x="132" y="4589"/>
                  </a:lnTo>
                  <a:lnTo>
                    <a:pt x="236" y="4435"/>
                  </a:lnTo>
                  <a:lnTo>
                    <a:pt x="363" y="4279"/>
                  </a:lnTo>
                  <a:lnTo>
                    <a:pt x="464" y="4141"/>
                  </a:lnTo>
                  <a:lnTo>
                    <a:pt x="722" y="3881"/>
                  </a:lnTo>
                  <a:lnTo>
                    <a:pt x="837" y="3725"/>
                  </a:lnTo>
                  <a:lnTo>
                    <a:pt x="878" y="3658"/>
                  </a:lnTo>
                  <a:lnTo>
                    <a:pt x="1105" y="3567"/>
                  </a:lnTo>
                  <a:lnTo>
                    <a:pt x="1275" y="3479"/>
                  </a:lnTo>
                  <a:lnTo>
                    <a:pt x="1338" y="3385"/>
                  </a:lnTo>
                  <a:lnTo>
                    <a:pt x="1359" y="3295"/>
                  </a:lnTo>
                  <a:lnTo>
                    <a:pt x="1523" y="3201"/>
                  </a:lnTo>
                  <a:lnTo>
                    <a:pt x="1707" y="3072"/>
                  </a:lnTo>
                  <a:cubicBezTo>
                    <a:pt x="1704" y="3016"/>
                    <a:pt x="1711" y="2960"/>
                    <a:pt x="1728" y="2906"/>
                  </a:cubicBezTo>
                  <a:cubicBezTo>
                    <a:pt x="1757" y="2814"/>
                    <a:pt x="1814" y="2727"/>
                    <a:pt x="1896" y="2650"/>
                  </a:cubicBezTo>
                  <a:cubicBezTo>
                    <a:pt x="1934" y="2572"/>
                    <a:pt x="1938" y="2488"/>
                    <a:pt x="1906" y="2408"/>
                  </a:cubicBezTo>
                  <a:cubicBezTo>
                    <a:pt x="1883" y="2352"/>
                    <a:pt x="1843" y="2298"/>
                    <a:pt x="1815" y="2242"/>
                  </a:cubicBezTo>
                  <a:cubicBezTo>
                    <a:pt x="1790" y="2191"/>
                    <a:pt x="1776" y="2138"/>
                    <a:pt x="1774" y="2083"/>
                  </a:cubicBezTo>
                  <a:lnTo>
                    <a:pt x="1774" y="1918"/>
                  </a:lnTo>
                  <a:lnTo>
                    <a:pt x="1753" y="1808"/>
                  </a:lnTo>
                  <a:lnTo>
                    <a:pt x="1638" y="1656"/>
                  </a:lnTo>
                  <a:lnTo>
                    <a:pt x="1493" y="1546"/>
                  </a:lnTo>
                  <a:lnTo>
                    <a:pt x="1587" y="1443"/>
                  </a:lnTo>
                  <a:lnTo>
                    <a:pt x="1656" y="1310"/>
                  </a:lnTo>
                  <a:lnTo>
                    <a:pt x="1459" y="1199"/>
                  </a:lnTo>
                  <a:lnTo>
                    <a:pt x="1280" y="1115"/>
                  </a:lnTo>
                  <a:lnTo>
                    <a:pt x="1083" y="1076"/>
                  </a:lnTo>
                  <a:lnTo>
                    <a:pt x="968" y="1103"/>
                  </a:lnTo>
                  <a:lnTo>
                    <a:pt x="869" y="1016"/>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dirty="0"/>
            </a:p>
          </p:txBody>
        </p:sp>
        <p:sp>
          <p:nvSpPr>
            <p:cNvPr id="515" name="Shape 515"/>
            <p:cNvSpPr/>
            <p:nvPr/>
          </p:nvSpPr>
          <p:spPr>
            <a:xfrm>
              <a:off x="5668224" y="10817884"/>
              <a:ext cx="401976" cy="204704"/>
            </a:xfrm>
            <a:custGeom>
              <a:avLst/>
              <a:gdLst/>
              <a:ahLst/>
              <a:cxnLst>
                <a:cxn ang="0">
                  <a:pos x="wd2" y="hd2"/>
                </a:cxn>
                <a:cxn ang="5400000">
                  <a:pos x="wd2" y="hd2"/>
                </a:cxn>
                <a:cxn ang="10800000">
                  <a:pos x="wd2" y="hd2"/>
                </a:cxn>
                <a:cxn ang="16200000">
                  <a:pos x="wd2" y="hd2"/>
                </a:cxn>
              </a:cxnLst>
              <a:rect l="0" t="0" r="r" b="b"/>
              <a:pathLst>
                <a:path w="21600" h="21600" extrusionOk="0">
                  <a:moveTo>
                    <a:pt x="7225" y="3547"/>
                  </a:moveTo>
                  <a:lnTo>
                    <a:pt x="5676" y="1626"/>
                  </a:lnTo>
                  <a:lnTo>
                    <a:pt x="3209" y="0"/>
                  </a:lnTo>
                  <a:lnTo>
                    <a:pt x="1176" y="1709"/>
                  </a:lnTo>
                  <a:lnTo>
                    <a:pt x="993" y="6809"/>
                  </a:lnTo>
                  <a:lnTo>
                    <a:pt x="0" y="9230"/>
                  </a:lnTo>
                  <a:lnTo>
                    <a:pt x="146" y="11719"/>
                  </a:lnTo>
                  <a:lnTo>
                    <a:pt x="1232" y="14861"/>
                  </a:lnTo>
                  <a:lnTo>
                    <a:pt x="2757" y="16925"/>
                  </a:lnTo>
                  <a:lnTo>
                    <a:pt x="4617" y="16204"/>
                  </a:lnTo>
                  <a:lnTo>
                    <a:pt x="6205" y="18329"/>
                  </a:lnTo>
                  <a:lnTo>
                    <a:pt x="6765" y="21054"/>
                  </a:lnTo>
                  <a:lnTo>
                    <a:pt x="9338" y="21600"/>
                  </a:lnTo>
                  <a:lnTo>
                    <a:pt x="10638" y="20386"/>
                  </a:lnTo>
                  <a:lnTo>
                    <a:pt x="12868" y="19239"/>
                  </a:lnTo>
                  <a:cubicBezTo>
                    <a:pt x="13384" y="19258"/>
                    <a:pt x="13900" y="19258"/>
                    <a:pt x="14416" y="19239"/>
                  </a:cubicBezTo>
                  <a:cubicBezTo>
                    <a:pt x="15695" y="19193"/>
                    <a:pt x="16971" y="19031"/>
                    <a:pt x="18242" y="18754"/>
                  </a:cubicBezTo>
                  <a:lnTo>
                    <a:pt x="20946" y="19118"/>
                  </a:lnTo>
                  <a:lnTo>
                    <a:pt x="21600" y="16751"/>
                  </a:lnTo>
                  <a:lnTo>
                    <a:pt x="17600" y="16751"/>
                  </a:lnTo>
                  <a:lnTo>
                    <a:pt x="14802" y="15172"/>
                  </a:lnTo>
                  <a:lnTo>
                    <a:pt x="13214" y="10808"/>
                  </a:lnTo>
                  <a:lnTo>
                    <a:pt x="11408" y="9230"/>
                  </a:lnTo>
                  <a:lnTo>
                    <a:pt x="9731" y="7773"/>
                  </a:lnTo>
                  <a:lnTo>
                    <a:pt x="9139" y="5420"/>
                  </a:lnTo>
                  <a:lnTo>
                    <a:pt x="7225" y="3547"/>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16" name="Shape 516"/>
            <p:cNvSpPr/>
            <p:nvPr/>
          </p:nvSpPr>
          <p:spPr>
            <a:xfrm>
              <a:off x="6144936" y="10685978"/>
              <a:ext cx="250857" cy="106406"/>
            </a:xfrm>
            <a:custGeom>
              <a:avLst/>
              <a:gdLst/>
              <a:ahLst/>
              <a:cxnLst>
                <a:cxn ang="0">
                  <a:pos x="wd2" y="hd2"/>
                </a:cxn>
                <a:cxn ang="5400000">
                  <a:pos x="wd2" y="hd2"/>
                </a:cxn>
                <a:cxn ang="10800000">
                  <a:pos x="wd2" y="hd2"/>
                </a:cxn>
                <a:cxn ang="16200000">
                  <a:pos x="wd2" y="hd2"/>
                </a:cxn>
              </a:cxnLst>
              <a:rect l="0" t="0" r="r" b="b"/>
              <a:pathLst>
                <a:path w="21600" h="21600" extrusionOk="0">
                  <a:moveTo>
                    <a:pt x="8319" y="0"/>
                  </a:moveTo>
                  <a:lnTo>
                    <a:pt x="5026" y="117"/>
                  </a:lnTo>
                  <a:cubicBezTo>
                    <a:pt x="4484" y="789"/>
                    <a:pt x="3941" y="1461"/>
                    <a:pt x="3399" y="2133"/>
                  </a:cubicBezTo>
                  <a:cubicBezTo>
                    <a:pt x="2857" y="2805"/>
                    <a:pt x="2314" y="3476"/>
                    <a:pt x="1772" y="4148"/>
                  </a:cubicBezTo>
                  <a:lnTo>
                    <a:pt x="4542" y="6577"/>
                  </a:lnTo>
                  <a:lnTo>
                    <a:pt x="3392" y="10753"/>
                  </a:lnTo>
                  <a:lnTo>
                    <a:pt x="0" y="11818"/>
                  </a:lnTo>
                  <a:lnTo>
                    <a:pt x="1581" y="16345"/>
                  </a:lnTo>
                  <a:lnTo>
                    <a:pt x="4913" y="16345"/>
                  </a:lnTo>
                  <a:lnTo>
                    <a:pt x="7757" y="19148"/>
                  </a:lnTo>
                  <a:lnTo>
                    <a:pt x="10993" y="21600"/>
                  </a:lnTo>
                  <a:lnTo>
                    <a:pt x="14223" y="19761"/>
                  </a:lnTo>
                  <a:lnTo>
                    <a:pt x="14972" y="14169"/>
                  </a:lnTo>
                  <a:lnTo>
                    <a:pt x="18108" y="8928"/>
                  </a:lnTo>
                  <a:lnTo>
                    <a:pt x="21600" y="7876"/>
                  </a:lnTo>
                  <a:lnTo>
                    <a:pt x="21600" y="3101"/>
                  </a:lnTo>
                  <a:lnTo>
                    <a:pt x="19411" y="1378"/>
                  </a:lnTo>
                  <a:lnTo>
                    <a:pt x="17621" y="692"/>
                  </a:lnTo>
                  <a:lnTo>
                    <a:pt x="12533" y="2093"/>
                  </a:lnTo>
                  <a:lnTo>
                    <a:pt x="10949" y="1393"/>
                  </a:lnTo>
                  <a:lnTo>
                    <a:pt x="8319"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17" name="Shape 517"/>
            <p:cNvSpPr/>
            <p:nvPr/>
          </p:nvSpPr>
          <p:spPr>
            <a:xfrm>
              <a:off x="8840539" y="3376360"/>
              <a:ext cx="5192263" cy="5953191"/>
            </a:xfrm>
            <a:custGeom>
              <a:avLst/>
              <a:gdLst/>
              <a:ahLst/>
              <a:cxnLst>
                <a:cxn ang="0">
                  <a:pos x="wd2" y="hd2"/>
                </a:cxn>
                <a:cxn ang="5400000">
                  <a:pos x="wd2" y="hd2"/>
                </a:cxn>
                <a:cxn ang="10800000">
                  <a:pos x="wd2" y="hd2"/>
                </a:cxn>
                <a:cxn ang="16200000">
                  <a:pos x="wd2" y="hd2"/>
                </a:cxn>
              </a:cxnLst>
              <a:rect l="0" t="0" r="r" b="b"/>
              <a:pathLst>
                <a:path w="21600" h="21600" extrusionOk="0">
                  <a:moveTo>
                    <a:pt x="11905" y="1298"/>
                  </a:moveTo>
                  <a:lnTo>
                    <a:pt x="11748" y="1386"/>
                  </a:lnTo>
                  <a:lnTo>
                    <a:pt x="11649" y="1501"/>
                  </a:lnTo>
                  <a:lnTo>
                    <a:pt x="11657" y="1629"/>
                  </a:lnTo>
                  <a:lnTo>
                    <a:pt x="11744" y="1704"/>
                  </a:lnTo>
                  <a:lnTo>
                    <a:pt x="11765" y="1791"/>
                  </a:lnTo>
                  <a:lnTo>
                    <a:pt x="11622" y="1915"/>
                  </a:lnTo>
                  <a:lnTo>
                    <a:pt x="11470" y="2059"/>
                  </a:lnTo>
                  <a:lnTo>
                    <a:pt x="11326" y="2096"/>
                  </a:lnTo>
                  <a:lnTo>
                    <a:pt x="11204" y="2078"/>
                  </a:lnTo>
                  <a:lnTo>
                    <a:pt x="10972" y="2003"/>
                  </a:lnTo>
                  <a:lnTo>
                    <a:pt x="10824" y="1959"/>
                  </a:lnTo>
                  <a:lnTo>
                    <a:pt x="10659" y="1903"/>
                  </a:lnTo>
                  <a:lnTo>
                    <a:pt x="10370" y="1872"/>
                  </a:lnTo>
                  <a:lnTo>
                    <a:pt x="10297" y="1768"/>
                  </a:lnTo>
                  <a:lnTo>
                    <a:pt x="10194" y="1639"/>
                  </a:lnTo>
                  <a:lnTo>
                    <a:pt x="10095" y="1497"/>
                  </a:lnTo>
                  <a:lnTo>
                    <a:pt x="9893" y="1403"/>
                  </a:lnTo>
                  <a:lnTo>
                    <a:pt x="9738" y="1384"/>
                  </a:lnTo>
                  <a:lnTo>
                    <a:pt x="9487" y="1311"/>
                  </a:lnTo>
                  <a:lnTo>
                    <a:pt x="9256" y="1311"/>
                  </a:lnTo>
                  <a:lnTo>
                    <a:pt x="9130" y="1305"/>
                  </a:lnTo>
                  <a:lnTo>
                    <a:pt x="9053" y="1242"/>
                  </a:lnTo>
                  <a:lnTo>
                    <a:pt x="8911" y="1116"/>
                  </a:lnTo>
                  <a:lnTo>
                    <a:pt x="8694" y="947"/>
                  </a:lnTo>
                  <a:lnTo>
                    <a:pt x="8636" y="849"/>
                  </a:lnTo>
                  <a:lnTo>
                    <a:pt x="8687" y="761"/>
                  </a:lnTo>
                  <a:lnTo>
                    <a:pt x="8783" y="636"/>
                  </a:lnTo>
                  <a:lnTo>
                    <a:pt x="8776" y="548"/>
                  </a:lnTo>
                  <a:lnTo>
                    <a:pt x="8704" y="440"/>
                  </a:lnTo>
                  <a:lnTo>
                    <a:pt x="8651" y="369"/>
                  </a:lnTo>
                  <a:lnTo>
                    <a:pt x="8694" y="263"/>
                  </a:lnTo>
                  <a:lnTo>
                    <a:pt x="8750" y="213"/>
                  </a:lnTo>
                  <a:lnTo>
                    <a:pt x="8706" y="120"/>
                  </a:lnTo>
                  <a:lnTo>
                    <a:pt x="8574" y="53"/>
                  </a:lnTo>
                  <a:lnTo>
                    <a:pt x="8473" y="0"/>
                  </a:lnTo>
                  <a:lnTo>
                    <a:pt x="8301" y="31"/>
                  </a:lnTo>
                  <a:lnTo>
                    <a:pt x="8038" y="123"/>
                  </a:lnTo>
                  <a:lnTo>
                    <a:pt x="7831" y="167"/>
                  </a:lnTo>
                  <a:lnTo>
                    <a:pt x="7542" y="204"/>
                  </a:lnTo>
                  <a:lnTo>
                    <a:pt x="7323" y="198"/>
                  </a:lnTo>
                  <a:lnTo>
                    <a:pt x="7098" y="173"/>
                  </a:lnTo>
                  <a:lnTo>
                    <a:pt x="6861" y="167"/>
                  </a:lnTo>
                  <a:lnTo>
                    <a:pt x="6735" y="117"/>
                  </a:lnTo>
                  <a:lnTo>
                    <a:pt x="6538" y="97"/>
                  </a:lnTo>
                  <a:lnTo>
                    <a:pt x="6405" y="145"/>
                  </a:lnTo>
                  <a:lnTo>
                    <a:pt x="6221" y="214"/>
                  </a:lnTo>
                  <a:lnTo>
                    <a:pt x="6040" y="224"/>
                  </a:lnTo>
                  <a:lnTo>
                    <a:pt x="5774" y="295"/>
                  </a:lnTo>
                  <a:lnTo>
                    <a:pt x="5503" y="389"/>
                  </a:lnTo>
                  <a:lnTo>
                    <a:pt x="5346" y="481"/>
                  </a:lnTo>
                  <a:lnTo>
                    <a:pt x="5159" y="600"/>
                  </a:lnTo>
                  <a:lnTo>
                    <a:pt x="4994" y="675"/>
                  </a:lnTo>
                  <a:cubicBezTo>
                    <a:pt x="4958" y="685"/>
                    <a:pt x="4920" y="693"/>
                    <a:pt x="4883" y="698"/>
                  </a:cubicBezTo>
                  <a:cubicBezTo>
                    <a:pt x="4849" y="702"/>
                    <a:pt x="4815" y="704"/>
                    <a:pt x="4781" y="704"/>
                  </a:cubicBezTo>
                  <a:lnTo>
                    <a:pt x="4638" y="679"/>
                  </a:lnTo>
                  <a:lnTo>
                    <a:pt x="4547" y="675"/>
                  </a:lnTo>
                  <a:lnTo>
                    <a:pt x="4417" y="656"/>
                  </a:lnTo>
                  <a:lnTo>
                    <a:pt x="4244" y="637"/>
                  </a:lnTo>
                  <a:lnTo>
                    <a:pt x="4107" y="562"/>
                  </a:lnTo>
                  <a:lnTo>
                    <a:pt x="3988" y="482"/>
                  </a:lnTo>
                  <a:lnTo>
                    <a:pt x="3873" y="464"/>
                  </a:lnTo>
                  <a:lnTo>
                    <a:pt x="3807" y="533"/>
                  </a:lnTo>
                  <a:lnTo>
                    <a:pt x="3751" y="608"/>
                  </a:lnTo>
                  <a:lnTo>
                    <a:pt x="3646" y="730"/>
                  </a:lnTo>
                  <a:lnTo>
                    <a:pt x="3580" y="822"/>
                  </a:lnTo>
                  <a:lnTo>
                    <a:pt x="3480" y="939"/>
                  </a:lnTo>
                  <a:lnTo>
                    <a:pt x="3212" y="1058"/>
                  </a:lnTo>
                  <a:lnTo>
                    <a:pt x="2961" y="1162"/>
                  </a:lnTo>
                  <a:lnTo>
                    <a:pt x="2882" y="1237"/>
                  </a:lnTo>
                  <a:lnTo>
                    <a:pt x="2746" y="1325"/>
                  </a:lnTo>
                  <a:lnTo>
                    <a:pt x="2704" y="1430"/>
                  </a:lnTo>
                  <a:lnTo>
                    <a:pt x="2576" y="1610"/>
                  </a:lnTo>
                  <a:lnTo>
                    <a:pt x="2532" y="1707"/>
                  </a:lnTo>
                  <a:lnTo>
                    <a:pt x="2566" y="1826"/>
                  </a:lnTo>
                  <a:lnTo>
                    <a:pt x="2573" y="1918"/>
                  </a:lnTo>
                  <a:lnTo>
                    <a:pt x="2559" y="2012"/>
                  </a:lnTo>
                  <a:lnTo>
                    <a:pt x="2544" y="2114"/>
                  </a:lnTo>
                  <a:lnTo>
                    <a:pt x="2436" y="2195"/>
                  </a:lnTo>
                  <a:lnTo>
                    <a:pt x="2269" y="2330"/>
                  </a:lnTo>
                  <a:lnTo>
                    <a:pt x="2091" y="2512"/>
                  </a:lnTo>
                  <a:lnTo>
                    <a:pt x="1925" y="2605"/>
                  </a:lnTo>
                  <a:lnTo>
                    <a:pt x="1797" y="2653"/>
                  </a:lnTo>
                  <a:lnTo>
                    <a:pt x="1647" y="2722"/>
                  </a:lnTo>
                  <a:lnTo>
                    <a:pt x="1528" y="2808"/>
                  </a:lnTo>
                  <a:lnTo>
                    <a:pt x="1447" y="2931"/>
                  </a:lnTo>
                  <a:lnTo>
                    <a:pt x="1332" y="3038"/>
                  </a:lnTo>
                  <a:lnTo>
                    <a:pt x="1173" y="3213"/>
                  </a:lnTo>
                  <a:lnTo>
                    <a:pt x="1030" y="3388"/>
                  </a:lnTo>
                  <a:lnTo>
                    <a:pt x="1001" y="3475"/>
                  </a:lnTo>
                  <a:lnTo>
                    <a:pt x="951" y="3585"/>
                  </a:lnTo>
                  <a:lnTo>
                    <a:pt x="845" y="3723"/>
                  </a:lnTo>
                  <a:lnTo>
                    <a:pt x="700" y="3911"/>
                  </a:lnTo>
                  <a:lnTo>
                    <a:pt x="650" y="4048"/>
                  </a:lnTo>
                  <a:lnTo>
                    <a:pt x="448" y="4221"/>
                  </a:lnTo>
                  <a:lnTo>
                    <a:pt x="410" y="4305"/>
                  </a:lnTo>
                  <a:lnTo>
                    <a:pt x="349" y="4386"/>
                  </a:lnTo>
                  <a:lnTo>
                    <a:pt x="269" y="4455"/>
                  </a:lnTo>
                  <a:lnTo>
                    <a:pt x="232" y="4555"/>
                  </a:lnTo>
                  <a:lnTo>
                    <a:pt x="226" y="4651"/>
                  </a:lnTo>
                  <a:lnTo>
                    <a:pt x="176" y="4751"/>
                  </a:lnTo>
                  <a:lnTo>
                    <a:pt x="156" y="4813"/>
                  </a:lnTo>
                  <a:lnTo>
                    <a:pt x="163" y="4888"/>
                  </a:lnTo>
                  <a:lnTo>
                    <a:pt x="220" y="5002"/>
                  </a:lnTo>
                  <a:lnTo>
                    <a:pt x="292" y="5121"/>
                  </a:lnTo>
                  <a:lnTo>
                    <a:pt x="355" y="5258"/>
                  </a:lnTo>
                  <a:lnTo>
                    <a:pt x="369" y="5453"/>
                  </a:lnTo>
                  <a:lnTo>
                    <a:pt x="413" y="5578"/>
                  </a:lnTo>
                  <a:lnTo>
                    <a:pt x="477" y="5695"/>
                  </a:lnTo>
                  <a:lnTo>
                    <a:pt x="477" y="5825"/>
                  </a:lnTo>
                  <a:lnTo>
                    <a:pt x="441" y="5944"/>
                  </a:lnTo>
                  <a:lnTo>
                    <a:pt x="405" y="6019"/>
                  </a:lnTo>
                  <a:lnTo>
                    <a:pt x="391" y="6138"/>
                  </a:lnTo>
                  <a:lnTo>
                    <a:pt x="355" y="6250"/>
                  </a:lnTo>
                  <a:lnTo>
                    <a:pt x="307" y="6323"/>
                  </a:lnTo>
                  <a:lnTo>
                    <a:pt x="280" y="6392"/>
                  </a:lnTo>
                  <a:lnTo>
                    <a:pt x="215" y="6459"/>
                  </a:lnTo>
                  <a:lnTo>
                    <a:pt x="80" y="6545"/>
                  </a:lnTo>
                  <a:lnTo>
                    <a:pt x="0" y="6592"/>
                  </a:lnTo>
                  <a:lnTo>
                    <a:pt x="0" y="6680"/>
                  </a:lnTo>
                  <a:lnTo>
                    <a:pt x="74" y="6761"/>
                  </a:lnTo>
                  <a:lnTo>
                    <a:pt x="110" y="6891"/>
                  </a:lnTo>
                  <a:lnTo>
                    <a:pt x="117" y="7009"/>
                  </a:lnTo>
                  <a:lnTo>
                    <a:pt x="117" y="7138"/>
                  </a:lnTo>
                  <a:lnTo>
                    <a:pt x="61" y="7213"/>
                  </a:lnTo>
                  <a:lnTo>
                    <a:pt x="54" y="7299"/>
                  </a:lnTo>
                  <a:lnTo>
                    <a:pt x="185" y="7447"/>
                  </a:lnTo>
                  <a:lnTo>
                    <a:pt x="278" y="7578"/>
                  </a:lnTo>
                  <a:lnTo>
                    <a:pt x="459" y="7641"/>
                  </a:lnTo>
                  <a:lnTo>
                    <a:pt x="564" y="7676"/>
                  </a:lnTo>
                  <a:lnTo>
                    <a:pt x="670" y="7805"/>
                  </a:lnTo>
                  <a:lnTo>
                    <a:pt x="779" y="7951"/>
                  </a:lnTo>
                  <a:lnTo>
                    <a:pt x="880" y="8070"/>
                  </a:lnTo>
                  <a:lnTo>
                    <a:pt x="1010" y="8216"/>
                  </a:lnTo>
                  <a:lnTo>
                    <a:pt x="1152" y="8321"/>
                  </a:lnTo>
                  <a:lnTo>
                    <a:pt x="1238" y="8546"/>
                  </a:lnTo>
                  <a:lnTo>
                    <a:pt x="1195" y="8652"/>
                  </a:lnTo>
                  <a:lnTo>
                    <a:pt x="1275" y="8822"/>
                  </a:lnTo>
                  <a:lnTo>
                    <a:pt x="1378" y="8876"/>
                  </a:lnTo>
                  <a:lnTo>
                    <a:pt x="1513" y="8970"/>
                  </a:lnTo>
                  <a:lnTo>
                    <a:pt x="1679" y="9195"/>
                  </a:lnTo>
                  <a:lnTo>
                    <a:pt x="1843" y="9284"/>
                  </a:lnTo>
                  <a:lnTo>
                    <a:pt x="1963" y="9393"/>
                  </a:lnTo>
                  <a:lnTo>
                    <a:pt x="2026" y="9468"/>
                  </a:lnTo>
                  <a:lnTo>
                    <a:pt x="2137" y="9480"/>
                  </a:lnTo>
                  <a:lnTo>
                    <a:pt x="2185" y="9549"/>
                  </a:lnTo>
                  <a:lnTo>
                    <a:pt x="2387" y="9655"/>
                  </a:lnTo>
                  <a:lnTo>
                    <a:pt x="2546" y="9722"/>
                  </a:lnTo>
                  <a:lnTo>
                    <a:pt x="2676" y="9747"/>
                  </a:lnTo>
                  <a:lnTo>
                    <a:pt x="2864" y="9801"/>
                  </a:lnTo>
                  <a:lnTo>
                    <a:pt x="3059" y="9868"/>
                  </a:lnTo>
                  <a:lnTo>
                    <a:pt x="3321" y="9803"/>
                  </a:lnTo>
                  <a:lnTo>
                    <a:pt x="3355" y="9741"/>
                  </a:lnTo>
                  <a:lnTo>
                    <a:pt x="3514" y="9656"/>
                  </a:lnTo>
                  <a:lnTo>
                    <a:pt x="3671" y="9656"/>
                  </a:lnTo>
                  <a:lnTo>
                    <a:pt x="3834" y="9668"/>
                  </a:lnTo>
                  <a:lnTo>
                    <a:pt x="3928" y="9618"/>
                  </a:lnTo>
                  <a:lnTo>
                    <a:pt x="4065" y="9568"/>
                  </a:lnTo>
                  <a:lnTo>
                    <a:pt x="4183" y="9562"/>
                  </a:lnTo>
                  <a:lnTo>
                    <a:pt x="4264" y="9614"/>
                  </a:lnTo>
                  <a:lnTo>
                    <a:pt x="4399" y="9656"/>
                  </a:lnTo>
                  <a:lnTo>
                    <a:pt x="4491" y="9685"/>
                  </a:lnTo>
                  <a:lnTo>
                    <a:pt x="4570" y="9697"/>
                  </a:lnTo>
                  <a:lnTo>
                    <a:pt x="4741" y="9672"/>
                  </a:lnTo>
                  <a:lnTo>
                    <a:pt x="4835" y="9629"/>
                  </a:lnTo>
                  <a:lnTo>
                    <a:pt x="5049" y="9541"/>
                  </a:lnTo>
                  <a:lnTo>
                    <a:pt x="5236" y="9504"/>
                  </a:lnTo>
                  <a:lnTo>
                    <a:pt x="5409" y="9560"/>
                  </a:lnTo>
                  <a:lnTo>
                    <a:pt x="5568" y="9456"/>
                  </a:lnTo>
                  <a:lnTo>
                    <a:pt x="5900" y="9362"/>
                  </a:lnTo>
                  <a:lnTo>
                    <a:pt x="6211" y="9231"/>
                  </a:lnTo>
                  <a:lnTo>
                    <a:pt x="6387" y="9206"/>
                  </a:lnTo>
                  <a:lnTo>
                    <a:pt x="6552" y="9212"/>
                  </a:lnTo>
                  <a:lnTo>
                    <a:pt x="6746" y="9256"/>
                  </a:lnTo>
                  <a:lnTo>
                    <a:pt x="6865" y="9309"/>
                  </a:lnTo>
                  <a:lnTo>
                    <a:pt x="6951" y="9353"/>
                  </a:lnTo>
                  <a:lnTo>
                    <a:pt x="7023" y="9409"/>
                  </a:lnTo>
                  <a:lnTo>
                    <a:pt x="7103" y="9497"/>
                  </a:lnTo>
                  <a:lnTo>
                    <a:pt x="7134" y="9626"/>
                  </a:lnTo>
                  <a:lnTo>
                    <a:pt x="7148" y="9713"/>
                  </a:lnTo>
                  <a:lnTo>
                    <a:pt x="7170" y="9786"/>
                  </a:lnTo>
                  <a:lnTo>
                    <a:pt x="7298" y="9829"/>
                  </a:lnTo>
                  <a:lnTo>
                    <a:pt x="7435" y="9842"/>
                  </a:lnTo>
                  <a:lnTo>
                    <a:pt x="7584" y="9786"/>
                  </a:lnTo>
                  <a:lnTo>
                    <a:pt x="7980" y="9786"/>
                  </a:lnTo>
                  <a:lnTo>
                    <a:pt x="8202" y="9831"/>
                  </a:lnTo>
                  <a:lnTo>
                    <a:pt x="8289" y="9968"/>
                  </a:lnTo>
                  <a:lnTo>
                    <a:pt x="8455" y="10087"/>
                  </a:lnTo>
                  <a:lnTo>
                    <a:pt x="8491" y="10175"/>
                  </a:lnTo>
                  <a:lnTo>
                    <a:pt x="8498" y="10323"/>
                  </a:lnTo>
                  <a:lnTo>
                    <a:pt x="8534" y="10455"/>
                  </a:lnTo>
                  <a:lnTo>
                    <a:pt x="8534" y="10567"/>
                  </a:lnTo>
                  <a:lnTo>
                    <a:pt x="8486" y="10709"/>
                  </a:lnTo>
                  <a:lnTo>
                    <a:pt x="8438" y="10877"/>
                  </a:lnTo>
                  <a:lnTo>
                    <a:pt x="8421" y="11008"/>
                  </a:lnTo>
                  <a:lnTo>
                    <a:pt x="8356" y="11171"/>
                  </a:lnTo>
                  <a:lnTo>
                    <a:pt x="8236" y="11348"/>
                  </a:lnTo>
                  <a:lnTo>
                    <a:pt x="8272" y="11458"/>
                  </a:lnTo>
                  <a:lnTo>
                    <a:pt x="8279" y="11545"/>
                  </a:lnTo>
                  <a:lnTo>
                    <a:pt x="8322" y="11649"/>
                  </a:lnTo>
                  <a:lnTo>
                    <a:pt x="8387" y="11749"/>
                  </a:lnTo>
                  <a:lnTo>
                    <a:pt x="8437" y="11849"/>
                  </a:lnTo>
                  <a:lnTo>
                    <a:pt x="8567" y="11936"/>
                  </a:lnTo>
                  <a:lnTo>
                    <a:pt x="8726" y="12086"/>
                  </a:lnTo>
                  <a:lnTo>
                    <a:pt x="8935" y="12257"/>
                  </a:lnTo>
                  <a:lnTo>
                    <a:pt x="9193" y="12538"/>
                  </a:lnTo>
                  <a:lnTo>
                    <a:pt x="9222" y="12667"/>
                  </a:lnTo>
                  <a:lnTo>
                    <a:pt x="9215" y="12761"/>
                  </a:lnTo>
                  <a:lnTo>
                    <a:pt x="9229" y="12888"/>
                  </a:lnTo>
                  <a:lnTo>
                    <a:pt x="9266" y="13018"/>
                  </a:lnTo>
                  <a:lnTo>
                    <a:pt x="9302" y="13097"/>
                  </a:lnTo>
                  <a:lnTo>
                    <a:pt x="9403" y="13235"/>
                  </a:lnTo>
                  <a:lnTo>
                    <a:pt x="9453" y="13316"/>
                  </a:lnTo>
                  <a:lnTo>
                    <a:pt x="9566" y="13451"/>
                  </a:lnTo>
                  <a:lnTo>
                    <a:pt x="9766" y="13633"/>
                  </a:lnTo>
                  <a:lnTo>
                    <a:pt x="9692" y="13770"/>
                  </a:lnTo>
                  <a:lnTo>
                    <a:pt x="9591" y="13864"/>
                  </a:lnTo>
                  <a:lnTo>
                    <a:pt x="9591" y="13962"/>
                  </a:lnTo>
                  <a:lnTo>
                    <a:pt x="9620" y="14068"/>
                  </a:lnTo>
                  <a:lnTo>
                    <a:pt x="9710" y="14197"/>
                  </a:lnTo>
                  <a:lnTo>
                    <a:pt x="9780" y="14370"/>
                  </a:lnTo>
                  <a:lnTo>
                    <a:pt x="9795" y="14482"/>
                  </a:lnTo>
                  <a:lnTo>
                    <a:pt x="9802" y="14588"/>
                  </a:lnTo>
                  <a:lnTo>
                    <a:pt x="9775" y="14690"/>
                  </a:lnTo>
                  <a:lnTo>
                    <a:pt x="9739" y="14790"/>
                  </a:lnTo>
                  <a:lnTo>
                    <a:pt x="9667" y="14915"/>
                  </a:lnTo>
                  <a:lnTo>
                    <a:pt x="9609" y="15021"/>
                  </a:lnTo>
                  <a:lnTo>
                    <a:pt x="9530" y="15132"/>
                  </a:lnTo>
                  <a:lnTo>
                    <a:pt x="9479" y="15276"/>
                  </a:lnTo>
                  <a:lnTo>
                    <a:pt x="9395" y="15443"/>
                  </a:lnTo>
                  <a:lnTo>
                    <a:pt x="9345" y="15586"/>
                  </a:lnTo>
                  <a:lnTo>
                    <a:pt x="9275" y="15726"/>
                  </a:lnTo>
                  <a:lnTo>
                    <a:pt x="9162" y="15929"/>
                  </a:lnTo>
                  <a:lnTo>
                    <a:pt x="9125" y="16060"/>
                  </a:lnTo>
                  <a:lnTo>
                    <a:pt x="9118" y="16204"/>
                  </a:lnTo>
                  <a:lnTo>
                    <a:pt x="9133" y="16366"/>
                  </a:lnTo>
                  <a:lnTo>
                    <a:pt x="9145" y="16558"/>
                  </a:lnTo>
                  <a:lnTo>
                    <a:pt x="9224" y="16671"/>
                  </a:lnTo>
                  <a:lnTo>
                    <a:pt x="9275" y="16808"/>
                  </a:lnTo>
                  <a:lnTo>
                    <a:pt x="9364" y="16942"/>
                  </a:lnTo>
                  <a:lnTo>
                    <a:pt x="9448" y="17105"/>
                  </a:lnTo>
                  <a:lnTo>
                    <a:pt x="9540" y="17211"/>
                  </a:lnTo>
                  <a:lnTo>
                    <a:pt x="9663" y="17399"/>
                  </a:lnTo>
                  <a:lnTo>
                    <a:pt x="9739" y="17522"/>
                  </a:lnTo>
                  <a:lnTo>
                    <a:pt x="9826" y="17703"/>
                  </a:lnTo>
                  <a:lnTo>
                    <a:pt x="9978" y="17846"/>
                  </a:lnTo>
                  <a:lnTo>
                    <a:pt x="9978" y="17984"/>
                  </a:lnTo>
                  <a:lnTo>
                    <a:pt x="10014" y="18084"/>
                  </a:lnTo>
                  <a:lnTo>
                    <a:pt x="10050" y="18240"/>
                  </a:lnTo>
                  <a:lnTo>
                    <a:pt x="10081" y="18371"/>
                  </a:lnTo>
                  <a:lnTo>
                    <a:pt x="10146" y="18518"/>
                  </a:lnTo>
                  <a:lnTo>
                    <a:pt x="10197" y="18674"/>
                  </a:lnTo>
                  <a:lnTo>
                    <a:pt x="10223" y="18828"/>
                  </a:lnTo>
                  <a:lnTo>
                    <a:pt x="10173" y="18905"/>
                  </a:lnTo>
                  <a:cubicBezTo>
                    <a:pt x="10161" y="18932"/>
                    <a:pt x="10154" y="18960"/>
                    <a:pt x="10154" y="18989"/>
                  </a:cubicBezTo>
                  <a:cubicBezTo>
                    <a:pt x="10153" y="19050"/>
                    <a:pt x="10179" y="19109"/>
                    <a:pt x="10226" y="19154"/>
                  </a:cubicBezTo>
                  <a:lnTo>
                    <a:pt x="10226" y="19319"/>
                  </a:lnTo>
                  <a:lnTo>
                    <a:pt x="10198" y="19438"/>
                  </a:lnTo>
                  <a:lnTo>
                    <a:pt x="10205" y="19569"/>
                  </a:lnTo>
                  <a:lnTo>
                    <a:pt x="10335" y="19657"/>
                  </a:lnTo>
                  <a:cubicBezTo>
                    <a:pt x="10390" y="19680"/>
                    <a:pt x="10437" y="19714"/>
                    <a:pt x="10472" y="19757"/>
                  </a:cubicBezTo>
                  <a:cubicBezTo>
                    <a:pt x="10520" y="19816"/>
                    <a:pt x="10543" y="19887"/>
                    <a:pt x="10537" y="19959"/>
                  </a:cubicBezTo>
                  <a:cubicBezTo>
                    <a:pt x="10582" y="19972"/>
                    <a:pt x="10624" y="19991"/>
                    <a:pt x="10662" y="20015"/>
                  </a:cubicBezTo>
                  <a:cubicBezTo>
                    <a:pt x="10709" y="20045"/>
                    <a:pt x="10748" y="20083"/>
                    <a:pt x="10778" y="20126"/>
                  </a:cubicBezTo>
                  <a:lnTo>
                    <a:pt x="10833" y="20258"/>
                  </a:lnTo>
                  <a:lnTo>
                    <a:pt x="10886" y="20443"/>
                  </a:lnTo>
                  <a:lnTo>
                    <a:pt x="10987" y="20518"/>
                  </a:lnTo>
                  <a:lnTo>
                    <a:pt x="11146" y="20643"/>
                  </a:lnTo>
                  <a:lnTo>
                    <a:pt x="11228" y="20767"/>
                  </a:lnTo>
                  <a:lnTo>
                    <a:pt x="11192" y="20929"/>
                  </a:lnTo>
                  <a:lnTo>
                    <a:pt x="11116" y="20979"/>
                  </a:lnTo>
                  <a:lnTo>
                    <a:pt x="11094" y="21129"/>
                  </a:lnTo>
                  <a:lnTo>
                    <a:pt x="11138" y="21216"/>
                  </a:lnTo>
                  <a:lnTo>
                    <a:pt x="11232" y="21323"/>
                  </a:lnTo>
                  <a:lnTo>
                    <a:pt x="11296" y="21404"/>
                  </a:lnTo>
                  <a:lnTo>
                    <a:pt x="11398" y="21485"/>
                  </a:lnTo>
                  <a:lnTo>
                    <a:pt x="11510" y="21554"/>
                  </a:lnTo>
                  <a:lnTo>
                    <a:pt x="11611" y="21600"/>
                  </a:lnTo>
                  <a:lnTo>
                    <a:pt x="11710" y="21587"/>
                  </a:lnTo>
                  <a:lnTo>
                    <a:pt x="11885" y="21519"/>
                  </a:lnTo>
                  <a:lnTo>
                    <a:pt x="12056" y="21494"/>
                  </a:lnTo>
                  <a:lnTo>
                    <a:pt x="12201" y="21481"/>
                  </a:lnTo>
                  <a:lnTo>
                    <a:pt x="12338" y="21418"/>
                  </a:lnTo>
                  <a:lnTo>
                    <a:pt x="12439" y="21389"/>
                  </a:lnTo>
                  <a:lnTo>
                    <a:pt x="12576" y="21408"/>
                  </a:lnTo>
                  <a:lnTo>
                    <a:pt x="12739" y="21426"/>
                  </a:lnTo>
                  <a:lnTo>
                    <a:pt x="12983" y="21499"/>
                  </a:lnTo>
                  <a:lnTo>
                    <a:pt x="13082" y="21535"/>
                  </a:lnTo>
                  <a:lnTo>
                    <a:pt x="13262" y="21478"/>
                  </a:lnTo>
                  <a:lnTo>
                    <a:pt x="13457" y="21372"/>
                  </a:lnTo>
                  <a:lnTo>
                    <a:pt x="13645" y="21293"/>
                  </a:lnTo>
                  <a:lnTo>
                    <a:pt x="13855" y="21184"/>
                  </a:lnTo>
                  <a:lnTo>
                    <a:pt x="13917" y="21124"/>
                  </a:lnTo>
                  <a:lnTo>
                    <a:pt x="14020" y="21112"/>
                  </a:lnTo>
                  <a:lnTo>
                    <a:pt x="14140" y="20918"/>
                  </a:lnTo>
                  <a:lnTo>
                    <a:pt x="14308" y="20841"/>
                  </a:lnTo>
                  <a:lnTo>
                    <a:pt x="14496" y="20735"/>
                  </a:lnTo>
                  <a:lnTo>
                    <a:pt x="14532" y="20631"/>
                  </a:lnTo>
                  <a:cubicBezTo>
                    <a:pt x="14523" y="20597"/>
                    <a:pt x="14526" y="20563"/>
                    <a:pt x="14539" y="20531"/>
                  </a:cubicBezTo>
                  <a:cubicBezTo>
                    <a:pt x="14575" y="20440"/>
                    <a:pt x="14682" y="20384"/>
                    <a:pt x="14791" y="20399"/>
                  </a:cubicBezTo>
                  <a:lnTo>
                    <a:pt x="14996" y="20260"/>
                  </a:lnTo>
                  <a:lnTo>
                    <a:pt x="15107" y="20110"/>
                  </a:lnTo>
                  <a:lnTo>
                    <a:pt x="15150" y="19997"/>
                  </a:lnTo>
                  <a:lnTo>
                    <a:pt x="15186" y="19891"/>
                  </a:lnTo>
                  <a:lnTo>
                    <a:pt x="15369" y="19792"/>
                  </a:lnTo>
                  <a:lnTo>
                    <a:pt x="15454" y="19676"/>
                  </a:lnTo>
                  <a:lnTo>
                    <a:pt x="15576" y="19632"/>
                  </a:lnTo>
                  <a:lnTo>
                    <a:pt x="15638" y="19549"/>
                  </a:lnTo>
                  <a:lnTo>
                    <a:pt x="15609" y="19482"/>
                  </a:lnTo>
                  <a:lnTo>
                    <a:pt x="15554" y="19391"/>
                  </a:lnTo>
                  <a:lnTo>
                    <a:pt x="15540" y="19247"/>
                  </a:lnTo>
                  <a:lnTo>
                    <a:pt x="15594" y="18994"/>
                  </a:lnTo>
                  <a:lnTo>
                    <a:pt x="15680" y="18888"/>
                  </a:lnTo>
                  <a:lnTo>
                    <a:pt x="15783" y="18803"/>
                  </a:lnTo>
                  <a:lnTo>
                    <a:pt x="16108" y="18703"/>
                  </a:lnTo>
                  <a:lnTo>
                    <a:pt x="16294" y="18563"/>
                  </a:lnTo>
                  <a:lnTo>
                    <a:pt x="16356" y="18482"/>
                  </a:lnTo>
                  <a:lnTo>
                    <a:pt x="16450" y="18419"/>
                  </a:lnTo>
                  <a:lnTo>
                    <a:pt x="16505" y="18325"/>
                  </a:lnTo>
                  <a:lnTo>
                    <a:pt x="16541" y="18156"/>
                  </a:lnTo>
                  <a:lnTo>
                    <a:pt x="16548" y="18043"/>
                  </a:lnTo>
                  <a:lnTo>
                    <a:pt x="16548" y="17943"/>
                  </a:lnTo>
                  <a:lnTo>
                    <a:pt x="16457" y="17826"/>
                  </a:lnTo>
                  <a:lnTo>
                    <a:pt x="16334" y="17670"/>
                  </a:lnTo>
                  <a:lnTo>
                    <a:pt x="16240" y="17538"/>
                  </a:lnTo>
                  <a:lnTo>
                    <a:pt x="16254" y="17449"/>
                  </a:lnTo>
                  <a:lnTo>
                    <a:pt x="16304" y="17342"/>
                  </a:lnTo>
                  <a:lnTo>
                    <a:pt x="16369" y="17186"/>
                  </a:lnTo>
                  <a:lnTo>
                    <a:pt x="16451" y="17084"/>
                  </a:lnTo>
                  <a:lnTo>
                    <a:pt x="16585" y="16986"/>
                  </a:lnTo>
                  <a:lnTo>
                    <a:pt x="16672" y="16904"/>
                  </a:lnTo>
                  <a:lnTo>
                    <a:pt x="16819" y="16806"/>
                  </a:lnTo>
                  <a:lnTo>
                    <a:pt x="16908" y="16667"/>
                  </a:lnTo>
                  <a:lnTo>
                    <a:pt x="17014" y="16561"/>
                  </a:lnTo>
                  <a:lnTo>
                    <a:pt x="17093" y="16492"/>
                  </a:lnTo>
                  <a:lnTo>
                    <a:pt x="17208" y="16417"/>
                  </a:lnTo>
                  <a:lnTo>
                    <a:pt x="17512" y="16298"/>
                  </a:lnTo>
                  <a:lnTo>
                    <a:pt x="17764" y="16173"/>
                  </a:lnTo>
                  <a:lnTo>
                    <a:pt x="17834" y="16130"/>
                  </a:lnTo>
                  <a:lnTo>
                    <a:pt x="18026" y="15990"/>
                  </a:lnTo>
                  <a:cubicBezTo>
                    <a:pt x="18082" y="15956"/>
                    <a:pt x="18127" y="15911"/>
                    <a:pt x="18157" y="15859"/>
                  </a:cubicBezTo>
                  <a:cubicBezTo>
                    <a:pt x="18188" y="15803"/>
                    <a:pt x="18203" y="15741"/>
                    <a:pt x="18198" y="15679"/>
                  </a:cubicBezTo>
                  <a:lnTo>
                    <a:pt x="18246" y="15583"/>
                  </a:lnTo>
                  <a:lnTo>
                    <a:pt x="18366" y="15487"/>
                  </a:lnTo>
                  <a:lnTo>
                    <a:pt x="18345" y="15404"/>
                  </a:lnTo>
                  <a:lnTo>
                    <a:pt x="18243" y="15335"/>
                  </a:lnTo>
                  <a:lnTo>
                    <a:pt x="18279" y="15179"/>
                  </a:lnTo>
                  <a:lnTo>
                    <a:pt x="18265" y="15022"/>
                  </a:lnTo>
                  <a:lnTo>
                    <a:pt x="18188" y="14962"/>
                  </a:lnTo>
                  <a:cubicBezTo>
                    <a:pt x="18199" y="14916"/>
                    <a:pt x="18210" y="14869"/>
                    <a:pt x="18222" y="14823"/>
                  </a:cubicBezTo>
                  <a:cubicBezTo>
                    <a:pt x="18246" y="14730"/>
                    <a:pt x="18271" y="14638"/>
                    <a:pt x="18299" y="14547"/>
                  </a:cubicBezTo>
                  <a:lnTo>
                    <a:pt x="18285" y="14483"/>
                  </a:lnTo>
                  <a:lnTo>
                    <a:pt x="18215" y="14353"/>
                  </a:lnTo>
                  <a:lnTo>
                    <a:pt x="18136" y="14247"/>
                  </a:lnTo>
                  <a:lnTo>
                    <a:pt x="18078" y="14173"/>
                  </a:lnTo>
                  <a:lnTo>
                    <a:pt x="18002" y="14079"/>
                  </a:lnTo>
                  <a:lnTo>
                    <a:pt x="17843" y="13717"/>
                  </a:lnTo>
                  <a:lnTo>
                    <a:pt x="17758" y="13550"/>
                  </a:lnTo>
                  <a:lnTo>
                    <a:pt x="17758" y="13409"/>
                  </a:lnTo>
                  <a:lnTo>
                    <a:pt x="17751" y="13334"/>
                  </a:lnTo>
                  <a:lnTo>
                    <a:pt x="17751" y="13215"/>
                  </a:lnTo>
                  <a:lnTo>
                    <a:pt x="17758" y="13096"/>
                  </a:lnTo>
                  <a:lnTo>
                    <a:pt x="17763" y="12990"/>
                  </a:lnTo>
                  <a:lnTo>
                    <a:pt x="17785" y="12871"/>
                  </a:lnTo>
                  <a:lnTo>
                    <a:pt x="17806" y="12777"/>
                  </a:lnTo>
                  <a:lnTo>
                    <a:pt x="17847" y="12656"/>
                  </a:lnTo>
                  <a:lnTo>
                    <a:pt x="17869" y="12508"/>
                  </a:lnTo>
                  <a:lnTo>
                    <a:pt x="17948" y="12397"/>
                  </a:lnTo>
                  <a:lnTo>
                    <a:pt x="17975" y="12341"/>
                  </a:lnTo>
                  <a:lnTo>
                    <a:pt x="18025" y="12266"/>
                  </a:lnTo>
                  <a:lnTo>
                    <a:pt x="18119" y="12160"/>
                  </a:lnTo>
                  <a:lnTo>
                    <a:pt x="18213" y="12103"/>
                  </a:lnTo>
                  <a:lnTo>
                    <a:pt x="18266" y="11989"/>
                  </a:lnTo>
                  <a:lnTo>
                    <a:pt x="18374" y="11916"/>
                  </a:lnTo>
                  <a:lnTo>
                    <a:pt x="18483" y="11840"/>
                  </a:lnTo>
                  <a:lnTo>
                    <a:pt x="18706" y="11666"/>
                  </a:lnTo>
                  <a:lnTo>
                    <a:pt x="18844" y="11494"/>
                  </a:lnTo>
                  <a:lnTo>
                    <a:pt x="18938" y="11331"/>
                  </a:lnTo>
                  <a:lnTo>
                    <a:pt x="19010" y="11281"/>
                  </a:lnTo>
                  <a:lnTo>
                    <a:pt x="19096" y="11194"/>
                  </a:lnTo>
                  <a:lnTo>
                    <a:pt x="19175" y="11131"/>
                  </a:lnTo>
                  <a:lnTo>
                    <a:pt x="19282" y="10996"/>
                  </a:lnTo>
                  <a:lnTo>
                    <a:pt x="19324" y="10940"/>
                  </a:lnTo>
                  <a:lnTo>
                    <a:pt x="19389" y="10872"/>
                  </a:lnTo>
                  <a:lnTo>
                    <a:pt x="19524" y="10799"/>
                  </a:lnTo>
                  <a:cubicBezTo>
                    <a:pt x="19560" y="10778"/>
                    <a:pt x="19596" y="10758"/>
                    <a:pt x="19632" y="10738"/>
                  </a:cubicBezTo>
                  <a:cubicBezTo>
                    <a:pt x="19704" y="10698"/>
                    <a:pt x="19777" y="10660"/>
                    <a:pt x="19849" y="10621"/>
                  </a:cubicBezTo>
                  <a:lnTo>
                    <a:pt x="20001" y="10465"/>
                  </a:lnTo>
                  <a:lnTo>
                    <a:pt x="20044" y="10396"/>
                  </a:lnTo>
                  <a:lnTo>
                    <a:pt x="20145" y="10315"/>
                  </a:lnTo>
                  <a:lnTo>
                    <a:pt x="20246" y="10299"/>
                  </a:lnTo>
                  <a:lnTo>
                    <a:pt x="20366" y="10226"/>
                  </a:lnTo>
                  <a:cubicBezTo>
                    <a:pt x="20392" y="10200"/>
                    <a:pt x="20416" y="10173"/>
                    <a:pt x="20438" y="10144"/>
                  </a:cubicBezTo>
                  <a:cubicBezTo>
                    <a:pt x="20479" y="10093"/>
                    <a:pt x="20513" y="10038"/>
                    <a:pt x="20540" y="9980"/>
                  </a:cubicBezTo>
                  <a:lnTo>
                    <a:pt x="20669" y="9713"/>
                  </a:lnTo>
                  <a:lnTo>
                    <a:pt x="20763" y="9627"/>
                  </a:lnTo>
                  <a:lnTo>
                    <a:pt x="20850" y="9427"/>
                  </a:lnTo>
                  <a:lnTo>
                    <a:pt x="21053" y="9218"/>
                  </a:lnTo>
                  <a:lnTo>
                    <a:pt x="21106" y="9101"/>
                  </a:lnTo>
                  <a:lnTo>
                    <a:pt x="21207" y="8920"/>
                  </a:lnTo>
                  <a:lnTo>
                    <a:pt x="21270" y="8773"/>
                  </a:lnTo>
                  <a:lnTo>
                    <a:pt x="21345" y="8665"/>
                  </a:lnTo>
                  <a:lnTo>
                    <a:pt x="21410" y="8525"/>
                  </a:lnTo>
                  <a:lnTo>
                    <a:pt x="21516" y="8371"/>
                  </a:lnTo>
                  <a:lnTo>
                    <a:pt x="21542" y="8283"/>
                  </a:lnTo>
                  <a:lnTo>
                    <a:pt x="21600" y="8133"/>
                  </a:lnTo>
                  <a:lnTo>
                    <a:pt x="21600" y="8003"/>
                  </a:lnTo>
                  <a:lnTo>
                    <a:pt x="21549" y="7866"/>
                  </a:lnTo>
                  <a:lnTo>
                    <a:pt x="21537" y="7747"/>
                  </a:lnTo>
                  <a:lnTo>
                    <a:pt x="21528" y="7674"/>
                  </a:lnTo>
                  <a:lnTo>
                    <a:pt x="21417" y="7699"/>
                  </a:lnTo>
                  <a:lnTo>
                    <a:pt x="21251" y="7784"/>
                  </a:lnTo>
                  <a:lnTo>
                    <a:pt x="20953" y="7845"/>
                  </a:lnTo>
                  <a:lnTo>
                    <a:pt x="20707" y="7931"/>
                  </a:lnTo>
                  <a:lnTo>
                    <a:pt x="20477" y="7987"/>
                  </a:lnTo>
                  <a:lnTo>
                    <a:pt x="20226" y="8018"/>
                  </a:lnTo>
                  <a:lnTo>
                    <a:pt x="19987" y="8056"/>
                  </a:lnTo>
                  <a:lnTo>
                    <a:pt x="19901" y="8080"/>
                  </a:lnTo>
                  <a:lnTo>
                    <a:pt x="19803" y="8110"/>
                  </a:lnTo>
                  <a:lnTo>
                    <a:pt x="19721" y="8116"/>
                  </a:lnTo>
                  <a:lnTo>
                    <a:pt x="19490" y="8053"/>
                  </a:lnTo>
                  <a:cubicBezTo>
                    <a:pt x="19444" y="8038"/>
                    <a:pt x="19398" y="8022"/>
                    <a:pt x="19353" y="8003"/>
                  </a:cubicBezTo>
                  <a:cubicBezTo>
                    <a:pt x="19301" y="7982"/>
                    <a:pt x="19251" y="7959"/>
                    <a:pt x="19202" y="7934"/>
                  </a:cubicBezTo>
                  <a:lnTo>
                    <a:pt x="19144" y="7826"/>
                  </a:lnTo>
                  <a:lnTo>
                    <a:pt x="19151" y="7733"/>
                  </a:lnTo>
                  <a:lnTo>
                    <a:pt x="19091" y="7614"/>
                  </a:lnTo>
                  <a:lnTo>
                    <a:pt x="19062" y="7518"/>
                  </a:lnTo>
                  <a:lnTo>
                    <a:pt x="19033" y="7385"/>
                  </a:lnTo>
                  <a:lnTo>
                    <a:pt x="18862" y="7343"/>
                  </a:lnTo>
                  <a:lnTo>
                    <a:pt x="18805" y="7243"/>
                  </a:lnTo>
                  <a:lnTo>
                    <a:pt x="18783" y="7166"/>
                  </a:lnTo>
                  <a:lnTo>
                    <a:pt x="18632" y="7073"/>
                  </a:lnTo>
                  <a:lnTo>
                    <a:pt x="18605" y="6906"/>
                  </a:lnTo>
                  <a:lnTo>
                    <a:pt x="18519" y="6897"/>
                  </a:lnTo>
                  <a:cubicBezTo>
                    <a:pt x="18492" y="6901"/>
                    <a:pt x="18465" y="6899"/>
                    <a:pt x="18439" y="6891"/>
                  </a:cubicBezTo>
                  <a:cubicBezTo>
                    <a:pt x="18366" y="6870"/>
                    <a:pt x="18317" y="6810"/>
                    <a:pt x="18316" y="6743"/>
                  </a:cubicBezTo>
                  <a:cubicBezTo>
                    <a:pt x="18302" y="6716"/>
                    <a:pt x="18283" y="6691"/>
                    <a:pt x="18261" y="6668"/>
                  </a:cubicBezTo>
                  <a:cubicBezTo>
                    <a:pt x="18230" y="6636"/>
                    <a:pt x="18191" y="6609"/>
                    <a:pt x="18148" y="6589"/>
                  </a:cubicBezTo>
                  <a:lnTo>
                    <a:pt x="18030" y="6579"/>
                  </a:lnTo>
                  <a:lnTo>
                    <a:pt x="17871" y="6463"/>
                  </a:lnTo>
                  <a:lnTo>
                    <a:pt x="17771" y="6355"/>
                  </a:lnTo>
                  <a:lnTo>
                    <a:pt x="17792" y="6247"/>
                  </a:lnTo>
                  <a:lnTo>
                    <a:pt x="17721" y="6185"/>
                  </a:lnTo>
                  <a:lnTo>
                    <a:pt x="17713" y="6087"/>
                  </a:lnTo>
                  <a:lnTo>
                    <a:pt x="17711" y="6006"/>
                  </a:lnTo>
                  <a:lnTo>
                    <a:pt x="17530" y="5908"/>
                  </a:lnTo>
                  <a:lnTo>
                    <a:pt x="17460" y="5774"/>
                  </a:lnTo>
                  <a:lnTo>
                    <a:pt x="17402" y="5680"/>
                  </a:lnTo>
                  <a:lnTo>
                    <a:pt x="17258" y="5530"/>
                  </a:lnTo>
                  <a:lnTo>
                    <a:pt x="17183" y="5451"/>
                  </a:lnTo>
                  <a:lnTo>
                    <a:pt x="17082" y="5351"/>
                  </a:lnTo>
                  <a:lnTo>
                    <a:pt x="17048" y="5222"/>
                  </a:lnTo>
                  <a:lnTo>
                    <a:pt x="17048" y="5089"/>
                  </a:lnTo>
                  <a:cubicBezTo>
                    <a:pt x="17065" y="5018"/>
                    <a:pt x="17060" y="4945"/>
                    <a:pt x="17034" y="4876"/>
                  </a:cubicBezTo>
                  <a:cubicBezTo>
                    <a:pt x="17013" y="4820"/>
                    <a:pt x="16978" y="4769"/>
                    <a:pt x="16933" y="4726"/>
                  </a:cubicBezTo>
                  <a:lnTo>
                    <a:pt x="16889" y="4630"/>
                  </a:lnTo>
                  <a:lnTo>
                    <a:pt x="16775" y="4458"/>
                  </a:lnTo>
                  <a:lnTo>
                    <a:pt x="16501" y="4341"/>
                  </a:lnTo>
                  <a:lnTo>
                    <a:pt x="16472" y="4199"/>
                  </a:lnTo>
                  <a:cubicBezTo>
                    <a:pt x="16470" y="4140"/>
                    <a:pt x="16461" y="4082"/>
                    <a:pt x="16443" y="4024"/>
                  </a:cubicBezTo>
                  <a:cubicBezTo>
                    <a:pt x="16425" y="3965"/>
                    <a:pt x="16398" y="3909"/>
                    <a:pt x="16363" y="3855"/>
                  </a:cubicBezTo>
                  <a:lnTo>
                    <a:pt x="16291" y="3674"/>
                  </a:lnTo>
                  <a:cubicBezTo>
                    <a:pt x="16289" y="3647"/>
                    <a:pt x="16285" y="3621"/>
                    <a:pt x="16277" y="3595"/>
                  </a:cubicBezTo>
                  <a:cubicBezTo>
                    <a:pt x="16256" y="3522"/>
                    <a:pt x="16213" y="3455"/>
                    <a:pt x="16154" y="3401"/>
                  </a:cubicBezTo>
                  <a:lnTo>
                    <a:pt x="16039" y="3250"/>
                  </a:lnTo>
                  <a:lnTo>
                    <a:pt x="15769" y="2894"/>
                  </a:lnTo>
                  <a:lnTo>
                    <a:pt x="15611" y="2670"/>
                  </a:lnTo>
                  <a:lnTo>
                    <a:pt x="15517" y="2564"/>
                  </a:lnTo>
                  <a:lnTo>
                    <a:pt x="15445" y="2442"/>
                  </a:lnTo>
                  <a:lnTo>
                    <a:pt x="15435" y="2351"/>
                  </a:lnTo>
                  <a:lnTo>
                    <a:pt x="15507" y="2268"/>
                  </a:lnTo>
                  <a:lnTo>
                    <a:pt x="15557" y="2174"/>
                  </a:lnTo>
                  <a:lnTo>
                    <a:pt x="15579" y="2095"/>
                  </a:lnTo>
                  <a:lnTo>
                    <a:pt x="15476" y="1983"/>
                  </a:lnTo>
                  <a:lnTo>
                    <a:pt x="15276" y="1854"/>
                  </a:lnTo>
                  <a:lnTo>
                    <a:pt x="15163" y="1798"/>
                  </a:lnTo>
                  <a:lnTo>
                    <a:pt x="15004" y="1798"/>
                  </a:lnTo>
                  <a:lnTo>
                    <a:pt x="14882" y="1810"/>
                  </a:lnTo>
                  <a:lnTo>
                    <a:pt x="14680" y="1867"/>
                  </a:lnTo>
                  <a:lnTo>
                    <a:pt x="14502" y="1898"/>
                  </a:lnTo>
                  <a:lnTo>
                    <a:pt x="14335" y="1902"/>
                  </a:lnTo>
                  <a:lnTo>
                    <a:pt x="14156" y="1858"/>
                  </a:lnTo>
                  <a:lnTo>
                    <a:pt x="13954" y="1827"/>
                  </a:lnTo>
                  <a:lnTo>
                    <a:pt x="13826" y="1795"/>
                  </a:lnTo>
                  <a:lnTo>
                    <a:pt x="13650" y="1741"/>
                  </a:lnTo>
                  <a:lnTo>
                    <a:pt x="13521" y="1716"/>
                  </a:lnTo>
                  <a:lnTo>
                    <a:pt x="13389" y="1716"/>
                  </a:lnTo>
                  <a:lnTo>
                    <a:pt x="13240" y="1681"/>
                  </a:lnTo>
                  <a:lnTo>
                    <a:pt x="13103" y="1668"/>
                  </a:lnTo>
                  <a:lnTo>
                    <a:pt x="12934" y="1606"/>
                  </a:lnTo>
                  <a:lnTo>
                    <a:pt x="12749" y="1481"/>
                  </a:lnTo>
                  <a:lnTo>
                    <a:pt x="12590" y="1418"/>
                  </a:lnTo>
                  <a:lnTo>
                    <a:pt x="12457" y="1374"/>
                  </a:lnTo>
                  <a:lnTo>
                    <a:pt x="12308" y="1331"/>
                  </a:lnTo>
                  <a:lnTo>
                    <a:pt x="12072" y="1318"/>
                  </a:lnTo>
                  <a:lnTo>
                    <a:pt x="11905" y="1298"/>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18" name="Shape 518"/>
            <p:cNvSpPr/>
            <p:nvPr/>
          </p:nvSpPr>
          <p:spPr>
            <a:xfrm>
              <a:off x="14402933" y="6872326"/>
              <a:ext cx="51201" cy="62252"/>
            </a:xfrm>
            <a:custGeom>
              <a:avLst/>
              <a:gdLst/>
              <a:ahLst/>
              <a:cxnLst>
                <a:cxn ang="0">
                  <a:pos x="wd2" y="hd2"/>
                </a:cxn>
                <a:cxn ang="5400000">
                  <a:pos x="wd2" y="hd2"/>
                </a:cxn>
                <a:cxn ang="10800000">
                  <a:pos x="wd2" y="hd2"/>
                </a:cxn>
                <a:cxn ang="16200000">
                  <a:pos x="wd2" y="hd2"/>
                </a:cxn>
              </a:cxnLst>
              <a:rect l="0" t="0" r="r" b="b"/>
              <a:pathLst>
                <a:path w="21600" h="21600" extrusionOk="0">
                  <a:moveTo>
                    <a:pt x="6326" y="0"/>
                  </a:moveTo>
                  <a:lnTo>
                    <a:pt x="0" y="9333"/>
                  </a:lnTo>
                  <a:lnTo>
                    <a:pt x="1832" y="16236"/>
                  </a:lnTo>
                  <a:lnTo>
                    <a:pt x="15030" y="21600"/>
                  </a:lnTo>
                  <a:lnTo>
                    <a:pt x="21600" y="15013"/>
                  </a:lnTo>
                  <a:lnTo>
                    <a:pt x="21600" y="3233"/>
                  </a:lnTo>
                  <a:lnTo>
                    <a:pt x="6326"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19" name="Shape 519"/>
            <p:cNvSpPr/>
            <p:nvPr/>
          </p:nvSpPr>
          <p:spPr>
            <a:xfrm>
              <a:off x="13395245" y="7498935"/>
              <a:ext cx="566130" cy="1083974"/>
            </a:xfrm>
            <a:custGeom>
              <a:avLst/>
              <a:gdLst/>
              <a:ahLst/>
              <a:cxnLst>
                <a:cxn ang="0">
                  <a:pos x="wd2" y="hd2"/>
                </a:cxn>
                <a:cxn ang="5400000">
                  <a:pos x="wd2" y="hd2"/>
                </a:cxn>
                <a:cxn ang="10800000">
                  <a:pos x="wd2" y="hd2"/>
                </a:cxn>
                <a:cxn ang="16200000">
                  <a:pos x="wd2" y="hd2"/>
                </a:cxn>
              </a:cxnLst>
              <a:rect l="0" t="0" r="r" b="b"/>
              <a:pathLst>
                <a:path w="21600" h="21600" extrusionOk="0">
                  <a:moveTo>
                    <a:pt x="18696" y="0"/>
                  </a:moveTo>
                  <a:lnTo>
                    <a:pt x="19918" y="733"/>
                  </a:lnTo>
                  <a:lnTo>
                    <a:pt x="20738" y="1839"/>
                  </a:lnTo>
                  <a:lnTo>
                    <a:pt x="21268" y="2687"/>
                  </a:lnTo>
                  <a:lnTo>
                    <a:pt x="21600" y="3981"/>
                  </a:lnTo>
                  <a:lnTo>
                    <a:pt x="20826" y="5023"/>
                  </a:lnTo>
                  <a:cubicBezTo>
                    <a:pt x="20609" y="5376"/>
                    <a:pt x="20366" y="5724"/>
                    <a:pt x="20097" y="6066"/>
                  </a:cubicBezTo>
                  <a:cubicBezTo>
                    <a:pt x="19662" y="6621"/>
                    <a:pt x="19160" y="7160"/>
                    <a:pt x="18594" y="7681"/>
                  </a:cubicBezTo>
                  <a:lnTo>
                    <a:pt x="17802" y="9136"/>
                  </a:lnTo>
                  <a:lnTo>
                    <a:pt x="17031" y="10592"/>
                  </a:lnTo>
                  <a:cubicBezTo>
                    <a:pt x="16764" y="10920"/>
                    <a:pt x="16499" y="11249"/>
                    <a:pt x="16235" y="11578"/>
                  </a:cubicBezTo>
                  <a:cubicBezTo>
                    <a:pt x="15888" y="12012"/>
                    <a:pt x="15544" y="12446"/>
                    <a:pt x="15203" y="12881"/>
                  </a:cubicBezTo>
                  <a:lnTo>
                    <a:pt x="14606" y="13728"/>
                  </a:lnTo>
                  <a:lnTo>
                    <a:pt x="14010" y="14760"/>
                  </a:lnTo>
                  <a:lnTo>
                    <a:pt x="13215" y="16308"/>
                  </a:lnTo>
                  <a:lnTo>
                    <a:pt x="12950" y="17339"/>
                  </a:lnTo>
                  <a:lnTo>
                    <a:pt x="12553" y="18473"/>
                  </a:lnTo>
                  <a:lnTo>
                    <a:pt x="11359" y="19536"/>
                  </a:lnTo>
                  <a:lnTo>
                    <a:pt x="10161" y="20327"/>
                  </a:lnTo>
                  <a:lnTo>
                    <a:pt x="8567" y="20671"/>
                  </a:lnTo>
                  <a:lnTo>
                    <a:pt x="6435" y="21394"/>
                  </a:lnTo>
                  <a:lnTo>
                    <a:pt x="5446" y="21600"/>
                  </a:lnTo>
                  <a:cubicBezTo>
                    <a:pt x="4959" y="21573"/>
                    <a:pt x="4489" y="21491"/>
                    <a:pt x="4070" y="21359"/>
                  </a:cubicBezTo>
                  <a:cubicBezTo>
                    <a:pt x="3557" y="21198"/>
                    <a:pt x="3137" y="20969"/>
                    <a:pt x="2852" y="20696"/>
                  </a:cubicBezTo>
                  <a:cubicBezTo>
                    <a:pt x="2444" y="20653"/>
                    <a:pt x="2063" y="20558"/>
                    <a:pt x="1743" y="20420"/>
                  </a:cubicBezTo>
                  <a:cubicBezTo>
                    <a:pt x="1252" y="20209"/>
                    <a:pt x="932" y="19911"/>
                    <a:pt x="844" y="19584"/>
                  </a:cubicBezTo>
                  <a:cubicBezTo>
                    <a:pt x="905" y="19197"/>
                    <a:pt x="866" y="18807"/>
                    <a:pt x="730" y="18426"/>
                  </a:cubicBezTo>
                  <a:cubicBezTo>
                    <a:pt x="598" y="18058"/>
                    <a:pt x="376" y="17701"/>
                    <a:pt x="69" y="17362"/>
                  </a:cubicBezTo>
                  <a:lnTo>
                    <a:pt x="0" y="16892"/>
                  </a:lnTo>
                  <a:lnTo>
                    <a:pt x="534" y="16137"/>
                  </a:lnTo>
                  <a:lnTo>
                    <a:pt x="1656" y="15246"/>
                  </a:lnTo>
                  <a:lnTo>
                    <a:pt x="2695" y="14432"/>
                  </a:lnTo>
                  <a:lnTo>
                    <a:pt x="3422" y="13745"/>
                  </a:lnTo>
                  <a:lnTo>
                    <a:pt x="4350" y="12713"/>
                  </a:lnTo>
                  <a:cubicBezTo>
                    <a:pt x="4439" y="12532"/>
                    <a:pt x="4506" y="12348"/>
                    <a:pt x="4549" y="12163"/>
                  </a:cubicBezTo>
                  <a:cubicBezTo>
                    <a:pt x="4652" y="11728"/>
                    <a:pt x="4630" y="11288"/>
                    <a:pt x="4483" y="10857"/>
                  </a:cubicBezTo>
                  <a:lnTo>
                    <a:pt x="3687" y="9791"/>
                  </a:lnTo>
                  <a:cubicBezTo>
                    <a:pt x="3616" y="9483"/>
                    <a:pt x="3616" y="9171"/>
                    <a:pt x="3687" y="8862"/>
                  </a:cubicBezTo>
                  <a:cubicBezTo>
                    <a:pt x="3777" y="8475"/>
                    <a:pt x="3978" y="8097"/>
                    <a:pt x="4284" y="7740"/>
                  </a:cubicBezTo>
                  <a:lnTo>
                    <a:pt x="4594" y="6756"/>
                  </a:lnTo>
                  <a:lnTo>
                    <a:pt x="5588" y="5967"/>
                  </a:lnTo>
                  <a:cubicBezTo>
                    <a:pt x="5955" y="5974"/>
                    <a:pt x="6322" y="5974"/>
                    <a:pt x="6688" y="5967"/>
                  </a:cubicBezTo>
                  <a:cubicBezTo>
                    <a:pt x="7526" y="5953"/>
                    <a:pt x="8361" y="5907"/>
                    <a:pt x="9186" y="5830"/>
                  </a:cubicBezTo>
                  <a:lnTo>
                    <a:pt x="11131" y="5176"/>
                  </a:lnTo>
                  <a:lnTo>
                    <a:pt x="12454" y="4236"/>
                  </a:lnTo>
                  <a:cubicBezTo>
                    <a:pt x="12687" y="3853"/>
                    <a:pt x="13251" y="3548"/>
                    <a:pt x="13980" y="3411"/>
                  </a:cubicBezTo>
                  <a:cubicBezTo>
                    <a:pt x="14318" y="3347"/>
                    <a:pt x="14680" y="3324"/>
                    <a:pt x="15038" y="3342"/>
                  </a:cubicBezTo>
                  <a:cubicBezTo>
                    <a:pt x="15356" y="3221"/>
                    <a:pt x="15665" y="3095"/>
                    <a:pt x="15966" y="2964"/>
                  </a:cubicBezTo>
                  <a:cubicBezTo>
                    <a:pt x="16733" y="2629"/>
                    <a:pt x="17443" y="2261"/>
                    <a:pt x="18088" y="1863"/>
                  </a:cubicBezTo>
                  <a:lnTo>
                    <a:pt x="18685" y="866"/>
                  </a:lnTo>
                  <a:lnTo>
                    <a:pt x="18354" y="341"/>
                  </a:lnTo>
                  <a:lnTo>
                    <a:pt x="18696"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20" name="Shape 520"/>
            <p:cNvSpPr/>
            <p:nvPr/>
          </p:nvSpPr>
          <p:spPr>
            <a:xfrm>
              <a:off x="13543743" y="7598290"/>
              <a:ext cx="37276" cy="58480"/>
            </a:xfrm>
            <a:custGeom>
              <a:avLst/>
              <a:gdLst/>
              <a:ahLst/>
              <a:cxnLst>
                <a:cxn ang="0">
                  <a:pos x="wd2" y="hd2"/>
                </a:cxn>
                <a:cxn ang="5400000">
                  <a:pos x="wd2" y="hd2"/>
                </a:cxn>
                <a:cxn ang="10800000">
                  <a:pos x="wd2" y="hd2"/>
                </a:cxn>
                <a:cxn ang="16200000">
                  <a:pos x="wd2" y="hd2"/>
                </a:cxn>
              </a:cxnLst>
              <a:rect l="0" t="0" r="r" b="b"/>
              <a:pathLst>
                <a:path w="21600" h="21600" extrusionOk="0">
                  <a:moveTo>
                    <a:pt x="18802" y="0"/>
                  </a:moveTo>
                  <a:lnTo>
                    <a:pt x="4813" y="1913"/>
                  </a:lnTo>
                  <a:lnTo>
                    <a:pt x="0" y="12064"/>
                  </a:lnTo>
                  <a:lnTo>
                    <a:pt x="5083" y="21600"/>
                  </a:lnTo>
                  <a:lnTo>
                    <a:pt x="21600" y="9513"/>
                  </a:lnTo>
                  <a:lnTo>
                    <a:pt x="18802"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21" name="Shape 521"/>
            <p:cNvSpPr/>
            <p:nvPr/>
          </p:nvSpPr>
          <p:spPr>
            <a:xfrm>
              <a:off x="13485197" y="7508206"/>
              <a:ext cx="48011" cy="47043"/>
            </a:xfrm>
            <a:custGeom>
              <a:avLst/>
              <a:gdLst/>
              <a:ahLst/>
              <a:cxnLst>
                <a:cxn ang="0">
                  <a:pos x="wd2" y="hd2"/>
                </a:cxn>
                <a:cxn ang="5400000">
                  <a:pos x="wd2" y="hd2"/>
                </a:cxn>
                <a:cxn ang="10800000">
                  <a:pos x="wd2" y="hd2"/>
                </a:cxn>
                <a:cxn ang="16200000">
                  <a:pos x="wd2" y="hd2"/>
                </a:cxn>
              </a:cxnLst>
              <a:rect l="0" t="0" r="r" b="b"/>
              <a:pathLst>
                <a:path w="21600" h="21600" extrusionOk="0">
                  <a:moveTo>
                    <a:pt x="18128" y="8886"/>
                  </a:moveTo>
                  <a:lnTo>
                    <a:pt x="8318" y="0"/>
                  </a:lnTo>
                  <a:lnTo>
                    <a:pt x="0" y="6625"/>
                  </a:lnTo>
                  <a:lnTo>
                    <a:pt x="9071" y="16880"/>
                  </a:lnTo>
                  <a:lnTo>
                    <a:pt x="21600" y="21600"/>
                  </a:lnTo>
                  <a:lnTo>
                    <a:pt x="18128" y="8886"/>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22" name="Shape 522"/>
            <p:cNvSpPr/>
            <p:nvPr/>
          </p:nvSpPr>
          <p:spPr>
            <a:xfrm>
              <a:off x="13426927" y="7537849"/>
              <a:ext cx="46342" cy="37913"/>
            </a:xfrm>
            <a:custGeom>
              <a:avLst/>
              <a:gdLst/>
              <a:ahLst/>
              <a:cxnLst>
                <a:cxn ang="0">
                  <a:pos x="wd2" y="hd2"/>
                </a:cxn>
                <a:cxn ang="5400000">
                  <a:pos x="wd2" y="hd2"/>
                </a:cxn>
                <a:cxn ang="10800000">
                  <a:pos x="wd2" y="hd2"/>
                </a:cxn>
                <a:cxn ang="16200000">
                  <a:pos x="wd2" y="hd2"/>
                </a:cxn>
              </a:cxnLst>
              <a:rect l="0" t="0" r="r" b="b"/>
              <a:pathLst>
                <a:path w="21600" h="21600" extrusionOk="0">
                  <a:moveTo>
                    <a:pt x="7800" y="0"/>
                  </a:moveTo>
                  <a:lnTo>
                    <a:pt x="0" y="2623"/>
                  </a:lnTo>
                  <a:lnTo>
                    <a:pt x="9524" y="21600"/>
                  </a:lnTo>
                  <a:lnTo>
                    <a:pt x="21600" y="20616"/>
                  </a:lnTo>
                  <a:lnTo>
                    <a:pt x="19979" y="3243"/>
                  </a:lnTo>
                  <a:lnTo>
                    <a:pt x="7800"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23" name="Shape 523"/>
            <p:cNvSpPr/>
            <p:nvPr/>
          </p:nvSpPr>
          <p:spPr>
            <a:xfrm>
              <a:off x="13384835" y="7445943"/>
              <a:ext cx="37275" cy="54774"/>
            </a:xfrm>
            <a:custGeom>
              <a:avLst/>
              <a:gdLst/>
              <a:ahLst/>
              <a:cxnLst>
                <a:cxn ang="0">
                  <a:pos x="wd2" y="hd2"/>
                </a:cxn>
                <a:cxn ang="5400000">
                  <a:pos x="wd2" y="hd2"/>
                </a:cxn>
                <a:cxn ang="10800000">
                  <a:pos x="wd2" y="hd2"/>
                </a:cxn>
                <a:cxn ang="16200000">
                  <a:pos x="wd2" y="hd2"/>
                </a:cxn>
              </a:cxnLst>
              <a:rect l="0" t="0" r="r" b="b"/>
              <a:pathLst>
                <a:path w="21600" h="21600" extrusionOk="0">
                  <a:moveTo>
                    <a:pt x="13062" y="0"/>
                  </a:moveTo>
                  <a:lnTo>
                    <a:pt x="3048" y="6808"/>
                  </a:lnTo>
                  <a:lnTo>
                    <a:pt x="0" y="16890"/>
                  </a:lnTo>
                  <a:lnTo>
                    <a:pt x="17411" y="21600"/>
                  </a:lnTo>
                  <a:lnTo>
                    <a:pt x="21600" y="12326"/>
                  </a:lnTo>
                  <a:lnTo>
                    <a:pt x="13062"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24" name="Shape 524"/>
            <p:cNvSpPr/>
            <p:nvPr/>
          </p:nvSpPr>
          <p:spPr>
            <a:xfrm>
              <a:off x="14318370" y="8165635"/>
              <a:ext cx="60973" cy="81550"/>
            </a:xfrm>
            <a:custGeom>
              <a:avLst/>
              <a:gdLst/>
              <a:ahLst/>
              <a:cxnLst>
                <a:cxn ang="0">
                  <a:pos x="wd2" y="hd2"/>
                </a:cxn>
                <a:cxn ang="5400000">
                  <a:pos x="wd2" y="hd2"/>
                </a:cxn>
                <a:cxn ang="10800000">
                  <a:pos x="wd2" y="hd2"/>
                </a:cxn>
                <a:cxn ang="16200000">
                  <a:pos x="wd2" y="hd2"/>
                </a:cxn>
              </a:cxnLst>
              <a:rect l="0" t="0" r="r" b="b"/>
              <a:pathLst>
                <a:path w="21600" h="21600" extrusionOk="0">
                  <a:moveTo>
                    <a:pt x="9532" y="0"/>
                  </a:moveTo>
                  <a:lnTo>
                    <a:pt x="1397" y="5278"/>
                  </a:lnTo>
                  <a:lnTo>
                    <a:pt x="0" y="13559"/>
                  </a:lnTo>
                  <a:lnTo>
                    <a:pt x="6822" y="21600"/>
                  </a:lnTo>
                  <a:lnTo>
                    <a:pt x="21600" y="17485"/>
                  </a:lnTo>
                  <a:lnTo>
                    <a:pt x="21600" y="7445"/>
                  </a:lnTo>
                  <a:lnTo>
                    <a:pt x="9532"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25" name="Shape 525"/>
            <p:cNvSpPr/>
            <p:nvPr/>
          </p:nvSpPr>
          <p:spPr>
            <a:xfrm>
              <a:off x="14461839" y="8102859"/>
              <a:ext cx="37275" cy="53562"/>
            </a:xfrm>
            <a:custGeom>
              <a:avLst/>
              <a:gdLst/>
              <a:ahLst/>
              <a:cxnLst>
                <a:cxn ang="0">
                  <a:pos x="wd2" y="hd2"/>
                </a:cxn>
                <a:cxn ang="5400000">
                  <a:pos x="wd2" y="hd2"/>
                </a:cxn>
                <a:cxn ang="10800000">
                  <a:pos x="wd2" y="hd2"/>
                </a:cxn>
                <a:cxn ang="16200000">
                  <a:pos x="wd2" y="hd2"/>
                </a:cxn>
              </a:cxnLst>
              <a:rect l="0" t="0" r="r" b="b"/>
              <a:pathLst>
                <a:path w="21600" h="21600" extrusionOk="0">
                  <a:moveTo>
                    <a:pt x="17956" y="0"/>
                  </a:moveTo>
                  <a:lnTo>
                    <a:pt x="1750" y="4177"/>
                  </a:lnTo>
                  <a:lnTo>
                    <a:pt x="0" y="18148"/>
                  </a:lnTo>
                  <a:lnTo>
                    <a:pt x="21600" y="21600"/>
                  </a:lnTo>
                  <a:lnTo>
                    <a:pt x="21555" y="10257"/>
                  </a:lnTo>
                  <a:lnTo>
                    <a:pt x="17956"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26" name="Shape 526"/>
            <p:cNvSpPr/>
            <p:nvPr/>
          </p:nvSpPr>
          <p:spPr>
            <a:xfrm>
              <a:off x="9686004" y="7768542"/>
              <a:ext cx="72603" cy="68956"/>
            </a:xfrm>
            <a:custGeom>
              <a:avLst/>
              <a:gdLst/>
              <a:ahLst/>
              <a:cxnLst>
                <a:cxn ang="0">
                  <a:pos x="wd2" y="hd2"/>
                </a:cxn>
                <a:cxn ang="5400000">
                  <a:pos x="wd2" y="hd2"/>
                </a:cxn>
                <a:cxn ang="10800000">
                  <a:pos x="wd2" y="hd2"/>
                </a:cxn>
                <a:cxn ang="16200000">
                  <a:pos x="wd2" y="hd2"/>
                </a:cxn>
              </a:cxnLst>
              <a:rect l="0" t="0" r="r" b="b"/>
              <a:pathLst>
                <a:path w="21600" h="21600" extrusionOk="0">
                  <a:moveTo>
                    <a:pt x="9397" y="0"/>
                  </a:moveTo>
                  <a:lnTo>
                    <a:pt x="0" y="19826"/>
                  </a:lnTo>
                  <a:lnTo>
                    <a:pt x="21600" y="21600"/>
                  </a:lnTo>
                  <a:lnTo>
                    <a:pt x="9397"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27" name="Shape 527"/>
            <p:cNvSpPr/>
            <p:nvPr/>
          </p:nvSpPr>
          <p:spPr>
            <a:xfrm>
              <a:off x="10601711" y="6369921"/>
              <a:ext cx="52962" cy="48637"/>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4824" y="4121"/>
                  </a:lnTo>
                  <a:lnTo>
                    <a:pt x="0" y="11667"/>
                  </a:lnTo>
                  <a:lnTo>
                    <a:pt x="9389" y="21600"/>
                  </a:lnTo>
                  <a:lnTo>
                    <a:pt x="20674" y="10869"/>
                  </a:lnTo>
                  <a:lnTo>
                    <a:pt x="21600"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28" name="Shape 528"/>
            <p:cNvSpPr/>
            <p:nvPr/>
          </p:nvSpPr>
          <p:spPr>
            <a:xfrm>
              <a:off x="10768479" y="6156883"/>
              <a:ext cx="47166" cy="37275"/>
            </a:xfrm>
            <a:custGeom>
              <a:avLst/>
              <a:gdLst/>
              <a:ahLst/>
              <a:cxnLst>
                <a:cxn ang="0">
                  <a:pos x="wd2" y="hd2"/>
                </a:cxn>
                <a:cxn ang="5400000">
                  <a:pos x="wd2" y="hd2"/>
                </a:cxn>
                <a:cxn ang="10800000">
                  <a:pos x="wd2" y="hd2"/>
                </a:cxn>
                <a:cxn ang="16200000">
                  <a:pos x="wd2" y="hd2"/>
                </a:cxn>
              </a:cxnLst>
              <a:rect l="0" t="0" r="r" b="b"/>
              <a:pathLst>
                <a:path w="21600" h="21600" extrusionOk="0">
                  <a:moveTo>
                    <a:pt x="11047" y="0"/>
                  </a:moveTo>
                  <a:lnTo>
                    <a:pt x="0" y="5982"/>
                  </a:lnTo>
                  <a:lnTo>
                    <a:pt x="2019" y="20443"/>
                  </a:lnTo>
                  <a:lnTo>
                    <a:pt x="15499" y="21600"/>
                  </a:lnTo>
                  <a:lnTo>
                    <a:pt x="21600" y="4412"/>
                  </a:lnTo>
                  <a:lnTo>
                    <a:pt x="11047"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29" name="Shape 529"/>
            <p:cNvSpPr/>
            <p:nvPr/>
          </p:nvSpPr>
          <p:spPr>
            <a:xfrm>
              <a:off x="10707512" y="6288613"/>
              <a:ext cx="37275" cy="37275"/>
            </a:xfrm>
            <a:custGeom>
              <a:avLst/>
              <a:gdLst/>
              <a:ahLst/>
              <a:cxnLst>
                <a:cxn ang="0">
                  <a:pos x="wd2" y="hd2"/>
                </a:cxn>
                <a:cxn ang="5400000">
                  <a:pos x="wd2" y="hd2"/>
                </a:cxn>
                <a:cxn ang="10800000">
                  <a:pos x="wd2" y="hd2"/>
                </a:cxn>
                <a:cxn ang="16200000">
                  <a:pos x="wd2" y="hd2"/>
                </a:cxn>
              </a:cxnLst>
              <a:rect l="0" t="0" r="r" b="b"/>
              <a:pathLst>
                <a:path w="21600" h="21600" extrusionOk="0">
                  <a:moveTo>
                    <a:pt x="7211" y="0"/>
                  </a:moveTo>
                  <a:lnTo>
                    <a:pt x="0" y="9014"/>
                  </a:lnTo>
                  <a:lnTo>
                    <a:pt x="7385" y="21600"/>
                  </a:lnTo>
                  <a:lnTo>
                    <a:pt x="21600" y="12069"/>
                  </a:lnTo>
                  <a:lnTo>
                    <a:pt x="17567" y="1769"/>
                  </a:lnTo>
                  <a:lnTo>
                    <a:pt x="7211"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30" name="Shape 530"/>
            <p:cNvSpPr/>
            <p:nvPr/>
          </p:nvSpPr>
          <p:spPr>
            <a:xfrm>
              <a:off x="8369104" y="5168488"/>
              <a:ext cx="53702" cy="47483"/>
            </a:xfrm>
            <a:custGeom>
              <a:avLst/>
              <a:gdLst/>
              <a:ahLst/>
              <a:cxnLst>
                <a:cxn ang="0">
                  <a:pos x="wd2" y="hd2"/>
                </a:cxn>
                <a:cxn ang="5400000">
                  <a:pos x="wd2" y="hd2"/>
                </a:cxn>
                <a:cxn ang="10800000">
                  <a:pos x="wd2" y="hd2"/>
                </a:cxn>
                <a:cxn ang="16200000">
                  <a:pos x="wd2" y="hd2"/>
                </a:cxn>
              </a:cxnLst>
              <a:rect l="0" t="0" r="r" b="b"/>
              <a:pathLst>
                <a:path w="21600" h="21600" extrusionOk="0">
                  <a:moveTo>
                    <a:pt x="18240" y="3109"/>
                  </a:moveTo>
                  <a:lnTo>
                    <a:pt x="7082" y="0"/>
                  </a:lnTo>
                  <a:lnTo>
                    <a:pt x="0" y="4651"/>
                  </a:lnTo>
                  <a:lnTo>
                    <a:pt x="2157" y="15611"/>
                  </a:lnTo>
                  <a:lnTo>
                    <a:pt x="14637" y="21600"/>
                  </a:lnTo>
                  <a:lnTo>
                    <a:pt x="21600" y="17214"/>
                  </a:lnTo>
                  <a:lnTo>
                    <a:pt x="18240" y="3109"/>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31" name="Shape 531"/>
            <p:cNvSpPr/>
            <p:nvPr/>
          </p:nvSpPr>
          <p:spPr>
            <a:xfrm>
              <a:off x="8308700" y="5177982"/>
              <a:ext cx="41971" cy="40850"/>
            </a:xfrm>
            <a:custGeom>
              <a:avLst/>
              <a:gdLst/>
              <a:ahLst/>
              <a:cxnLst>
                <a:cxn ang="0">
                  <a:pos x="wd2" y="hd2"/>
                </a:cxn>
                <a:cxn ang="5400000">
                  <a:pos x="wd2" y="hd2"/>
                </a:cxn>
                <a:cxn ang="10800000">
                  <a:pos x="wd2" y="hd2"/>
                </a:cxn>
                <a:cxn ang="16200000">
                  <a:pos x="wd2" y="hd2"/>
                </a:cxn>
              </a:cxnLst>
              <a:rect l="0" t="0" r="r" b="b"/>
              <a:pathLst>
                <a:path w="21600" h="21600" extrusionOk="0">
                  <a:moveTo>
                    <a:pt x="10002" y="0"/>
                  </a:moveTo>
                  <a:lnTo>
                    <a:pt x="2249" y="4561"/>
                  </a:lnTo>
                  <a:lnTo>
                    <a:pt x="0" y="15210"/>
                  </a:lnTo>
                  <a:lnTo>
                    <a:pt x="16269" y="21600"/>
                  </a:lnTo>
                  <a:lnTo>
                    <a:pt x="21600" y="9771"/>
                  </a:lnTo>
                  <a:lnTo>
                    <a:pt x="10002"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32" name="Shape 532"/>
            <p:cNvSpPr/>
            <p:nvPr/>
          </p:nvSpPr>
          <p:spPr>
            <a:xfrm>
              <a:off x="8293321" y="5083735"/>
              <a:ext cx="37275" cy="37276"/>
            </a:xfrm>
            <a:custGeom>
              <a:avLst/>
              <a:gdLst/>
              <a:ahLst/>
              <a:cxnLst>
                <a:cxn ang="0">
                  <a:pos x="wd2" y="hd2"/>
                </a:cxn>
                <a:cxn ang="5400000">
                  <a:pos x="wd2" y="hd2"/>
                </a:cxn>
                <a:cxn ang="10800000">
                  <a:pos x="wd2" y="hd2"/>
                </a:cxn>
                <a:cxn ang="16200000">
                  <a:pos x="wd2" y="hd2"/>
                </a:cxn>
              </a:cxnLst>
              <a:rect l="0" t="0" r="r" b="b"/>
              <a:pathLst>
                <a:path w="21600" h="21600" extrusionOk="0">
                  <a:moveTo>
                    <a:pt x="15567" y="0"/>
                  </a:moveTo>
                  <a:lnTo>
                    <a:pt x="0" y="5790"/>
                  </a:lnTo>
                  <a:lnTo>
                    <a:pt x="269" y="21257"/>
                  </a:lnTo>
                  <a:lnTo>
                    <a:pt x="21600" y="21600"/>
                  </a:lnTo>
                  <a:lnTo>
                    <a:pt x="15567"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33" name="Shape 533"/>
            <p:cNvSpPr/>
            <p:nvPr/>
          </p:nvSpPr>
          <p:spPr>
            <a:xfrm>
              <a:off x="8389167" y="5088101"/>
              <a:ext cx="37275" cy="3727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788" y="13213"/>
                  </a:lnTo>
                  <a:lnTo>
                    <a:pt x="15312" y="21600"/>
                  </a:lnTo>
                  <a:lnTo>
                    <a:pt x="21600" y="1906"/>
                  </a:lnTo>
                  <a:lnTo>
                    <a:pt x="0"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34" name="Shape 534"/>
            <p:cNvSpPr/>
            <p:nvPr/>
          </p:nvSpPr>
          <p:spPr>
            <a:xfrm>
              <a:off x="8186416" y="5011974"/>
              <a:ext cx="37275" cy="50350"/>
            </a:xfrm>
            <a:custGeom>
              <a:avLst/>
              <a:gdLst/>
              <a:ahLst/>
              <a:cxnLst>
                <a:cxn ang="0">
                  <a:pos x="wd2" y="hd2"/>
                </a:cxn>
                <a:cxn ang="5400000">
                  <a:pos x="wd2" y="hd2"/>
                </a:cxn>
                <a:cxn ang="10800000">
                  <a:pos x="wd2" y="hd2"/>
                </a:cxn>
                <a:cxn ang="16200000">
                  <a:pos x="wd2" y="hd2"/>
                </a:cxn>
              </a:cxnLst>
              <a:rect l="0" t="0" r="r" b="b"/>
              <a:pathLst>
                <a:path w="21600" h="21600" extrusionOk="0">
                  <a:moveTo>
                    <a:pt x="0" y="3742"/>
                  </a:moveTo>
                  <a:lnTo>
                    <a:pt x="4329" y="14327"/>
                  </a:lnTo>
                  <a:lnTo>
                    <a:pt x="16819" y="21600"/>
                  </a:lnTo>
                  <a:lnTo>
                    <a:pt x="21600" y="10493"/>
                  </a:lnTo>
                  <a:lnTo>
                    <a:pt x="13195" y="0"/>
                  </a:lnTo>
                  <a:lnTo>
                    <a:pt x="0" y="3742"/>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35" name="Shape 535"/>
            <p:cNvSpPr/>
            <p:nvPr/>
          </p:nvSpPr>
          <p:spPr>
            <a:xfrm>
              <a:off x="12037973" y="315192"/>
              <a:ext cx="9239368" cy="6043161"/>
            </a:xfrm>
            <a:custGeom>
              <a:avLst/>
              <a:gdLst/>
              <a:ahLst/>
              <a:cxnLst>
                <a:cxn ang="0">
                  <a:pos x="wd2" y="hd2"/>
                </a:cxn>
                <a:cxn ang="5400000">
                  <a:pos x="wd2" y="hd2"/>
                </a:cxn>
                <a:cxn ang="10800000">
                  <a:pos x="wd2" y="hd2"/>
                </a:cxn>
                <a:cxn ang="16200000">
                  <a:pos x="wd2" y="hd2"/>
                </a:cxn>
              </a:cxnLst>
              <a:rect l="0" t="0" r="r" b="b"/>
              <a:pathLst>
                <a:path w="21600" h="21600" extrusionOk="0">
                  <a:moveTo>
                    <a:pt x="3888" y="10223"/>
                  </a:moveTo>
                  <a:lnTo>
                    <a:pt x="3759" y="10132"/>
                  </a:lnTo>
                  <a:lnTo>
                    <a:pt x="3569" y="10003"/>
                  </a:lnTo>
                  <a:lnTo>
                    <a:pt x="3374" y="9884"/>
                  </a:lnTo>
                  <a:lnTo>
                    <a:pt x="3246" y="9786"/>
                  </a:lnTo>
                  <a:lnTo>
                    <a:pt x="3076" y="9629"/>
                  </a:lnTo>
                  <a:lnTo>
                    <a:pt x="2911" y="9493"/>
                  </a:lnTo>
                  <a:lnTo>
                    <a:pt x="2761" y="9429"/>
                  </a:lnTo>
                  <a:lnTo>
                    <a:pt x="2496" y="9413"/>
                  </a:lnTo>
                  <a:lnTo>
                    <a:pt x="2488" y="9536"/>
                  </a:lnTo>
                  <a:lnTo>
                    <a:pt x="2488" y="9685"/>
                  </a:lnTo>
                  <a:lnTo>
                    <a:pt x="2440" y="9710"/>
                  </a:lnTo>
                  <a:lnTo>
                    <a:pt x="2438" y="9806"/>
                  </a:lnTo>
                  <a:lnTo>
                    <a:pt x="2404" y="9868"/>
                  </a:lnTo>
                  <a:lnTo>
                    <a:pt x="2281" y="9898"/>
                  </a:lnTo>
                  <a:lnTo>
                    <a:pt x="2204" y="9935"/>
                  </a:lnTo>
                  <a:lnTo>
                    <a:pt x="2136" y="9972"/>
                  </a:lnTo>
                  <a:lnTo>
                    <a:pt x="2027" y="9972"/>
                  </a:lnTo>
                  <a:lnTo>
                    <a:pt x="2002" y="9923"/>
                  </a:lnTo>
                  <a:lnTo>
                    <a:pt x="1910" y="9911"/>
                  </a:lnTo>
                  <a:lnTo>
                    <a:pt x="1838" y="9882"/>
                  </a:lnTo>
                  <a:lnTo>
                    <a:pt x="1737" y="9753"/>
                  </a:lnTo>
                  <a:lnTo>
                    <a:pt x="1662" y="9674"/>
                  </a:lnTo>
                  <a:lnTo>
                    <a:pt x="1566" y="9632"/>
                  </a:lnTo>
                  <a:lnTo>
                    <a:pt x="1456" y="9632"/>
                  </a:lnTo>
                  <a:lnTo>
                    <a:pt x="1311" y="9556"/>
                  </a:lnTo>
                  <a:lnTo>
                    <a:pt x="1142" y="9550"/>
                  </a:lnTo>
                  <a:lnTo>
                    <a:pt x="1029" y="9601"/>
                  </a:lnTo>
                  <a:lnTo>
                    <a:pt x="892" y="9755"/>
                  </a:lnTo>
                  <a:lnTo>
                    <a:pt x="746" y="9853"/>
                  </a:lnTo>
                  <a:lnTo>
                    <a:pt x="686" y="9775"/>
                  </a:lnTo>
                  <a:lnTo>
                    <a:pt x="637" y="9781"/>
                  </a:lnTo>
                  <a:lnTo>
                    <a:pt x="517" y="9840"/>
                  </a:lnTo>
                  <a:lnTo>
                    <a:pt x="497" y="9942"/>
                  </a:lnTo>
                  <a:lnTo>
                    <a:pt x="434" y="10016"/>
                  </a:lnTo>
                  <a:lnTo>
                    <a:pt x="372" y="10094"/>
                  </a:lnTo>
                  <a:lnTo>
                    <a:pt x="333" y="10172"/>
                  </a:lnTo>
                  <a:lnTo>
                    <a:pt x="266" y="10168"/>
                  </a:lnTo>
                  <a:lnTo>
                    <a:pt x="217" y="10086"/>
                  </a:lnTo>
                  <a:lnTo>
                    <a:pt x="134" y="10086"/>
                  </a:lnTo>
                  <a:lnTo>
                    <a:pt x="77" y="10159"/>
                  </a:lnTo>
                  <a:lnTo>
                    <a:pt x="17" y="10178"/>
                  </a:lnTo>
                  <a:lnTo>
                    <a:pt x="0" y="10303"/>
                  </a:lnTo>
                  <a:lnTo>
                    <a:pt x="78" y="10326"/>
                  </a:lnTo>
                  <a:lnTo>
                    <a:pt x="133" y="10326"/>
                  </a:lnTo>
                  <a:lnTo>
                    <a:pt x="213" y="10443"/>
                  </a:lnTo>
                  <a:lnTo>
                    <a:pt x="190" y="10662"/>
                  </a:lnTo>
                  <a:lnTo>
                    <a:pt x="231" y="10788"/>
                  </a:lnTo>
                  <a:lnTo>
                    <a:pt x="262" y="10847"/>
                  </a:lnTo>
                  <a:lnTo>
                    <a:pt x="282" y="10968"/>
                  </a:lnTo>
                  <a:lnTo>
                    <a:pt x="337" y="11040"/>
                  </a:lnTo>
                  <a:lnTo>
                    <a:pt x="424" y="11071"/>
                  </a:lnTo>
                  <a:lnTo>
                    <a:pt x="465" y="11186"/>
                  </a:lnTo>
                  <a:lnTo>
                    <a:pt x="540" y="11180"/>
                  </a:lnTo>
                  <a:lnTo>
                    <a:pt x="596" y="11201"/>
                  </a:lnTo>
                  <a:lnTo>
                    <a:pt x="645" y="11223"/>
                  </a:lnTo>
                  <a:lnTo>
                    <a:pt x="735" y="11198"/>
                  </a:lnTo>
                  <a:lnTo>
                    <a:pt x="776" y="11089"/>
                  </a:lnTo>
                  <a:lnTo>
                    <a:pt x="857" y="11047"/>
                  </a:lnTo>
                  <a:lnTo>
                    <a:pt x="954" y="11071"/>
                  </a:lnTo>
                  <a:lnTo>
                    <a:pt x="993" y="11139"/>
                  </a:lnTo>
                  <a:lnTo>
                    <a:pt x="1119" y="11238"/>
                  </a:lnTo>
                  <a:lnTo>
                    <a:pt x="1269" y="11219"/>
                  </a:lnTo>
                  <a:lnTo>
                    <a:pt x="1313" y="11207"/>
                  </a:lnTo>
                  <a:lnTo>
                    <a:pt x="1390" y="11119"/>
                  </a:lnTo>
                  <a:lnTo>
                    <a:pt x="1486" y="11040"/>
                  </a:lnTo>
                  <a:lnTo>
                    <a:pt x="1581" y="11016"/>
                  </a:lnTo>
                  <a:lnTo>
                    <a:pt x="1654" y="11065"/>
                  </a:lnTo>
                  <a:lnTo>
                    <a:pt x="1739" y="11096"/>
                  </a:lnTo>
                  <a:lnTo>
                    <a:pt x="1739" y="11260"/>
                  </a:lnTo>
                  <a:lnTo>
                    <a:pt x="1702" y="11340"/>
                  </a:lnTo>
                  <a:lnTo>
                    <a:pt x="1719" y="11558"/>
                  </a:lnTo>
                  <a:lnTo>
                    <a:pt x="1711" y="11714"/>
                  </a:lnTo>
                  <a:lnTo>
                    <a:pt x="1701" y="11890"/>
                  </a:lnTo>
                  <a:lnTo>
                    <a:pt x="1645" y="12051"/>
                  </a:lnTo>
                  <a:lnTo>
                    <a:pt x="1657" y="12205"/>
                  </a:lnTo>
                  <a:cubicBezTo>
                    <a:pt x="1663" y="12254"/>
                    <a:pt x="1664" y="12305"/>
                    <a:pt x="1661" y="12355"/>
                  </a:cubicBezTo>
                  <a:cubicBezTo>
                    <a:pt x="1657" y="12420"/>
                    <a:pt x="1645" y="12483"/>
                    <a:pt x="1626" y="12542"/>
                  </a:cubicBezTo>
                  <a:lnTo>
                    <a:pt x="1585" y="12622"/>
                  </a:lnTo>
                  <a:lnTo>
                    <a:pt x="1546" y="12708"/>
                  </a:lnTo>
                  <a:lnTo>
                    <a:pt x="1479" y="12732"/>
                  </a:lnTo>
                  <a:lnTo>
                    <a:pt x="1386" y="12744"/>
                  </a:lnTo>
                  <a:lnTo>
                    <a:pt x="1285" y="12855"/>
                  </a:lnTo>
                  <a:lnTo>
                    <a:pt x="1201" y="12825"/>
                  </a:lnTo>
                  <a:lnTo>
                    <a:pt x="1164" y="12855"/>
                  </a:lnTo>
                  <a:lnTo>
                    <a:pt x="1228" y="12954"/>
                  </a:lnTo>
                  <a:lnTo>
                    <a:pt x="1263" y="13016"/>
                  </a:lnTo>
                  <a:lnTo>
                    <a:pt x="1239" y="13122"/>
                  </a:lnTo>
                  <a:lnTo>
                    <a:pt x="1307" y="13243"/>
                  </a:lnTo>
                  <a:lnTo>
                    <a:pt x="1359" y="13286"/>
                  </a:lnTo>
                  <a:lnTo>
                    <a:pt x="1408" y="13345"/>
                  </a:lnTo>
                  <a:lnTo>
                    <a:pt x="1404" y="13429"/>
                  </a:lnTo>
                  <a:lnTo>
                    <a:pt x="1404" y="13509"/>
                  </a:lnTo>
                  <a:lnTo>
                    <a:pt x="1481" y="13572"/>
                  </a:lnTo>
                  <a:lnTo>
                    <a:pt x="1558" y="13731"/>
                  </a:lnTo>
                  <a:lnTo>
                    <a:pt x="1602" y="13657"/>
                  </a:lnTo>
                  <a:lnTo>
                    <a:pt x="1602" y="13398"/>
                  </a:lnTo>
                  <a:lnTo>
                    <a:pt x="1659" y="13331"/>
                  </a:lnTo>
                  <a:lnTo>
                    <a:pt x="1705" y="13420"/>
                  </a:lnTo>
                  <a:lnTo>
                    <a:pt x="1741" y="13555"/>
                  </a:lnTo>
                  <a:lnTo>
                    <a:pt x="1778" y="13837"/>
                  </a:lnTo>
                  <a:lnTo>
                    <a:pt x="1857" y="13946"/>
                  </a:lnTo>
                  <a:lnTo>
                    <a:pt x="1897" y="14113"/>
                  </a:lnTo>
                  <a:lnTo>
                    <a:pt x="1945" y="14215"/>
                  </a:lnTo>
                  <a:lnTo>
                    <a:pt x="1995" y="14373"/>
                  </a:lnTo>
                  <a:lnTo>
                    <a:pt x="2107" y="14477"/>
                  </a:lnTo>
                  <a:lnTo>
                    <a:pt x="2161" y="14557"/>
                  </a:lnTo>
                  <a:lnTo>
                    <a:pt x="2205" y="14753"/>
                  </a:lnTo>
                  <a:lnTo>
                    <a:pt x="2226" y="14836"/>
                  </a:lnTo>
                  <a:lnTo>
                    <a:pt x="2263" y="14879"/>
                  </a:lnTo>
                  <a:lnTo>
                    <a:pt x="2376" y="14996"/>
                  </a:lnTo>
                  <a:cubicBezTo>
                    <a:pt x="2426" y="15014"/>
                    <a:pt x="2466" y="15070"/>
                    <a:pt x="2482" y="15144"/>
                  </a:cubicBezTo>
                  <a:cubicBezTo>
                    <a:pt x="2497" y="15214"/>
                    <a:pt x="2488" y="15290"/>
                    <a:pt x="2459" y="15348"/>
                  </a:cubicBezTo>
                  <a:lnTo>
                    <a:pt x="2471" y="15538"/>
                  </a:lnTo>
                  <a:lnTo>
                    <a:pt x="2507" y="15643"/>
                  </a:lnTo>
                  <a:lnTo>
                    <a:pt x="2572" y="15815"/>
                  </a:lnTo>
                  <a:lnTo>
                    <a:pt x="2569" y="15885"/>
                  </a:lnTo>
                  <a:lnTo>
                    <a:pt x="2642" y="16007"/>
                  </a:lnTo>
                  <a:lnTo>
                    <a:pt x="2642" y="16132"/>
                  </a:lnTo>
                  <a:lnTo>
                    <a:pt x="2752" y="16182"/>
                  </a:lnTo>
                  <a:lnTo>
                    <a:pt x="2832" y="16227"/>
                  </a:lnTo>
                  <a:lnTo>
                    <a:pt x="2913" y="16387"/>
                  </a:lnTo>
                  <a:lnTo>
                    <a:pt x="2927" y="16529"/>
                  </a:lnTo>
                  <a:lnTo>
                    <a:pt x="2966" y="16723"/>
                  </a:lnTo>
                  <a:lnTo>
                    <a:pt x="3043" y="16785"/>
                  </a:lnTo>
                  <a:lnTo>
                    <a:pt x="3087" y="16846"/>
                  </a:lnTo>
                  <a:lnTo>
                    <a:pt x="3139" y="16957"/>
                  </a:lnTo>
                  <a:lnTo>
                    <a:pt x="3191" y="17089"/>
                  </a:lnTo>
                  <a:lnTo>
                    <a:pt x="3118" y="17304"/>
                  </a:lnTo>
                  <a:lnTo>
                    <a:pt x="3139" y="17419"/>
                  </a:lnTo>
                  <a:lnTo>
                    <a:pt x="3194" y="17508"/>
                  </a:lnTo>
                  <a:lnTo>
                    <a:pt x="3227" y="17680"/>
                  </a:lnTo>
                  <a:lnTo>
                    <a:pt x="3227" y="17814"/>
                  </a:lnTo>
                  <a:lnTo>
                    <a:pt x="3293" y="17911"/>
                  </a:lnTo>
                  <a:lnTo>
                    <a:pt x="3336" y="18030"/>
                  </a:lnTo>
                  <a:lnTo>
                    <a:pt x="3409" y="18178"/>
                  </a:lnTo>
                  <a:lnTo>
                    <a:pt x="3565" y="18190"/>
                  </a:lnTo>
                  <a:lnTo>
                    <a:pt x="3748" y="18135"/>
                  </a:lnTo>
                  <a:lnTo>
                    <a:pt x="3935" y="18014"/>
                  </a:lnTo>
                  <a:lnTo>
                    <a:pt x="4073" y="17896"/>
                  </a:lnTo>
                  <a:lnTo>
                    <a:pt x="4184" y="17812"/>
                  </a:lnTo>
                  <a:cubicBezTo>
                    <a:pt x="4199" y="17796"/>
                    <a:pt x="4214" y="17780"/>
                    <a:pt x="4230" y="17765"/>
                  </a:cubicBezTo>
                  <a:cubicBezTo>
                    <a:pt x="4287" y="17711"/>
                    <a:pt x="4350" y="17669"/>
                    <a:pt x="4415" y="17640"/>
                  </a:cubicBezTo>
                  <a:lnTo>
                    <a:pt x="4544" y="17598"/>
                  </a:lnTo>
                  <a:lnTo>
                    <a:pt x="4658" y="17456"/>
                  </a:lnTo>
                  <a:lnTo>
                    <a:pt x="4758" y="17382"/>
                  </a:lnTo>
                  <a:lnTo>
                    <a:pt x="4839" y="17253"/>
                  </a:lnTo>
                  <a:lnTo>
                    <a:pt x="4875" y="17128"/>
                  </a:lnTo>
                  <a:lnTo>
                    <a:pt x="4961" y="17019"/>
                  </a:lnTo>
                  <a:cubicBezTo>
                    <a:pt x="4995" y="16986"/>
                    <a:pt x="5032" y="16960"/>
                    <a:pt x="5070" y="16941"/>
                  </a:cubicBezTo>
                  <a:cubicBezTo>
                    <a:pt x="5110" y="16921"/>
                    <a:pt x="5151" y="16908"/>
                    <a:pt x="5192" y="16903"/>
                  </a:cubicBezTo>
                  <a:cubicBezTo>
                    <a:pt x="5225" y="16899"/>
                    <a:pt x="5257" y="16887"/>
                    <a:pt x="5288" y="16869"/>
                  </a:cubicBezTo>
                  <a:cubicBezTo>
                    <a:pt x="5328" y="16844"/>
                    <a:pt x="5365" y="16809"/>
                    <a:pt x="5396" y="16764"/>
                  </a:cubicBezTo>
                  <a:lnTo>
                    <a:pt x="5451" y="16651"/>
                  </a:lnTo>
                  <a:lnTo>
                    <a:pt x="5538" y="16468"/>
                  </a:lnTo>
                  <a:lnTo>
                    <a:pt x="5657" y="16322"/>
                  </a:lnTo>
                  <a:cubicBezTo>
                    <a:pt x="5670" y="16286"/>
                    <a:pt x="5682" y="16249"/>
                    <a:pt x="5694" y="16212"/>
                  </a:cubicBezTo>
                  <a:cubicBezTo>
                    <a:pt x="5710" y="16157"/>
                    <a:pt x="5726" y="16102"/>
                    <a:pt x="5740" y="16045"/>
                  </a:cubicBezTo>
                  <a:lnTo>
                    <a:pt x="5776" y="15879"/>
                  </a:lnTo>
                  <a:cubicBezTo>
                    <a:pt x="5808" y="15838"/>
                    <a:pt x="5839" y="15797"/>
                    <a:pt x="5869" y="15756"/>
                  </a:cubicBezTo>
                  <a:cubicBezTo>
                    <a:pt x="5901" y="15713"/>
                    <a:pt x="5933" y="15670"/>
                    <a:pt x="5964" y="15626"/>
                  </a:cubicBezTo>
                  <a:lnTo>
                    <a:pt x="6029" y="15553"/>
                  </a:lnTo>
                  <a:lnTo>
                    <a:pt x="6063" y="15485"/>
                  </a:lnTo>
                  <a:lnTo>
                    <a:pt x="6063" y="15401"/>
                  </a:lnTo>
                  <a:lnTo>
                    <a:pt x="5965" y="15268"/>
                  </a:lnTo>
                  <a:lnTo>
                    <a:pt x="5871" y="15159"/>
                  </a:lnTo>
                  <a:lnTo>
                    <a:pt x="5830" y="15003"/>
                  </a:lnTo>
                  <a:lnTo>
                    <a:pt x="5748" y="14940"/>
                  </a:lnTo>
                  <a:lnTo>
                    <a:pt x="5631" y="14861"/>
                  </a:lnTo>
                  <a:lnTo>
                    <a:pt x="5505" y="14786"/>
                  </a:lnTo>
                  <a:lnTo>
                    <a:pt x="5437" y="14638"/>
                  </a:lnTo>
                  <a:lnTo>
                    <a:pt x="5414" y="14547"/>
                  </a:lnTo>
                  <a:lnTo>
                    <a:pt x="5434" y="14455"/>
                  </a:lnTo>
                  <a:lnTo>
                    <a:pt x="5487" y="14377"/>
                  </a:lnTo>
                  <a:lnTo>
                    <a:pt x="5436" y="14294"/>
                  </a:lnTo>
                  <a:lnTo>
                    <a:pt x="5436" y="14214"/>
                  </a:lnTo>
                  <a:lnTo>
                    <a:pt x="5394" y="14183"/>
                  </a:lnTo>
                  <a:lnTo>
                    <a:pt x="5375" y="14243"/>
                  </a:lnTo>
                  <a:lnTo>
                    <a:pt x="5340" y="14329"/>
                  </a:lnTo>
                  <a:lnTo>
                    <a:pt x="5256" y="14499"/>
                  </a:lnTo>
                  <a:lnTo>
                    <a:pt x="5091" y="14727"/>
                  </a:lnTo>
                  <a:lnTo>
                    <a:pt x="5056" y="14801"/>
                  </a:lnTo>
                  <a:lnTo>
                    <a:pt x="4994" y="14801"/>
                  </a:lnTo>
                  <a:lnTo>
                    <a:pt x="4947" y="14807"/>
                  </a:lnTo>
                  <a:lnTo>
                    <a:pt x="4906" y="14856"/>
                  </a:lnTo>
                  <a:lnTo>
                    <a:pt x="4740" y="14875"/>
                  </a:lnTo>
                  <a:lnTo>
                    <a:pt x="4692" y="14807"/>
                  </a:lnTo>
                  <a:lnTo>
                    <a:pt x="4634" y="14766"/>
                  </a:lnTo>
                  <a:lnTo>
                    <a:pt x="4581" y="14679"/>
                  </a:lnTo>
                  <a:lnTo>
                    <a:pt x="4674" y="14568"/>
                  </a:lnTo>
                  <a:lnTo>
                    <a:pt x="4648" y="14475"/>
                  </a:lnTo>
                  <a:lnTo>
                    <a:pt x="4550" y="14438"/>
                  </a:lnTo>
                  <a:lnTo>
                    <a:pt x="4562" y="14367"/>
                  </a:lnTo>
                  <a:lnTo>
                    <a:pt x="4522" y="14348"/>
                  </a:lnTo>
                  <a:lnTo>
                    <a:pt x="4490" y="14410"/>
                  </a:lnTo>
                  <a:lnTo>
                    <a:pt x="4462" y="14502"/>
                  </a:lnTo>
                  <a:lnTo>
                    <a:pt x="4337" y="14533"/>
                  </a:lnTo>
                  <a:cubicBezTo>
                    <a:pt x="4331" y="14498"/>
                    <a:pt x="4323" y="14463"/>
                    <a:pt x="4314" y="14428"/>
                  </a:cubicBezTo>
                  <a:cubicBezTo>
                    <a:pt x="4298" y="14362"/>
                    <a:pt x="4278" y="14299"/>
                    <a:pt x="4255" y="14237"/>
                  </a:cubicBezTo>
                  <a:lnTo>
                    <a:pt x="4234" y="14018"/>
                  </a:lnTo>
                  <a:lnTo>
                    <a:pt x="4191" y="13904"/>
                  </a:lnTo>
                  <a:lnTo>
                    <a:pt x="4136" y="13783"/>
                  </a:lnTo>
                  <a:lnTo>
                    <a:pt x="4036" y="13581"/>
                  </a:lnTo>
                  <a:lnTo>
                    <a:pt x="3967" y="13457"/>
                  </a:lnTo>
                  <a:lnTo>
                    <a:pt x="3917" y="13357"/>
                  </a:lnTo>
                  <a:lnTo>
                    <a:pt x="3910" y="13265"/>
                  </a:lnTo>
                  <a:lnTo>
                    <a:pt x="3970" y="13125"/>
                  </a:lnTo>
                  <a:lnTo>
                    <a:pt x="3985" y="13013"/>
                  </a:lnTo>
                  <a:lnTo>
                    <a:pt x="4029" y="12939"/>
                  </a:lnTo>
                  <a:lnTo>
                    <a:pt x="4100" y="12939"/>
                  </a:lnTo>
                  <a:lnTo>
                    <a:pt x="4187" y="12956"/>
                  </a:lnTo>
                  <a:lnTo>
                    <a:pt x="4248" y="13017"/>
                  </a:lnTo>
                  <a:lnTo>
                    <a:pt x="4344" y="13091"/>
                  </a:lnTo>
                  <a:lnTo>
                    <a:pt x="4365" y="13162"/>
                  </a:lnTo>
                  <a:lnTo>
                    <a:pt x="4421" y="13266"/>
                  </a:lnTo>
                  <a:cubicBezTo>
                    <a:pt x="4450" y="13317"/>
                    <a:pt x="4470" y="13379"/>
                    <a:pt x="4479" y="13445"/>
                  </a:cubicBezTo>
                  <a:cubicBezTo>
                    <a:pt x="4485" y="13493"/>
                    <a:pt x="4485" y="13543"/>
                    <a:pt x="4479" y="13591"/>
                  </a:cubicBezTo>
                  <a:lnTo>
                    <a:pt x="4511" y="13696"/>
                  </a:lnTo>
                  <a:lnTo>
                    <a:pt x="4660" y="13788"/>
                  </a:lnTo>
                  <a:lnTo>
                    <a:pt x="4794" y="13899"/>
                  </a:lnTo>
                  <a:lnTo>
                    <a:pt x="4994" y="14024"/>
                  </a:lnTo>
                  <a:lnTo>
                    <a:pt x="5100" y="14092"/>
                  </a:lnTo>
                  <a:lnTo>
                    <a:pt x="5224" y="14082"/>
                  </a:lnTo>
                  <a:lnTo>
                    <a:pt x="5261" y="14033"/>
                  </a:lnTo>
                  <a:lnTo>
                    <a:pt x="5374" y="13959"/>
                  </a:lnTo>
                  <a:lnTo>
                    <a:pt x="5431" y="13947"/>
                  </a:lnTo>
                  <a:lnTo>
                    <a:pt x="5522" y="14062"/>
                  </a:lnTo>
                  <a:cubicBezTo>
                    <a:pt x="5537" y="14073"/>
                    <a:pt x="5550" y="14086"/>
                    <a:pt x="5562" y="14103"/>
                  </a:cubicBezTo>
                  <a:cubicBezTo>
                    <a:pt x="5586" y="14136"/>
                    <a:pt x="5605" y="14180"/>
                    <a:pt x="5614" y="14228"/>
                  </a:cubicBezTo>
                  <a:lnTo>
                    <a:pt x="5643" y="14331"/>
                  </a:lnTo>
                  <a:lnTo>
                    <a:pt x="5698" y="14433"/>
                  </a:lnTo>
                  <a:lnTo>
                    <a:pt x="5848" y="14477"/>
                  </a:lnTo>
                  <a:lnTo>
                    <a:pt x="6003" y="14470"/>
                  </a:lnTo>
                  <a:cubicBezTo>
                    <a:pt x="6040" y="14472"/>
                    <a:pt x="6077" y="14481"/>
                    <a:pt x="6112" y="14497"/>
                  </a:cubicBezTo>
                  <a:cubicBezTo>
                    <a:pt x="6145" y="14512"/>
                    <a:pt x="6176" y="14533"/>
                    <a:pt x="6206" y="14559"/>
                  </a:cubicBezTo>
                  <a:lnTo>
                    <a:pt x="6303" y="14547"/>
                  </a:lnTo>
                  <a:lnTo>
                    <a:pt x="6419" y="14487"/>
                  </a:lnTo>
                  <a:lnTo>
                    <a:pt x="6603" y="14487"/>
                  </a:lnTo>
                  <a:lnTo>
                    <a:pt x="6724" y="14567"/>
                  </a:lnTo>
                  <a:lnTo>
                    <a:pt x="6879" y="14555"/>
                  </a:lnTo>
                  <a:lnTo>
                    <a:pt x="6977" y="14489"/>
                  </a:lnTo>
                  <a:lnTo>
                    <a:pt x="7070" y="14403"/>
                  </a:lnTo>
                  <a:lnTo>
                    <a:pt x="7147" y="14409"/>
                  </a:lnTo>
                  <a:lnTo>
                    <a:pt x="7209" y="14502"/>
                  </a:lnTo>
                  <a:lnTo>
                    <a:pt x="7315" y="14543"/>
                  </a:lnTo>
                  <a:lnTo>
                    <a:pt x="7340" y="14604"/>
                  </a:lnTo>
                  <a:lnTo>
                    <a:pt x="7368" y="14721"/>
                  </a:lnTo>
                  <a:lnTo>
                    <a:pt x="7407" y="14857"/>
                  </a:lnTo>
                  <a:lnTo>
                    <a:pt x="7550" y="14913"/>
                  </a:lnTo>
                  <a:lnTo>
                    <a:pt x="7601" y="14995"/>
                  </a:lnTo>
                  <a:lnTo>
                    <a:pt x="7666" y="15131"/>
                  </a:lnTo>
                  <a:lnTo>
                    <a:pt x="7730" y="15227"/>
                  </a:lnTo>
                  <a:lnTo>
                    <a:pt x="7824" y="15221"/>
                  </a:lnTo>
                  <a:lnTo>
                    <a:pt x="7928" y="15166"/>
                  </a:lnTo>
                  <a:lnTo>
                    <a:pt x="7948" y="15245"/>
                  </a:lnTo>
                  <a:lnTo>
                    <a:pt x="7920" y="15356"/>
                  </a:lnTo>
                  <a:lnTo>
                    <a:pt x="7861" y="15391"/>
                  </a:lnTo>
                  <a:lnTo>
                    <a:pt x="7781" y="15366"/>
                  </a:lnTo>
                  <a:lnTo>
                    <a:pt x="7730" y="15391"/>
                  </a:lnTo>
                  <a:lnTo>
                    <a:pt x="7758" y="15489"/>
                  </a:lnTo>
                  <a:lnTo>
                    <a:pt x="7847" y="15538"/>
                  </a:lnTo>
                  <a:lnTo>
                    <a:pt x="7873" y="15682"/>
                  </a:lnTo>
                  <a:lnTo>
                    <a:pt x="7941" y="15770"/>
                  </a:lnTo>
                  <a:lnTo>
                    <a:pt x="8042" y="15801"/>
                  </a:lnTo>
                  <a:lnTo>
                    <a:pt x="8140" y="15801"/>
                  </a:lnTo>
                  <a:lnTo>
                    <a:pt x="8215" y="15735"/>
                  </a:lnTo>
                  <a:lnTo>
                    <a:pt x="8215" y="15647"/>
                  </a:lnTo>
                  <a:lnTo>
                    <a:pt x="8207" y="15558"/>
                  </a:lnTo>
                  <a:lnTo>
                    <a:pt x="8244" y="15441"/>
                  </a:lnTo>
                  <a:cubicBezTo>
                    <a:pt x="8257" y="15421"/>
                    <a:pt x="8274" y="15406"/>
                    <a:pt x="8293" y="15398"/>
                  </a:cubicBezTo>
                  <a:cubicBezTo>
                    <a:pt x="8324" y="15385"/>
                    <a:pt x="8357" y="15392"/>
                    <a:pt x="8385" y="15417"/>
                  </a:cubicBezTo>
                  <a:lnTo>
                    <a:pt x="8429" y="15521"/>
                  </a:lnTo>
                  <a:lnTo>
                    <a:pt x="8417" y="15693"/>
                  </a:lnTo>
                  <a:lnTo>
                    <a:pt x="8397" y="15792"/>
                  </a:lnTo>
                  <a:lnTo>
                    <a:pt x="8386" y="15933"/>
                  </a:lnTo>
                  <a:lnTo>
                    <a:pt x="8386" y="16079"/>
                  </a:lnTo>
                  <a:lnTo>
                    <a:pt x="8398" y="16182"/>
                  </a:lnTo>
                  <a:lnTo>
                    <a:pt x="8473" y="16441"/>
                  </a:lnTo>
                  <a:lnTo>
                    <a:pt x="8502" y="16728"/>
                  </a:lnTo>
                  <a:lnTo>
                    <a:pt x="8510" y="16868"/>
                  </a:lnTo>
                  <a:lnTo>
                    <a:pt x="8607" y="17022"/>
                  </a:lnTo>
                  <a:lnTo>
                    <a:pt x="8663" y="17133"/>
                  </a:lnTo>
                  <a:lnTo>
                    <a:pt x="8679" y="17303"/>
                  </a:lnTo>
                  <a:lnTo>
                    <a:pt x="8703" y="17418"/>
                  </a:lnTo>
                  <a:lnTo>
                    <a:pt x="8759" y="17603"/>
                  </a:lnTo>
                  <a:lnTo>
                    <a:pt x="8799" y="17688"/>
                  </a:lnTo>
                  <a:lnTo>
                    <a:pt x="8858" y="17815"/>
                  </a:lnTo>
                  <a:lnTo>
                    <a:pt x="8894" y="17957"/>
                  </a:lnTo>
                  <a:lnTo>
                    <a:pt x="8919" y="18076"/>
                  </a:lnTo>
                  <a:lnTo>
                    <a:pt x="8963" y="18226"/>
                  </a:lnTo>
                  <a:lnTo>
                    <a:pt x="9034" y="18456"/>
                  </a:lnTo>
                  <a:lnTo>
                    <a:pt x="9088" y="18673"/>
                  </a:lnTo>
                  <a:lnTo>
                    <a:pt x="9120" y="18766"/>
                  </a:lnTo>
                  <a:lnTo>
                    <a:pt x="9157" y="18876"/>
                  </a:lnTo>
                  <a:lnTo>
                    <a:pt x="9165" y="18992"/>
                  </a:lnTo>
                  <a:lnTo>
                    <a:pt x="9224" y="19229"/>
                  </a:lnTo>
                  <a:lnTo>
                    <a:pt x="9265" y="19340"/>
                  </a:lnTo>
                  <a:lnTo>
                    <a:pt x="9335" y="19401"/>
                  </a:lnTo>
                  <a:lnTo>
                    <a:pt x="9398" y="19455"/>
                  </a:lnTo>
                  <a:lnTo>
                    <a:pt x="9435" y="19534"/>
                  </a:lnTo>
                  <a:lnTo>
                    <a:pt x="9499" y="19529"/>
                  </a:lnTo>
                  <a:cubicBezTo>
                    <a:pt x="9505" y="19494"/>
                    <a:pt x="9512" y="19459"/>
                    <a:pt x="9519" y="19424"/>
                  </a:cubicBezTo>
                  <a:cubicBezTo>
                    <a:pt x="9525" y="19391"/>
                    <a:pt x="9532" y="19357"/>
                    <a:pt x="9539" y="19324"/>
                  </a:cubicBezTo>
                  <a:cubicBezTo>
                    <a:pt x="9570" y="19289"/>
                    <a:pt x="9599" y="19249"/>
                    <a:pt x="9625" y="19204"/>
                  </a:cubicBezTo>
                  <a:cubicBezTo>
                    <a:pt x="9647" y="19167"/>
                    <a:pt x="9667" y="19127"/>
                    <a:pt x="9684" y="19085"/>
                  </a:cubicBezTo>
                  <a:cubicBezTo>
                    <a:pt x="9697" y="19045"/>
                    <a:pt x="9711" y="19006"/>
                    <a:pt x="9726" y="18966"/>
                  </a:cubicBezTo>
                  <a:cubicBezTo>
                    <a:pt x="9741" y="18924"/>
                    <a:pt x="9756" y="18882"/>
                    <a:pt x="9772" y="18841"/>
                  </a:cubicBezTo>
                  <a:cubicBezTo>
                    <a:pt x="9774" y="18775"/>
                    <a:pt x="9777" y="18710"/>
                    <a:pt x="9780" y="18644"/>
                  </a:cubicBezTo>
                  <a:cubicBezTo>
                    <a:pt x="9783" y="18560"/>
                    <a:pt x="9787" y="18477"/>
                    <a:pt x="9791" y="18393"/>
                  </a:cubicBezTo>
                  <a:lnTo>
                    <a:pt x="9799" y="18288"/>
                  </a:lnTo>
                  <a:cubicBezTo>
                    <a:pt x="9805" y="18246"/>
                    <a:pt x="9812" y="18203"/>
                    <a:pt x="9819" y="18161"/>
                  </a:cubicBezTo>
                  <a:cubicBezTo>
                    <a:pt x="9829" y="18099"/>
                    <a:pt x="9840" y="18037"/>
                    <a:pt x="9852" y="17976"/>
                  </a:cubicBezTo>
                  <a:lnTo>
                    <a:pt x="9839" y="17816"/>
                  </a:lnTo>
                  <a:lnTo>
                    <a:pt x="9791" y="17643"/>
                  </a:lnTo>
                  <a:lnTo>
                    <a:pt x="9831" y="17391"/>
                  </a:lnTo>
                  <a:lnTo>
                    <a:pt x="9876" y="17301"/>
                  </a:lnTo>
                  <a:lnTo>
                    <a:pt x="10002" y="17165"/>
                  </a:lnTo>
                  <a:lnTo>
                    <a:pt x="10132" y="17023"/>
                  </a:lnTo>
                  <a:lnTo>
                    <a:pt x="10237" y="16902"/>
                  </a:lnTo>
                  <a:lnTo>
                    <a:pt x="10262" y="16723"/>
                  </a:lnTo>
                  <a:lnTo>
                    <a:pt x="10286" y="16610"/>
                  </a:lnTo>
                  <a:lnTo>
                    <a:pt x="10412" y="16555"/>
                  </a:lnTo>
                  <a:lnTo>
                    <a:pt x="10492" y="16493"/>
                  </a:lnTo>
                  <a:lnTo>
                    <a:pt x="10549" y="16327"/>
                  </a:lnTo>
                  <a:cubicBezTo>
                    <a:pt x="10554" y="16271"/>
                    <a:pt x="10568" y="16218"/>
                    <a:pt x="10590" y="16173"/>
                  </a:cubicBezTo>
                  <a:cubicBezTo>
                    <a:pt x="10626" y="16098"/>
                    <a:pt x="10680" y="16049"/>
                    <a:pt x="10740" y="16037"/>
                  </a:cubicBezTo>
                  <a:lnTo>
                    <a:pt x="10874" y="15975"/>
                  </a:lnTo>
                  <a:lnTo>
                    <a:pt x="10909" y="15840"/>
                  </a:lnTo>
                  <a:lnTo>
                    <a:pt x="10885" y="15717"/>
                  </a:lnTo>
                  <a:lnTo>
                    <a:pt x="10892" y="15606"/>
                  </a:lnTo>
                  <a:lnTo>
                    <a:pt x="11030" y="15483"/>
                  </a:lnTo>
                  <a:lnTo>
                    <a:pt x="11172" y="15422"/>
                  </a:lnTo>
                  <a:lnTo>
                    <a:pt x="11283" y="15422"/>
                  </a:lnTo>
                  <a:lnTo>
                    <a:pt x="11432" y="15358"/>
                  </a:lnTo>
                  <a:cubicBezTo>
                    <a:pt x="11441" y="15314"/>
                    <a:pt x="11462" y="15277"/>
                    <a:pt x="11490" y="15257"/>
                  </a:cubicBezTo>
                  <a:cubicBezTo>
                    <a:pt x="11517" y="15237"/>
                    <a:pt x="11549" y="15235"/>
                    <a:pt x="11578" y="15251"/>
                  </a:cubicBezTo>
                  <a:lnTo>
                    <a:pt x="11664" y="15279"/>
                  </a:lnTo>
                  <a:cubicBezTo>
                    <a:pt x="11683" y="15305"/>
                    <a:pt x="11699" y="15334"/>
                    <a:pt x="11713" y="15365"/>
                  </a:cubicBezTo>
                  <a:cubicBezTo>
                    <a:pt x="11732" y="15408"/>
                    <a:pt x="11745" y="15456"/>
                    <a:pt x="11753" y="15507"/>
                  </a:cubicBezTo>
                  <a:lnTo>
                    <a:pt x="11800" y="15701"/>
                  </a:lnTo>
                  <a:lnTo>
                    <a:pt x="11828" y="15833"/>
                  </a:lnTo>
                  <a:cubicBezTo>
                    <a:pt x="11839" y="15860"/>
                    <a:pt x="11854" y="15883"/>
                    <a:pt x="11872" y="15899"/>
                  </a:cubicBezTo>
                  <a:cubicBezTo>
                    <a:pt x="11906" y="15927"/>
                    <a:pt x="11947" y="15931"/>
                    <a:pt x="11982" y="15909"/>
                  </a:cubicBezTo>
                  <a:lnTo>
                    <a:pt x="12043" y="15981"/>
                  </a:lnTo>
                  <a:lnTo>
                    <a:pt x="12197" y="16141"/>
                  </a:lnTo>
                  <a:cubicBezTo>
                    <a:pt x="12217" y="16216"/>
                    <a:pt x="12238" y="16289"/>
                    <a:pt x="12262" y="16361"/>
                  </a:cubicBezTo>
                  <a:cubicBezTo>
                    <a:pt x="12295" y="16459"/>
                    <a:pt x="12331" y="16555"/>
                    <a:pt x="12368" y="16650"/>
                  </a:cubicBezTo>
                  <a:cubicBezTo>
                    <a:pt x="12386" y="16699"/>
                    <a:pt x="12405" y="16748"/>
                    <a:pt x="12423" y="16798"/>
                  </a:cubicBezTo>
                  <a:lnTo>
                    <a:pt x="12395" y="16894"/>
                  </a:lnTo>
                  <a:lnTo>
                    <a:pt x="12331" y="16954"/>
                  </a:lnTo>
                  <a:lnTo>
                    <a:pt x="12335" y="17094"/>
                  </a:lnTo>
                  <a:cubicBezTo>
                    <a:pt x="12355" y="17119"/>
                    <a:pt x="12375" y="17144"/>
                    <a:pt x="12396" y="17168"/>
                  </a:cubicBezTo>
                  <a:cubicBezTo>
                    <a:pt x="12423" y="17200"/>
                    <a:pt x="12450" y="17230"/>
                    <a:pt x="12478" y="17260"/>
                  </a:cubicBezTo>
                  <a:lnTo>
                    <a:pt x="12575" y="17255"/>
                  </a:lnTo>
                  <a:lnTo>
                    <a:pt x="12636" y="17120"/>
                  </a:lnTo>
                  <a:lnTo>
                    <a:pt x="12693" y="16980"/>
                  </a:lnTo>
                  <a:lnTo>
                    <a:pt x="12800" y="16904"/>
                  </a:lnTo>
                  <a:lnTo>
                    <a:pt x="12877" y="17115"/>
                  </a:lnTo>
                  <a:lnTo>
                    <a:pt x="12945" y="17317"/>
                  </a:lnTo>
                  <a:lnTo>
                    <a:pt x="12957" y="17518"/>
                  </a:lnTo>
                  <a:lnTo>
                    <a:pt x="13008" y="17691"/>
                  </a:lnTo>
                  <a:lnTo>
                    <a:pt x="13054" y="17855"/>
                  </a:lnTo>
                  <a:lnTo>
                    <a:pt x="13127" y="18014"/>
                  </a:lnTo>
                  <a:lnTo>
                    <a:pt x="13171" y="18203"/>
                  </a:lnTo>
                  <a:lnTo>
                    <a:pt x="13183" y="18371"/>
                  </a:lnTo>
                  <a:lnTo>
                    <a:pt x="13148" y="18675"/>
                  </a:lnTo>
                  <a:lnTo>
                    <a:pt x="13144" y="18870"/>
                  </a:lnTo>
                  <a:lnTo>
                    <a:pt x="13159" y="19080"/>
                  </a:lnTo>
                  <a:lnTo>
                    <a:pt x="13159" y="19174"/>
                  </a:lnTo>
                  <a:lnTo>
                    <a:pt x="13117" y="19238"/>
                  </a:lnTo>
                  <a:lnTo>
                    <a:pt x="13113" y="19347"/>
                  </a:lnTo>
                  <a:lnTo>
                    <a:pt x="13125" y="19507"/>
                  </a:lnTo>
                  <a:lnTo>
                    <a:pt x="13186" y="19549"/>
                  </a:lnTo>
                  <a:cubicBezTo>
                    <a:pt x="13215" y="19555"/>
                    <a:pt x="13242" y="19574"/>
                    <a:pt x="13263" y="19604"/>
                  </a:cubicBezTo>
                  <a:cubicBezTo>
                    <a:pt x="13285" y="19635"/>
                    <a:pt x="13300" y="19676"/>
                    <a:pt x="13306" y="19721"/>
                  </a:cubicBezTo>
                  <a:lnTo>
                    <a:pt x="13420" y="19817"/>
                  </a:lnTo>
                  <a:lnTo>
                    <a:pt x="13492" y="19981"/>
                  </a:lnTo>
                  <a:lnTo>
                    <a:pt x="13536" y="20099"/>
                  </a:lnTo>
                  <a:lnTo>
                    <a:pt x="13550" y="20266"/>
                  </a:lnTo>
                  <a:lnTo>
                    <a:pt x="13596" y="20554"/>
                  </a:lnTo>
                  <a:lnTo>
                    <a:pt x="13625" y="20775"/>
                  </a:lnTo>
                  <a:lnTo>
                    <a:pt x="13682" y="20923"/>
                  </a:lnTo>
                  <a:lnTo>
                    <a:pt x="13714" y="21021"/>
                  </a:lnTo>
                  <a:lnTo>
                    <a:pt x="13772" y="21189"/>
                  </a:lnTo>
                  <a:lnTo>
                    <a:pt x="13829" y="21220"/>
                  </a:lnTo>
                  <a:lnTo>
                    <a:pt x="13914" y="21327"/>
                  </a:lnTo>
                  <a:lnTo>
                    <a:pt x="13982" y="21385"/>
                  </a:lnTo>
                  <a:lnTo>
                    <a:pt x="14071" y="21477"/>
                  </a:lnTo>
                  <a:lnTo>
                    <a:pt x="14136" y="21600"/>
                  </a:lnTo>
                  <a:lnTo>
                    <a:pt x="14168" y="21558"/>
                  </a:lnTo>
                  <a:lnTo>
                    <a:pt x="14144" y="21461"/>
                  </a:lnTo>
                  <a:lnTo>
                    <a:pt x="14220" y="21456"/>
                  </a:lnTo>
                  <a:lnTo>
                    <a:pt x="14242" y="21376"/>
                  </a:lnTo>
                  <a:lnTo>
                    <a:pt x="14195" y="21227"/>
                  </a:lnTo>
                  <a:lnTo>
                    <a:pt x="14149" y="21028"/>
                  </a:lnTo>
                  <a:lnTo>
                    <a:pt x="14121" y="20856"/>
                  </a:lnTo>
                  <a:lnTo>
                    <a:pt x="14064" y="20706"/>
                  </a:lnTo>
                  <a:cubicBezTo>
                    <a:pt x="14060" y="20650"/>
                    <a:pt x="14051" y="20596"/>
                    <a:pt x="14037" y="20544"/>
                  </a:cubicBezTo>
                  <a:cubicBezTo>
                    <a:pt x="14023" y="20489"/>
                    <a:pt x="14004" y="20437"/>
                    <a:pt x="13980" y="20389"/>
                  </a:cubicBezTo>
                  <a:lnTo>
                    <a:pt x="13916" y="20256"/>
                  </a:lnTo>
                  <a:lnTo>
                    <a:pt x="13796" y="20153"/>
                  </a:lnTo>
                  <a:lnTo>
                    <a:pt x="13711" y="20030"/>
                  </a:lnTo>
                  <a:lnTo>
                    <a:pt x="13609" y="19920"/>
                  </a:lnTo>
                  <a:cubicBezTo>
                    <a:pt x="13556" y="19920"/>
                    <a:pt x="13507" y="19872"/>
                    <a:pt x="13485" y="19798"/>
                  </a:cubicBezTo>
                  <a:cubicBezTo>
                    <a:pt x="13470" y="19751"/>
                    <a:pt x="13469" y="19697"/>
                    <a:pt x="13481" y="19648"/>
                  </a:cubicBezTo>
                  <a:lnTo>
                    <a:pt x="13460" y="19495"/>
                  </a:lnTo>
                  <a:lnTo>
                    <a:pt x="13452" y="19396"/>
                  </a:lnTo>
                  <a:lnTo>
                    <a:pt x="13387" y="19310"/>
                  </a:lnTo>
                  <a:lnTo>
                    <a:pt x="13305" y="19191"/>
                  </a:lnTo>
                  <a:lnTo>
                    <a:pt x="13276" y="19059"/>
                  </a:lnTo>
                  <a:cubicBezTo>
                    <a:pt x="13277" y="19012"/>
                    <a:pt x="13280" y="18965"/>
                    <a:pt x="13285" y="18918"/>
                  </a:cubicBezTo>
                  <a:cubicBezTo>
                    <a:pt x="13292" y="18843"/>
                    <a:pt x="13304" y="18769"/>
                    <a:pt x="13320" y="18698"/>
                  </a:cubicBezTo>
                  <a:lnTo>
                    <a:pt x="13344" y="18550"/>
                  </a:lnTo>
                  <a:lnTo>
                    <a:pt x="13373" y="18396"/>
                  </a:lnTo>
                  <a:lnTo>
                    <a:pt x="13344" y="18289"/>
                  </a:lnTo>
                  <a:lnTo>
                    <a:pt x="13320" y="18141"/>
                  </a:lnTo>
                  <a:lnTo>
                    <a:pt x="13317" y="18024"/>
                  </a:lnTo>
                  <a:lnTo>
                    <a:pt x="13378" y="17962"/>
                  </a:lnTo>
                  <a:lnTo>
                    <a:pt x="13468" y="17956"/>
                  </a:lnTo>
                  <a:lnTo>
                    <a:pt x="13512" y="18073"/>
                  </a:lnTo>
                  <a:lnTo>
                    <a:pt x="13562" y="18139"/>
                  </a:lnTo>
                  <a:lnTo>
                    <a:pt x="13671" y="18279"/>
                  </a:lnTo>
                  <a:lnTo>
                    <a:pt x="13730" y="18310"/>
                  </a:lnTo>
                  <a:lnTo>
                    <a:pt x="13812" y="18382"/>
                  </a:lnTo>
                  <a:lnTo>
                    <a:pt x="13875" y="18423"/>
                  </a:lnTo>
                  <a:lnTo>
                    <a:pt x="13920" y="18490"/>
                  </a:lnTo>
                  <a:lnTo>
                    <a:pt x="13956" y="18648"/>
                  </a:lnTo>
                  <a:lnTo>
                    <a:pt x="14008" y="18743"/>
                  </a:lnTo>
                  <a:lnTo>
                    <a:pt x="14063" y="18771"/>
                  </a:lnTo>
                  <a:lnTo>
                    <a:pt x="14091" y="18862"/>
                  </a:lnTo>
                  <a:lnTo>
                    <a:pt x="14107" y="18940"/>
                  </a:lnTo>
                  <a:lnTo>
                    <a:pt x="14172" y="18933"/>
                  </a:lnTo>
                  <a:lnTo>
                    <a:pt x="14221" y="18872"/>
                  </a:lnTo>
                  <a:lnTo>
                    <a:pt x="14260" y="18826"/>
                  </a:lnTo>
                  <a:lnTo>
                    <a:pt x="14320" y="18833"/>
                  </a:lnTo>
                  <a:lnTo>
                    <a:pt x="14345" y="18921"/>
                  </a:lnTo>
                  <a:lnTo>
                    <a:pt x="14360" y="19056"/>
                  </a:lnTo>
                  <a:lnTo>
                    <a:pt x="14331" y="19130"/>
                  </a:lnTo>
                  <a:lnTo>
                    <a:pt x="14319" y="19343"/>
                  </a:lnTo>
                  <a:lnTo>
                    <a:pt x="14412" y="19408"/>
                  </a:lnTo>
                  <a:lnTo>
                    <a:pt x="14456" y="19286"/>
                  </a:lnTo>
                  <a:lnTo>
                    <a:pt x="14548" y="19241"/>
                  </a:lnTo>
                  <a:lnTo>
                    <a:pt x="14577" y="19051"/>
                  </a:lnTo>
                  <a:lnTo>
                    <a:pt x="14624" y="18944"/>
                  </a:lnTo>
                  <a:lnTo>
                    <a:pt x="14784" y="18882"/>
                  </a:lnTo>
                  <a:lnTo>
                    <a:pt x="14859" y="18791"/>
                  </a:lnTo>
                  <a:lnTo>
                    <a:pt x="15001" y="18675"/>
                  </a:lnTo>
                  <a:lnTo>
                    <a:pt x="15018" y="18428"/>
                  </a:lnTo>
                  <a:cubicBezTo>
                    <a:pt x="15027" y="18358"/>
                    <a:pt x="15029" y="18286"/>
                    <a:pt x="15026" y="18214"/>
                  </a:cubicBezTo>
                  <a:cubicBezTo>
                    <a:pt x="15023" y="18158"/>
                    <a:pt x="15016" y="18102"/>
                    <a:pt x="15005" y="18048"/>
                  </a:cubicBezTo>
                  <a:lnTo>
                    <a:pt x="14951" y="17795"/>
                  </a:lnTo>
                  <a:lnTo>
                    <a:pt x="14866" y="17561"/>
                  </a:lnTo>
                  <a:lnTo>
                    <a:pt x="14850" y="17352"/>
                  </a:lnTo>
                  <a:lnTo>
                    <a:pt x="14784" y="17141"/>
                  </a:lnTo>
                  <a:lnTo>
                    <a:pt x="14703" y="17036"/>
                  </a:lnTo>
                  <a:lnTo>
                    <a:pt x="14574" y="16931"/>
                  </a:lnTo>
                  <a:lnTo>
                    <a:pt x="14515" y="16866"/>
                  </a:lnTo>
                  <a:lnTo>
                    <a:pt x="14356" y="16669"/>
                  </a:lnTo>
                  <a:lnTo>
                    <a:pt x="14313" y="16504"/>
                  </a:lnTo>
                  <a:lnTo>
                    <a:pt x="14270" y="16280"/>
                  </a:lnTo>
                  <a:lnTo>
                    <a:pt x="14249" y="16054"/>
                  </a:lnTo>
                  <a:lnTo>
                    <a:pt x="14249" y="15855"/>
                  </a:lnTo>
                  <a:lnTo>
                    <a:pt x="14310" y="15701"/>
                  </a:lnTo>
                  <a:lnTo>
                    <a:pt x="14404" y="15603"/>
                  </a:lnTo>
                  <a:lnTo>
                    <a:pt x="14539" y="15572"/>
                  </a:lnTo>
                  <a:lnTo>
                    <a:pt x="14646" y="15529"/>
                  </a:lnTo>
                  <a:lnTo>
                    <a:pt x="14709" y="15498"/>
                  </a:lnTo>
                  <a:lnTo>
                    <a:pt x="14801" y="15566"/>
                  </a:lnTo>
                  <a:lnTo>
                    <a:pt x="14849" y="15613"/>
                  </a:lnTo>
                  <a:lnTo>
                    <a:pt x="14905" y="15711"/>
                  </a:lnTo>
                  <a:lnTo>
                    <a:pt x="14913" y="15816"/>
                  </a:lnTo>
                  <a:lnTo>
                    <a:pt x="14978" y="15932"/>
                  </a:lnTo>
                  <a:lnTo>
                    <a:pt x="15034" y="15903"/>
                  </a:lnTo>
                  <a:lnTo>
                    <a:pt x="15067" y="15749"/>
                  </a:lnTo>
                  <a:lnTo>
                    <a:pt x="15119" y="15621"/>
                  </a:lnTo>
                  <a:lnTo>
                    <a:pt x="15197" y="15541"/>
                  </a:lnTo>
                  <a:lnTo>
                    <a:pt x="15236" y="15492"/>
                  </a:lnTo>
                  <a:lnTo>
                    <a:pt x="15356" y="15426"/>
                  </a:lnTo>
                  <a:lnTo>
                    <a:pt x="15409" y="15420"/>
                  </a:lnTo>
                  <a:lnTo>
                    <a:pt x="15506" y="15420"/>
                  </a:lnTo>
                  <a:cubicBezTo>
                    <a:pt x="15541" y="15410"/>
                    <a:pt x="15576" y="15402"/>
                    <a:pt x="15611" y="15395"/>
                  </a:cubicBezTo>
                  <a:cubicBezTo>
                    <a:pt x="15656" y="15387"/>
                    <a:pt x="15702" y="15382"/>
                    <a:pt x="15748" y="15381"/>
                  </a:cubicBezTo>
                  <a:lnTo>
                    <a:pt x="15797" y="15264"/>
                  </a:lnTo>
                  <a:lnTo>
                    <a:pt x="15824" y="15215"/>
                  </a:lnTo>
                  <a:lnTo>
                    <a:pt x="15922" y="15247"/>
                  </a:lnTo>
                  <a:lnTo>
                    <a:pt x="16095" y="15132"/>
                  </a:lnTo>
                  <a:lnTo>
                    <a:pt x="16192" y="15009"/>
                  </a:lnTo>
                  <a:lnTo>
                    <a:pt x="16270" y="14854"/>
                  </a:lnTo>
                  <a:lnTo>
                    <a:pt x="16310" y="14737"/>
                  </a:lnTo>
                  <a:lnTo>
                    <a:pt x="16407" y="14620"/>
                  </a:lnTo>
                  <a:lnTo>
                    <a:pt x="16439" y="14464"/>
                  </a:lnTo>
                  <a:lnTo>
                    <a:pt x="16441" y="14274"/>
                  </a:lnTo>
                  <a:lnTo>
                    <a:pt x="16474" y="14063"/>
                  </a:lnTo>
                  <a:lnTo>
                    <a:pt x="16523" y="13908"/>
                  </a:lnTo>
                  <a:cubicBezTo>
                    <a:pt x="16537" y="13860"/>
                    <a:pt x="16549" y="13811"/>
                    <a:pt x="16559" y="13760"/>
                  </a:cubicBezTo>
                  <a:cubicBezTo>
                    <a:pt x="16573" y="13694"/>
                    <a:pt x="16583" y="13626"/>
                    <a:pt x="16590" y="13557"/>
                  </a:cubicBezTo>
                  <a:lnTo>
                    <a:pt x="16618" y="13434"/>
                  </a:lnTo>
                  <a:lnTo>
                    <a:pt x="16612" y="13238"/>
                  </a:lnTo>
                  <a:lnTo>
                    <a:pt x="16579" y="13087"/>
                  </a:lnTo>
                  <a:lnTo>
                    <a:pt x="16463" y="13118"/>
                  </a:lnTo>
                  <a:lnTo>
                    <a:pt x="16401" y="13023"/>
                  </a:lnTo>
                  <a:lnTo>
                    <a:pt x="16404" y="12902"/>
                  </a:lnTo>
                  <a:lnTo>
                    <a:pt x="16500" y="12877"/>
                  </a:lnTo>
                  <a:lnTo>
                    <a:pt x="16499" y="12711"/>
                  </a:lnTo>
                  <a:lnTo>
                    <a:pt x="16452" y="12608"/>
                  </a:lnTo>
                  <a:lnTo>
                    <a:pt x="16290" y="12516"/>
                  </a:lnTo>
                  <a:lnTo>
                    <a:pt x="16202" y="12414"/>
                  </a:lnTo>
                  <a:lnTo>
                    <a:pt x="16127" y="12274"/>
                  </a:lnTo>
                  <a:lnTo>
                    <a:pt x="16079" y="12031"/>
                  </a:lnTo>
                  <a:lnTo>
                    <a:pt x="16006" y="11871"/>
                  </a:lnTo>
                  <a:lnTo>
                    <a:pt x="15922" y="11816"/>
                  </a:lnTo>
                  <a:lnTo>
                    <a:pt x="15808" y="11687"/>
                  </a:lnTo>
                  <a:lnTo>
                    <a:pt x="15821" y="11475"/>
                  </a:lnTo>
                  <a:lnTo>
                    <a:pt x="15861" y="11346"/>
                  </a:lnTo>
                  <a:lnTo>
                    <a:pt x="15955" y="11253"/>
                  </a:lnTo>
                  <a:lnTo>
                    <a:pt x="16048" y="11167"/>
                  </a:lnTo>
                  <a:lnTo>
                    <a:pt x="16158" y="11093"/>
                  </a:lnTo>
                  <a:lnTo>
                    <a:pt x="16213" y="11001"/>
                  </a:lnTo>
                  <a:lnTo>
                    <a:pt x="16121" y="10906"/>
                  </a:lnTo>
                  <a:lnTo>
                    <a:pt x="16057" y="10878"/>
                  </a:lnTo>
                  <a:lnTo>
                    <a:pt x="15876" y="10796"/>
                  </a:lnTo>
                  <a:lnTo>
                    <a:pt x="15787" y="10913"/>
                  </a:lnTo>
                  <a:lnTo>
                    <a:pt x="15726" y="10986"/>
                  </a:lnTo>
                  <a:lnTo>
                    <a:pt x="15616" y="10898"/>
                  </a:lnTo>
                  <a:lnTo>
                    <a:pt x="15572" y="10814"/>
                  </a:lnTo>
                  <a:lnTo>
                    <a:pt x="15466" y="10773"/>
                  </a:lnTo>
                  <a:lnTo>
                    <a:pt x="15240" y="10656"/>
                  </a:lnTo>
                  <a:lnTo>
                    <a:pt x="15246" y="10486"/>
                  </a:lnTo>
                  <a:lnTo>
                    <a:pt x="15242" y="10361"/>
                  </a:lnTo>
                  <a:lnTo>
                    <a:pt x="15301" y="10324"/>
                  </a:lnTo>
                  <a:lnTo>
                    <a:pt x="15407" y="10336"/>
                  </a:lnTo>
                  <a:lnTo>
                    <a:pt x="15531" y="10149"/>
                  </a:lnTo>
                  <a:lnTo>
                    <a:pt x="15564" y="10015"/>
                  </a:lnTo>
                  <a:lnTo>
                    <a:pt x="15631" y="9837"/>
                  </a:lnTo>
                  <a:lnTo>
                    <a:pt x="15707" y="9806"/>
                  </a:lnTo>
                  <a:lnTo>
                    <a:pt x="15791" y="9837"/>
                  </a:lnTo>
                  <a:lnTo>
                    <a:pt x="15841" y="9943"/>
                  </a:lnTo>
                  <a:lnTo>
                    <a:pt x="15848" y="10050"/>
                  </a:lnTo>
                  <a:lnTo>
                    <a:pt x="15863" y="10231"/>
                  </a:lnTo>
                  <a:lnTo>
                    <a:pt x="15907" y="10340"/>
                  </a:lnTo>
                  <a:lnTo>
                    <a:pt x="15948" y="10401"/>
                  </a:lnTo>
                  <a:lnTo>
                    <a:pt x="16001" y="10382"/>
                  </a:lnTo>
                  <a:lnTo>
                    <a:pt x="16072" y="10288"/>
                  </a:lnTo>
                  <a:lnTo>
                    <a:pt x="16148" y="10200"/>
                  </a:lnTo>
                  <a:lnTo>
                    <a:pt x="16274" y="10150"/>
                  </a:lnTo>
                  <a:lnTo>
                    <a:pt x="16333" y="10181"/>
                  </a:lnTo>
                  <a:lnTo>
                    <a:pt x="16409" y="10234"/>
                  </a:lnTo>
                  <a:lnTo>
                    <a:pt x="16525" y="10312"/>
                  </a:lnTo>
                  <a:lnTo>
                    <a:pt x="16590" y="10442"/>
                  </a:lnTo>
                  <a:lnTo>
                    <a:pt x="16527" y="10497"/>
                  </a:lnTo>
                  <a:lnTo>
                    <a:pt x="16523" y="10644"/>
                  </a:lnTo>
                  <a:lnTo>
                    <a:pt x="16588" y="10729"/>
                  </a:lnTo>
                  <a:lnTo>
                    <a:pt x="16695" y="10722"/>
                  </a:lnTo>
                  <a:lnTo>
                    <a:pt x="16853" y="10809"/>
                  </a:lnTo>
                  <a:lnTo>
                    <a:pt x="16926" y="10987"/>
                  </a:lnTo>
                  <a:lnTo>
                    <a:pt x="16986" y="11078"/>
                  </a:lnTo>
                  <a:lnTo>
                    <a:pt x="17010" y="11232"/>
                  </a:lnTo>
                  <a:lnTo>
                    <a:pt x="17031" y="11349"/>
                  </a:lnTo>
                  <a:lnTo>
                    <a:pt x="17059" y="11498"/>
                  </a:lnTo>
                  <a:lnTo>
                    <a:pt x="17071" y="11651"/>
                  </a:lnTo>
                  <a:lnTo>
                    <a:pt x="17130" y="11766"/>
                  </a:lnTo>
                  <a:lnTo>
                    <a:pt x="17195" y="11815"/>
                  </a:lnTo>
                  <a:lnTo>
                    <a:pt x="17296" y="11702"/>
                  </a:lnTo>
                  <a:lnTo>
                    <a:pt x="17415" y="11614"/>
                  </a:lnTo>
                  <a:lnTo>
                    <a:pt x="17496" y="11558"/>
                  </a:lnTo>
                  <a:lnTo>
                    <a:pt x="17559" y="11499"/>
                  </a:lnTo>
                  <a:cubicBezTo>
                    <a:pt x="17562" y="11433"/>
                    <a:pt x="17556" y="11367"/>
                    <a:pt x="17540" y="11306"/>
                  </a:cubicBezTo>
                  <a:cubicBezTo>
                    <a:pt x="17525" y="11249"/>
                    <a:pt x="17502" y="11197"/>
                    <a:pt x="17473" y="11154"/>
                  </a:cubicBezTo>
                  <a:lnTo>
                    <a:pt x="17400" y="10964"/>
                  </a:lnTo>
                  <a:lnTo>
                    <a:pt x="17298" y="10799"/>
                  </a:lnTo>
                  <a:lnTo>
                    <a:pt x="17248" y="10793"/>
                  </a:lnTo>
                  <a:lnTo>
                    <a:pt x="17072" y="10623"/>
                  </a:lnTo>
                  <a:lnTo>
                    <a:pt x="16989" y="10544"/>
                  </a:lnTo>
                  <a:lnTo>
                    <a:pt x="16900" y="10423"/>
                  </a:lnTo>
                  <a:lnTo>
                    <a:pt x="16820" y="10351"/>
                  </a:lnTo>
                  <a:lnTo>
                    <a:pt x="16820" y="10220"/>
                  </a:lnTo>
                  <a:lnTo>
                    <a:pt x="16933" y="10133"/>
                  </a:lnTo>
                  <a:lnTo>
                    <a:pt x="17068" y="10029"/>
                  </a:lnTo>
                  <a:lnTo>
                    <a:pt x="17083" y="9914"/>
                  </a:lnTo>
                  <a:lnTo>
                    <a:pt x="17049" y="9761"/>
                  </a:lnTo>
                  <a:lnTo>
                    <a:pt x="16957" y="9770"/>
                  </a:lnTo>
                  <a:cubicBezTo>
                    <a:pt x="16942" y="9699"/>
                    <a:pt x="16956" y="9621"/>
                    <a:pt x="16992" y="9571"/>
                  </a:cubicBezTo>
                  <a:cubicBezTo>
                    <a:pt x="17020" y="9533"/>
                    <a:pt x="17058" y="9517"/>
                    <a:pt x="17095" y="9528"/>
                  </a:cubicBezTo>
                  <a:cubicBezTo>
                    <a:pt x="17106" y="9498"/>
                    <a:pt x="17116" y="9467"/>
                    <a:pt x="17123" y="9435"/>
                  </a:cubicBezTo>
                  <a:cubicBezTo>
                    <a:pt x="17139" y="9373"/>
                    <a:pt x="17147" y="9308"/>
                    <a:pt x="17149" y="9242"/>
                  </a:cubicBezTo>
                  <a:lnTo>
                    <a:pt x="17174" y="9110"/>
                  </a:lnTo>
                  <a:lnTo>
                    <a:pt x="17248" y="9178"/>
                  </a:lnTo>
                  <a:lnTo>
                    <a:pt x="17347" y="9270"/>
                  </a:lnTo>
                  <a:lnTo>
                    <a:pt x="17392" y="9297"/>
                  </a:lnTo>
                  <a:lnTo>
                    <a:pt x="17514" y="9286"/>
                  </a:lnTo>
                  <a:lnTo>
                    <a:pt x="17568" y="9177"/>
                  </a:lnTo>
                  <a:cubicBezTo>
                    <a:pt x="17590" y="9119"/>
                    <a:pt x="17610" y="9059"/>
                    <a:pt x="17626" y="8997"/>
                  </a:cubicBezTo>
                  <a:cubicBezTo>
                    <a:pt x="17641" y="8944"/>
                    <a:pt x="17653" y="8890"/>
                    <a:pt x="17663" y="8835"/>
                  </a:cubicBezTo>
                  <a:lnTo>
                    <a:pt x="17709" y="8691"/>
                  </a:lnTo>
                  <a:lnTo>
                    <a:pt x="17732" y="8540"/>
                  </a:lnTo>
                  <a:lnTo>
                    <a:pt x="17783" y="8406"/>
                  </a:lnTo>
                  <a:lnTo>
                    <a:pt x="17835" y="8208"/>
                  </a:lnTo>
                  <a:lnTo>
                    <a:pt x="17770" y="8060"/>
                  </a:lnTo>
                  <a:lnTo>
                    <a:pt x="17770" y="7890"/>
                  </a:lnTo>
                  <a:lnTo>
                    <a:pt x="17823" y="7767"/>
                  </a:lnTo>
                  <a:lnTo>
                    <a:pt x="17830" y="7600"/>
                  </a:lnTo>
                  <a:cubicBezTo>
                    <a:pt x="17813" y="7554"/>
                    <a:pt x="17796" y="7509"/>
                    <a:pt x="17778" y="7463"/>
                  </a:cubicBezTo>
                  <a:cubicBezTo>
                    <a:pt x="17763" y="7423"/>
                    <a:pt x="17747" y="7384"/>
                    <a:pt x="17735" y="7341"/>
                  </a:cubicBezTo>
                  <a:cubicBezTo>
                    <a:pt x="17715" y="7271"/>
                    <a:pt x="17705" y="7195"/>
                    <a:pt x="17707" y="7119"/>
                  </a:cubicBezTo>
                  <a:lnTo>
                    <a:pt x="17634" y="7044"/>
                  </a:lnTo>
                  <a:lnTo>
                    <a:pt x="17580" y="7052"/>
                  </a:lnTo>
                  <a:lnTo>
                    <a:pt x="17503" y="6849"/>
                  </a:lnTo>
                  <a:lnTo>
                    <a:pt x="17459" y="6758"/>
                  </a:lnTo>
                  <a:lnTo>
                    <a:pt x="17435" y="6611"/>
                  </a:lnTo>
                  <a:lnTo>
                    <a:pt x="17373" y="6495"/>
                  </a:lnTo>
                  <a:lnTo>
                    <a:pt x="17240" y="6324"/>
                  </a:lnTo>
                  <a:lnTo>
                    <a:pt x="17132" y="6263"/>
                  </a:lnTo>
                  <a:lnTo>
                    <a:pt x="17059" y="6103"/>
                  </a:lnTo>
                  <a:lnTo>
                    <a:pt x="16962" y="6028"/>
                  </a:lnTo>
                  <a:lnTo>
                    <a:pt x="16881" y="6047"/>
                  </a:lnTo>
                  <a:lnTo>
                    <a:pt x="16783" y="6115"/>
                  </a:lnTo>
                  <a:lnTo>
                    <a:pt x="16687" y="6140"/>
                  </a:lnTo>
                  <a:lnTo>
                    <a:pt x="16607" y="6103"/>
                  </a:lnTo>
                  <a:lnTo>
                    <a:pt x="16460" y="6072"/>
                  </a:lnTo>
                  <a:lnTo>
                    <a:pt x="16403" y="6004"/>
                  </a:lnTo>
                  <a:lnTo>
                    <a:pt x="16326" y="5924"/>
                  </a:lnTo>
                  <a:lnTo>
                    <a:pt x="16206" y="5924"/>
                  </a:lnTo>
                  <a:lnTo>
                    <a:pt x="16146" y="5807"/>
                  </a:lnTo>
                  <a:lnTo>
                    <a:pt x="16226" y="5720"/>
                  </a:lnTo>
                  <a:lnTo>
                    <a:pt x="16275" y="5634"/>
                  </a:lnTo>
                  <a:lnTo>
                    <a:pt x="16349" y="5282"/>
                  </a:lnTo>
                  <a:lnTo>
                    <a:pt x="16330" y="5106"/>
                  </a:lnTo>
                  <a:lnTo>
                    <a:pt x="16362" y="4989"/>
                  </a:lnTo>
                  <a:lnTo>
                    <a:pt x="16434" y="4856"/>
                  </a:lnTo>
                  <a:lnTo>
                    <a:pt x="16537" y="4743"/>
                  </a:lnTo>
                  <a:lnTo>
                    <a:pt x="16606" y="4658"/>
                  </a:lnTo>
                  <a:lnTo>
                    <a:pt x="16694" y="4611"/>
                  </a:lnTo>
                  <a:lnTo>
                    <a:pt x="16817" y="4582"/>
                  </a:lnTo>
                  <a:lnTo>
                    <a:pt x="16917" y="4582"/>
                  </a:lnTo>
                  <a:lnTo>
                    <a:pt x="17020" y="4619"/>
                  </a:lnTo>
                  <a:lnTo>
                    <a:pt x="17129" y="4632"/>
                  </a:lnTo>
                  <a:lnTo>
                    <a:pt x="17261" y="4626"/>
                  </a:lnTo>
                  <a:lnTo>
                    <a:pt x="17398" y="4558"/>
                  </a:lnTo>
                  <a:lnTo>
                    <a:pt x="17471" y="4527"/>
                  </a:lnTo>
                  <a:lnTo>
                    <a:pt x="17580" y="4490"/>
                  </a:lnTo>
                  <a:lnTo>
                    <a:pt x="17633" y="4527"/>
                  </a:lnTo>
                  <a:lnTo>
                    <a:pt x="17686" y="4607"/>
                  </a:lnTo>
                  <a:lnTo>
                    <a:pt x="17787" y="4674"/>
                  </a:lnTo>
                  <a:lnTo>
                    <a:pt x="17836" y="4724"/>
                  </a:lnTo>
                  <a:lnTo>
                    <a:pt x="17952" y="4730"/>
                  </a:lnTo>
                  <a:lnTo>
                    <a:pt x="18081" y="4644"/>
                  </a:lnTo>
                  <a:lnTo>
                    <a:pt x="18189" y="4625"/>
                  </a:lnTo>
                  <a:lnTo>
                    <a:pt x="18143" y="4366"/>
                  </a:lnTo>
                  <a:cubicBezTo>
                    <a:pt x="18105" y="4367"/>
                    <a:pt x="18070" y="4330"/>
                    <a:pt x="18058" y="4274"/>
                  </a:cubicBezTo>
                  <a:cubicBezTo>
                    <a:pt x="18044" y="4208"/>
                    <a:pt x="18064" y="4136"/>
                    <a:pt x="18106" y="4107"/>
                  </a:cubicBezTo>
                  <a:cubicBezTo>
                    <a:pt x="18105" y="4044"/>
                    <a:pt x="18122" y="3983"/>
                    <a:pt x="18153" y="3941"/>
                  </a:cubicBezTo>
                  <a:cubicBezTo>
                    <a:pt x="18184" y="3898"/>
                    <a:pt x="18225" y="3878"/>
                    <a:pt x="18266" y="3886"/>
                  </a:cubicBezTo>
                  <a:lnTo>
                    <a:pt x="18388" y="3912"/>
                  </a:lnTo>
                  <a:lnTo>
                    <a:pt x="18433" y="3986"/>
                  </a:lnTo>
                  <a:lnTo>
                    <a:pt x="18561" y="3941"/>
                  </a:lnTo>
                  <a:lnTo>
                    <a:pt x="18622" y="4058"/>
                  </a:lnTo>
                  <a:lnTo>
                    <a:pt x="18642" y="4156"/>
                  </a:lnTo>
                  <a:lnTo>
                    <a:pt x="18742" y="4173"/>
                  </a:lnTo>
                  <a:lnTo>
                    <a:pt x="18819" y="4105"/>
                  </a:lnTo>
                  <a:lnTo>
                    <a:pt x="18815" y="3967"/>
                  </a:lnTo>
                  <a:lnTo>
                    <a:pt x="18815" y="3844"/>
                  </a:lnTo>
                  <a:lnTo>
                    <a:pt x="18867" y="3773"/>
                  </a:lnTo>
                  <a:lnTo>
                    <a:pt x="18940" y="3726"/>
                  </a:lnTo>
                  <a:lnTo>
                    <a:pt x="19014" y="3739"/>
                  </a:lnTo>
                  <a:lnTo>
                    <a:pt x="19059" y="3881"/>
                  </a:lnTo>
                  <a:lnTo>
                    <a:pt x="19100" y="4056"/>
                  </a:lnTo>
                  <a:lnTo>
                    <a:pt x="19170" y="4183"/>
                  </a:lnTo>
                  <a:lnTo>
                    <a:pt x="19186" y="4282"/>
                  </a:lnTo>
                  <a:lnTo>
                    <a:pt x="19098" y="4430"/>
                  </a:lnTo>
                  <a:lnTo>
                    <a:pt x="19067" y="4607"/>
                  </a:lnTo>
                  <a:lnTo>
                    <a:pt x="19096" y="4814"/>
                  </a:lnTo>
                  <a:lnTo>
                    <a:pt x="19031" y="4991"/>
                  </a:lnTo>
                  <a:lnTo>
                    <a:pt x="18966" y="5108"/>
                  </a:lnTo>
                  <a:cubicBezTo>
                    <a:pt x="18954" y="5143"/>
                    <a:pt x="18950" y="5183"/>
                    <a:pt x="18953" y="5223"/>
                  </a:cubicBezTo>
                  <a:cubicBezTo>
                    <a:pt x="18962" y="5311"/>
                    <a:pt x="19008" y="5380"/>
                    <a:pt x="19066" y="5393"/>
                  </a:cubicBezTo>
                  <a:lnTo>
                    <a:pt x="19082" y="5556"/>
                  </a:lnTo>
                  <a:lnTo>
                    <a:pt x="19157" y="5665"/>
                  </a:lnTo>
                  <a:lnTo>
                    <a:pt x="19206" y="5747"/>
                  </a:lnTo>
                  <a:lnTo>
                    <a:pt x="19243" y="5909"/>
                  </a:lnTo>
                  <a:lnTo>
                    <a:pt x="19298" y="5952"/>
                  </a:lnTo>
                  <a:lnTo>
                    <a:pt x="19402" y="6100"/>
                  </a:lnTo>
                  <a:lnTo>
                    <a:pt x="19470" y="6174"/>
                  </a:lnTo>
                  <a:lnTo>
                    <a:pt x="19527" y="6193"/>
                  </a:lnTo>
                  <a:lnTo>
                    <a:pt x="19531" y="6369"/>
                  </a:lnTo>
                  <a:lnTo>
                    <a:pt x="19624" y="6357"/>
                  </a:lnTo>
                  <a:lnTo>
                    <a:pt x="19673" y="6369"/>
                  </a:lnTo>
                  <a:lnTo>
                    <a:pt x="19721" y="6499"/>
                  </a:lnTo>
                  <a:lnTo>
                    <a:pt x="19782" y="6579"/>
                  </a:lnTo>
                  <a:lnTo>
                    <a:pt x="19822" y="6747"/>
                  </a:lnTo>
                  <a:lnTo>
                    <a:pt x="19922" y="6825"/>
                  </a:lnTo>
                  <a:lnTo>
                    <a:pt x="19989" y="6912"/>
                  </a:lnTo>
                  <a:lnTo>
                    <a:pt x="20047" y="6840"/>
                  </a:lnTo>
                  <a:lnTo>
                    <a:pt x="20095" y="6770"/>
                  </a:lnTo>
                  <a:lnTo>
                    <a:pt x="20141" y="6776"/>
                  </a:lnTo>
                  <a:lnTo>
                    <a:pt x="20122" y="6661"/>
                  </a:lnTo>
                  <a:cubicBezTo>
                    <a:pt x="20096" y="6629"/>
                    <a:pt x="20076" y="6588"/>
                    <a:pt x="20063" y="6541"/>
                  </a:cubicBezTo>
                  <a:cubicBezTo>
                    <a:pt x="20048" y="6486"/>
                    <a:pt x="20044" y="6426"/>
                    <a:pt x="20051" y="6368"/>
                  </a:cubicBezTo>
                  <a:lnTo>
                    <a:pt x="20097" y="6333"/>
                  </a:lnTo>
                  <a:lnTo>
                    <a:pt x="20060" y="6229"/>
                  </a:lnTo>
                  <a:lnTo>
                    <a:pt x="20028" y="6130"/>
                  </a:lnTo>
                  <a:cubicBezTo>
                    <a:pt x="20017" y="6102"/>
                    <a:pt x="20015" y="6068"/>
                    <a:pt x="20024" y="6038"/>
                  </a:cubicBezTo>
                  <a:cubicBezTo>
                    <a:pt x="20032" y="6008"/>
                    <a:pt x="20050" y="5987"/>
                    <a:pt x="20071" y="5981"/>
                  </a:cubicBezTo>
                  <a:lnTo>
                    <a:pt x="20148" y="5952"/>
                  </a:lnTo>
                  <a:lnTo>
                    <a:pt x="20116" y="5824"/>
                  </a:lnTo>
                  <a:lnTo>
                    <a:pt x="20073" y="5726"/>
                  </a:lnTo>
                  <a:lnTo>
                    <a:pt x="20027" y="5675"/>
                  </a:lnTo>
                  <a:lnTo>
                    <a:pt x="19988" y="5459"/>
                  </a:lnTo>
                  <a:lnTo>
                    <a:pt x="19971" y="5357"/>
                  </a:lnTo>
                  <a:lnTo>
                    <a:pt x="19889" y="5276"/>
                  </a:lnTo>
                  <a:cubicBezTo>
                    <a:pt x="19848" y="5275"/>
                    <a:pt x="19809" y="5248"/>
                    <a:pt x="19781" y="5203"/>
                  </a:cubicBezTo>
                  <a:cubicBezTo>
                    <a:pt x="19758" y="5165"/>
                    <a:pt x="19743" y="5118"/>
                    <a:pt x="19740" y="5067"/>
                  </a:cubicBezTo>
                  <a:lnTo>
                    <a:pt x="19649" y="5030"/>
                  </a:lnTo>
                  <a:lnTo>
                    <a:pt x="19552" y="5065"/>
                  </a:lnTo>
                  <a:lnTo>
                    <a:pt x="19499" y="4954"/>
                  </a:lnTo>
                  <a:lnTo>
                    <a:pt x="19530" y="4815"/>
                  </a:lnTo>
                  <a:lnTo>
                    <a:pt x="19474" y="4739"/>
                  </a:lnTo>
                  <a:lnTo>
                    <a:pt x="19445" y="4653"/>
                  </a:lnTo>
                  <a:lnTo>
                    <a:pt x="19429" y="4566"/>
                  </a:lnTo>
                  <a:lnTo>
                    <a:pt x="19532" y="4463"/>
                  </a:lnTo>
                  <a:lnTo>
                    <a:pt x="19674" y="4445"/>
                  </a:lnTo>
                  <a:lnTo>
                    <a:pt x="19757" y="4410"/>
                  </a:lnTo>
                  <a:lnTo>
                    <a:pt x="19810" y="4391"/>
                  </a:lnTo>
                  <a:lnTo>
                    <a:pt x="19862" y="4330"/>
                  </a:lnTo>
                  <a:lnTo>
                    <a:pt x="19913" y="4237"/>
                  </a:lnTo>
                  <a:lnTo>
                    <a:pt x="19960" y="4135"/>
                  </a:lnTo>
                  <a:lnTo>
                    <a:pt x="20017" y="4135"/>
                  </a:lnTo>
                  <a:lnTo>
                    <a:pt x="20052" y="4258"/>
                  </a:lnTo>
                  <a:lnTo>
                    <a:pt x="20103" y="4307"/>
                  </a:lnTo>
                  <a:lnTo>
                    <a:pt x="20167" y="4360"/>
                  </a:lnTo>
                  <a:lnTo>
                    <a:pt x="20240" y="4360"/>
                  </a:lnTo>
                  <a:lnTo>
                    <a:pt x="20330" y="4258"/>
                  </a:lnTo>
                  <a:lnTo>
                    <a:pt x="20441" y="4155"/>
                  </a:lnTo>
                  <a:lnTo>
                    <a:pt x="20460" y="4007"/>
                  </a:lnTo>
                  <a:lnTo>
                    <a:pt x="20532" y="3897"/>
                  </a:lnTo>
                  <a:lnTo>
                    <a:pt x="20647" y="3796"/>
                  </a:lnTo>
                  <a:lnTo>
                    <a:pt x="20690" y="3796"/>
                  </a:lnTo>
                  <a:lnTo>
                    <a:pt x="20798" y="3815"/>
                  </a:lnTo>
                  <a:lnTo>
                    <a:pt x="20974" y="3825"/>
                  </a:lnTo>
                  <a:lnTo>
                    <a:pt x="21043" y="3689"/>
                  </a:lnTo>
                  <a:lnTo>
                    <a:pt x="20828" y="3616"/>
                  </a:lnTo>
                  <a:lnTo>
                    <a:pt x="20699" y="3488"/>
                  </a:lnTo>
                  <a:cubicBezTo>
                    <a:pt x="20651" y="3440"/>
                    <a:pt x="20598" y="3408"/>
                    <a:pt x="20541" y="3395"/>
                  </a:cubicBezTo>
                  <a:cubicBezTo>
                    <a:pt x="20487" y="3382"/>
                    <a:pt x="20431" y="3387"/>
                    <a:pt x="20377" y="3369"/>
                  </a:cubicBezTo>
                  <a:cubicBezTo>
                    <a:pt x="20319" y="3349"/>
                    <a:pt x="20265" y="3304"/>
                    <a:pt x="20223" y="3239"/>
                  </a:cubicBezTo>
                  <a:lnTo>
                    <a:pt x="20154" y="3103"/>
                  </a:lnTo>
                  <a:lnTo>
                    <a:pt x="20236" y="3024"/>
                  </a:lnTo>
                  <a:lnTo>
                    <a:pt x="20355" y="3107"/>
                  </a:lnTo>
                  <a:lnTo>
                    <a:pt x="20443" y="3134"/>
                  </a:lnTo>
                  <a:lnTo>
                    <a:pt x="20540" y="3140"/>
                  </a:lnTo>
                  <a:lnTo>
                    <a:pt x="20552" y="3056"/>
                  </a:lnTo>
                  <a:lnTo>
                    <a:pt x="20456" y="2990"/>
                  </a:lnTo>
                  <a:lnTo>
                    <a:pt x="20365" y="2851"/>
                  </a:lnTo>
                  <a:lnTo>
                    <a:pt x="20463" y="2783"/>
                  </a:lnTo>
                  <a:lnTo>
                    <a:pt x="20569" y="2870"/>
                  </a:lnTo>
                  <a:lnTo>
                    <a:pt x="20686" y="2876"/>
                  </a:lnTo>
                  <a:lnTo>
                    <a:pt x="20806" y="2925"/>
                  </a:lnTo>
                  <a:lnTo>
                    <a:pt x="20940" y="2947"/>
                  </a:lnTo>
                  <a:lnTo>
                    <a:pt x="21026" y="2924"/>
                  </a:lnTo>
                  <a:lnTo>
                    <a:pt x="21094" y="3032"/>
                  </a:lnTo>
                  <a:lnTo>
                    <a:pt x="21270" y="3145"/>
                  </a:lnTo>
                  <a:lnTo>
                    <a:pt x="21423" y="3219"/>
                  </a:lnTo>
                  <a:lnTo>
                    <a:pt x="21566" y="3127"/>
                  </a:lnTo>
                  <a:lnTo>
                    <a:pt x="21600" y="3078"/>
                  </a:lnTo>
                  <a:lnTo>
                    <a:pt x="21527" y="3010"/>
                  </a:lnTo>
                  <a:lnTo>
                    <a:pt x="21426" y="2891"/>
                  </a:lnTo>
                  <a:lnTo>
                    <a:pt x="21301" y="2737"/>
                  </a:lnTo>
                  <a:lnTo>
                    <a:pt x="21190" y="2630"/>
                  </a:lnTo>
                  <a:lnTo>
                    <a:pt x="21119" y="2630"/>
                  </a:lnTo>
                  <a:lnTo>
                    <a:pt x="21030" y="2636"/>
                  </a:lnTo>
                  <a:lnTo>
                    <a:pt x="20974" y="2686"/>
                  </a:lnTo>
                  <a:lnTo>
                    <a:pt x="20878" y="2770"/>
                  </a:lnTo>
                  <a:lnTo>
                    <a:pt x="20770" y="2686"/>
                  </a:lnTo>
                  <a:lnTo>
                    <a:pt x="20722" y="2588"/>
                  </a:lnTo>
                  <a:lnTo>
                    <a:pt x="20543" y="2472"/>
                  </a:lnTo>
                  <a:lnTo>
                    <a:pt x="20456" y="2425"/>
                  </a:lnTo>
                  <a:lnTo>
                    <a:pt x="20307" y="2425"/>
                  </a:lnTo>
                  <a:lnTo>
                    <a:pt x="20202" y="2382"/>
                  </a:lnTo>
                  <a:lnTo>
                    <a:pt x="20089" y="2339"/>
                  </a:lnTo>
                  <a:lnTo>
                    <a:pt x="19926" y="2311"/>
                  </a:lnTo>
                  <a:lnTo>
                    <a:pt x="19800" y="2213"/>
                  </a:lnTo>
                  <a:lnTo>
                    <a:pt x="19643" y="2083"/>
                  </a:lnTo>
                  <a:lnTo>
                    <a:pt x="19551" y="2052"/>
                  </a:lnTo>
                  <a:lnTo>
                    <a:pt x="19315" y="2034"/>
                  </a:lnTo>
                  <a:lnTo>
                    <a:pt x="19215" y="1997"/>
                  </a:lnTo>
                  <a:lnTo>
                    <a:pt x="19122" y="1921"/>
                  </a:lnTo>
                  <a:lnTo>
                    <a:pt x="18920" y="1933"/>
                  </a:lnTo>
                  <a:lnTo>
                    <a:pt x="18735" y="1921"/>
                  </a:lnTo>
                  <a:lnTo>
                    <a:pt x="18590" y="1909"/>
                  </a:lnTo>
                  <a:lnTo>
                    <a:pt x="18496" y="1822"/>
                  </a:lnTo>
                  <a:lnTo>
                    <a:pt x="18364" y="1797"/>
                  </a:lnTo>
                  <a:lnTo>
                    <a:pt x="18239" y="1810"/>
                  </a:lnTo>
                  <a:lnTo>
                    <a:pt x="18137" y="1829"/>
                  </a:lnTo>
                  <a:lnTo>
                    <a:pt x="18157" y="1902"/>
                  </a:lnTo>
                  <a:lnTo>
                    <a:pt x="18248" y="1991"/>
                  </a:lnTo>
                  <a:lnTo>
                    <a:pt x="18296" y="2120"/>
                  </a:lnTo>
                  <a:lnTo>
                    <a:pt x="18233" y="2151"/>
                  </a:lnTo>
                  <a:lnTo>
                    <a:pt x="18148" y="2110"/>
                  </a:lnTo>
                  <a:lnTo>
                    <a:pt x="18025" y="2036"/>
                  </a:lnTo>
                  <a:lnTo>
                    <a:pt x="17903" y="1987"/>
                  </a:lnTo>
                  <a:lnTo>
                    <a:pt x="17710" y="1891"/>
                  </a:lnTo>
                  <a:lnTo>
                    <a:pt x="17551" y="1878"/>
                  </a:lnTo>
                  <a:lnTo>
                    <a:pt x="17370" y="1915"/>
                  </a:lnTo>
                  <a:lnTo>
                    <a:pt x="17038" y="1989"/>
                  </a:lnTo>
                  <a:lnTo>
                    <a:pt x="16827" y="1926"/>
                  </a:lnTo>
                  <a:lnTo>
                    <a:pt x="16722" y="1858"/>
                  </a:lnTo>
                  <a:lnTo>
                    <a:pt x="16565" y="1799"/>
                  </a:lnTo>
                  <a:lnTo>
                    <a:pt x="16503" y="1709"/>
                  </a:lnTo>
                  <a:lnTo>
                    <a:pt x="16417" y="1665"/>
                  </a:lnTo>
                  <a:lnTo>
                    <a:pt x="16350" y="1665"/>
                  </a:lnTo>
                  <a:lnTo>
                    <a:pt x="16180" y="1702"/>
                  </a:lnTo>
                  <a:lnTo>
                    <a:pt x="15880" y="1706"/>
                  </a:lnTo>
                  <a:lnTo>
                    <a:pt x="15742" y="1620"/>
                  </a:lnTo>
                  <a:lnTo>
                    <a:pt x="15543" y="1620"/>
                  </a:lnTo>
                  <a:lnTo>
                    <a:pt x="15307" y="1595"/>
                  </a:lnTo>
                  <a:lnTo>
                    <a:pt x="15157" y="1620"/>
                  </a:lnTo>
                  <a:lnTo>
                    <a:pt x="15047" y="1501"/>
                  </a:lnTo>
                  <a:lnTo>
                    <a:pt x="14881" y="1420"/>
                  </a:lnTo>
                  <a:lnTo>
                    <a:pt x="14763" y="1303"/>
                  </a:lnTo>
                  <a:lnTo>
                    <a:pt x="14679" y="1266"/>
                  </a:lnTo>
                  <a:lnTo>
                    <a:pt x="14635" y="1352"/>
                  </a:lnTo>
                  <a:lnTo>
                    <a:pt x="14550" y="1352"/>
                  </a:lnTo>
                  <a:lnTo>
                    <a:pt x="14462" y="1297"/>
                  </a:lnTo>
                  <a:lnTo>
                    <a:pt x="14166" y="1211"/>
                  </a:lnTo>
                  <a:lnTo>
                    <a:pt x="14073" y="1169"/>
                  </a:lnTo>
                  <a:lnTo>
                    <a:pt x="13945" y="1162"/>
                  </a:lnTo>
                  <a:lnTo>
                    <a:pt x="13813" y="1181"/>
                  </a:lnTo>
                  <a:lnTo>
                    <a:pt x="13627" y="1224"/>
                  </a:lnTo>
                  <a:lnTo>
                    <a:pt x="13667" y="1317"/>
                  </a:lnTo>
                  <a:lnTo>
                    <a:pt x="13749" y="1403"/>
                  </a:lnTo>
                  <a:lnTo>
                    <a:pt x="13692" y="1507"/>
                  </a:lnTo>
                  <a:lnTo>
                    <a:pt x="13597" y="1536"/>
                  </a:lnTo>
                  <a:lnTo>
                    <a:pt x="13538" y="1628"/>
                  </a:lnTo>
                  <a:lnTo>
                    <a:pt x="13428" y="1659"/>
                  </a:lnTo>
                  <a:lnTo>
                    <a:pt x="13358" y="1560"/>
                  </a:lnTo>
                  <a:lnTo>
                    <a:pt x="13216" y="1548"/>
                  </a:lnTo>
                  <a:lnTo>
                    <a:pt x="13131" y="1566"/>
                  </a:lnTo>
                  <a:lnTo>
                    <a:pt x="13104" y="1505"/>
                  </a:lnTo>
                  <a:lnTo>
                    <a:pt x="12982" y="1530"/>
                  </a:lnTo>
                  <a:lnTo>
                    <a:pt x="12917" y="1609"/>
                  </a:lnTo>
                  <a:lnTo>
                    <a:pt x="12808" y="1661"/>
                  </a:lnTo>
                  <a:lnTo>
                    <a:pt x="12730" y="1716"/>
                  </a:lnTo>
                  <a:lnTo>
                    <a:pt x="12648" y="1673"/>
                  </a:lnTo>
                  <a:lnTo>
                    <a:pt x="12554" y="1612"/>
                  </a:lnTo>
                  <a:lnTo>
                    <a:pt x="12432" y="1501"/>
                  </a:lnTo>
                  <a:lnTo>
                    <a:pt x="12362" y="1435"/>
                  </a:lnTo>
                  <a:lnTo>
                    <a:pt x="12252" y="1303"/>
                  </a:lnTo>
                  <a:lnTo>
                    <a:pt x="12198" y="1196"/>
                  </a:lnTo>
                  <a:lnTo>
                    <a:pt x="12065" y="1147"/>
                  </a:lnTo>
                  <a:lnTo>
                    <a:pt x="11907" y="1091"/>
                  </a:lnTo>
                  <a:lnTo>
                    <a:pt x="11807" y="1027"/>
                  </a:lnTo>
                  <a:lnTo>
                    <a:pt x="11650" y="1040"/>
                  </a:lnTo>
                  <a:lnTo>
                    <a:pt x="11476" y="1046"/>
                  </a:lnTo>
                  <a:lnTo>
                    <a:pt x="11319" y="1107"/>
                  </a:lnTo>
                  <a:lnTo>
                    <a:pt x="11161" y="1175"/>
                  </a:lnTo>
                  <a:lnTo>
                    <a:pt x="11102" y="1212"/>
                  </a:lnTo>
                  <a:lnTo>
                    <a:pt x="10997" y="1157"/>
                  </a:lnTo>
                  <a:lnTo>
                    <a:pt x="10925" y="1085"/>
                  </a:lnTo>
                  <a:lnTo>
                    <a:pt x="10818" y="1062"/>
                  </a:lnTo>
                  <a:lnTo>
                    <a:pt x="10706" y="1005"/>
                  </a:lnTo>
                  <a:lnTo>
                    <a:pt x="10635" y="986"/>
                  </a:lnTo>
                  <a:lnTo>
                    <a:pt x="10534" y="1017"/>
                  </a:lnTo>
                  <a:lnTo>
                    <a:pt x="10460" y="1067"/>
                  </a:lnTo>
                  <a:lnTo>
                    <a:pt x="10390" y="1116"/>
                  </a:lnTo>
                  <a:lnTo>
                    <a:pt x="10258" y="1109"/>
                  </a:lnTo>
                  <a:lnTo>
                    <a:pt x="10185" y="1048"/>
                  </a:lnTo>
                  <a:lnTo>
                    <a:pt x="10067" y="999"/>
                  </a:lnTo>
                  <a:lnTo>
                    <a:pt x="10001" y="925"/>
                  </a:lnTo>
                  <a:lnTo>
                    <a:pt x="9915" y="908"/>
                  </a:lnTo>
                  <a:lnTo>
                    <a:pt x="9859" y="933"/>
                  </a:lnTo>
                  <a:lnTo>
                    <a:pt x="9750" y="999"/>
                  </a:lnTo>
                  <a:lnTo>
                    <a:pt x="9570" y="1077"/>
                  </a:lnTo>
                  <a:lnTo>
                    <a:pt x="9446" y="1137"/>
                  </a:lnTo>
                  <a:lnTo>
                    <a:pt x="9279" y="1137"/>
                  </a:lnTo>
                  <a:lnTo>
                    <a:pt x="9295" y="1014"/>
                  </a:lnTo>
                  <a:lnTo>
                    <a:pt x="9310" y="961"/>
                  </a:lnTo>
                  <a:lnTo>
                    <a:pt x="9378" y="871"/>
                  </a:lnTo>
                  <a:lnTo>
                    <a:pt x="9505" y="792"/>
                  </a:lnTo>
                  <a:lnTo>
                    <a:pt x="9585" y="731"/>
                  </a:lnTo>
                  <a:lnTo>
                    <a:pt x="9656" y="672"/>
                  </a:lnTo>
                  <a:lnTo>
                    <a:pt x="9727" y="607"/>
                  </a:lnTo>
                  <a:lnTo>
                    <a:pt x="9742" y="445"/>
                  </a:lnTo>
                  <a:lnTo>
                    <a:pt x="9582" y="412"/>
                  </a:lnTo>
                  <a:cubicBezTo>
                    <a:pt x="9560" y="371"/>
                    <a:pt x="9533" y="339"/>
                    <a:pt x="9502" y="316"/>
                  </a:cubicBezTo>
                  <a:cubicBezTo>
                    <a:pt x="9454" y="281"/>
                    <a:pt x="9400" y="272"/>
                    <a:pt x="9348" y="291"/>
                  </a:cubicBezTo>
                  <a:lnTo>
                    <a:pt x="9271" y="259"/>
                  </a:lnTo>
                  <a:lnTo>
                    <a:pt x="9024" y="240"/>
                  </a:lnTo>
                  <a:lnTo>
                    <a:pt x="8961" y="296"/>
                  </a:lnTo>
                  <a:lnTo>
                    <a:pt x="8878" y="321"/>
                  </a:lnTo>
                  <a:lnTo>
                    <a:pt x="8778" y="327"/>
                  </a:lnTo>
                  <a:lnTo>
                    <a:pt x="8669" y="321"/>
                  </a:lnTo>
                  <a:lnTo>
                    <a:pt x="8552" y="169"/>
                  </a:lnTo>
                  <a:lnTo>
                    <a:pt x="8382" y="61"/>
                  </a:lnTo>
                  <a:lnTo>
                    <a:pt x="8181" y="0"/>
                  </a:lnTo>
                  <a:lnTo>
                    <a:pt x="8118" y="111"/>
                  </a:lnTo>
                  <a:cubicBezTo>
                    <a:pt x="8095" y="146"/>
                    <a:pt x="8072" y="181"/>
                    <a:pt x="8049" y="216"/>
                  </a:cubicBezTo>
                  <a:cubicBezTo>
                    <a:pt x="8019" y="259"/>
                    <a:pt x="7990" y="302"/>
                    <a:pt x="7960" y="345"/>
                  </a:cubicBezTo>
                  <a:lnTo>
                    <a:pt x="7855" y="476"/>
                  </a:lnTo>
                  <a:lnTo>
                    <a:pt x="7722" y="482"/>
                  </a:lnTo>
                  <a:lnTo>
                    <a:pt x="7658" y="400"/>
                  </a:lnTo>
                  <a:lnTo>
                    <a:pt x="7484" y="373"/>
                  </a:lnTo>
                  <a:lnTo>
                    <a:pt x="7361" y="362"/>
                  </a:lnTo>
                  <a:lnTo>
                    <a:pt x="7275" y="430"/>
                  </a:lnTo>
                  <a:lnTo>
                    <a:pt x="7161" y="486"/>
                  </a:lnTo>
                  <a:lnTo>
                    <a:pt x="7012" y="523"/>
                  </a:lnTo>
                  <a:lnTo>
                    <a:pt x="6838" y="560"/>
                  </a:lnTo>
                  <a:lnTo>
                    <a:pt x="6726" y="578"/>
                  </a:lnTo>
                  <a:lnTo>
                    <a:pt x="6715" y="666"/>
                  </a:lnTo>
                  <a:lnTo>
                    <a:pt x="6751" y="734"/>
                  </a:lnTo>
                  <a:lnTo>
                    <a:pt x="6843" y="832"/>
                  </a:lnTo>
                  <a:lnTo>
                    <a:pt x="6786" y="906"/>
                  </a:lnTo>
                  <a:lnTo>
                    <a:pt x="6718" y="930"/>
                  </a:lnTo>
                  <a:lnTo>
                    <a:pt x="6637" y="973"/>
                  </a:lnTo>
                  <a:lnTo>
                    <a:pt x="6556" y="924"/>
                  </a:lnTo>
                  <a:lnTo>
                    <a:pt x="6471" y="887"/>
                  </a:lnTo>
                  <a:lnTo>
                    <a:pt x="6350" y="943"/>
                  </a:lnTo>
                  <a:lnTo>
                    <a:pt x="6279" y="996"/>
                  </a:lnTo>
                  <a:lnTo>
                    <a:pt x="6206" y="1051"/>
                  </a:lnTo>
                  <a:lnTo>
                    <a:pt x="6149" y="1132"/>
                  </a:lnTo>
                  <a:lnTo>
                    <a:pt x="6064" y="1205"/>
                  </a:lnTo>
                  <a:lnTo>
                    <a:pt x="5960" y="1295"/>
                  </a:lnTo>
                  <a:lnTo>
                    <a:pt x="5892" y="1351"/>
                  </a:lnTo>
                  <a:lnTo>
                    <a:pt x="5816" y="1400"/>
                  </a:lnTo>
                  <a:lnTo>
                    <a:pt x="5722" y="1449"/>
                  </a:lnTo>
                  <a:lnTo>
                    <a:pt x="5637" y="1449"/>
                  </a:lnTo>
                  <a:lnTo>
                    <a:pt x="5595" y="1413"/>
                  </a:lnTo>
                  <a:lnTo>
                    <a:pt x="5495" y="1413"/>
                  </a:lnTo>
                  <a:lnTo>
                    <a:pt x="5468" y="1536"/>
                  </a:lnTo>
                  <a:lnTo>
                    <a:pt x="5511" y="1683"/>
                  </a:lnTo>
                  <a:lnTo>
                    <a:pt x="5628" y="1858"/>
                  </a:lnTo>
                  <a:lnTo>
                    <a:pt x="5664" y="1907"/>
                  </a:lnTo>
                  <a:lnTo>
                    <a:pt x="5767" y="1929"/>
                  </a:lnTo>
                  <a:lnTo>
                    <a:pt x="5876" y="2075"/>
                  </a:lnTo>
                  <a:lnTo>
                    <a:pt x="5864" y="2215"/>
                  </a:lnTo>
                  <a:lnTo>
                    <a:pt x="5905" y="2289"/>
                  </a:lnTo>
                  <a:lnTo>
                    <a:pt x="5866" y="2477"/>
                  </a:lnTo>
                  <a:lnTo>
                    <a:pt x="5797" y="2656"/>
                  </a:lnTo>
                  <a:lnTo>
                    <a:pt x="5709" y="2755"/>
                  </a:lnTo>
                  <a:lnTo>
                    <a:pt x="5587" y="2810"/>
                  </a:lnTo>
                  <a:lnTo>
                    <a:pt x="5482" y="2822"/>
                  </a:lnTo>
                  <a:cubicBezTo>
                    <a:pt x="5453" y="2798"/>
                    <a:pt x="5444" y="2741"/>
                    <a:pt x="5463" y="2699"/>
                  </a:cubicBezTo>
                  <a:cubicBezTo>
                    <a:pt x="5481" y="2659"/>
                    <a:pt x="5516" y="2653"/>
                    <a:pt x="5544" y="2631"/>
                  </a:cubicBezTo>
                  <a:cubicBezTo>
                    <a:pt x="5592" y="2593"/>
                    <a:pt x="5617" y="2510"/>
                    <a:pt x="5603" y="2430"/>
                  </a:cubicBezTo>
                  <a:lnTo>
                    <a:pt x="5557" y="2208"/>
                  </a:lnTo>
                  <a:lnTo>
                    <a:pt x="5456" y="2066"/>
                  </a:lnTo>
                  <a:lnTo>
                    <a:pt x="5369" y="1842"/>
                  </a:lnTo>
                  <a:lnTo>
                    <a:pt x="5304" y="1651"/>
                  </a:lnTo>
                  <a:lnTo>
                    <a:pt x="5239" y="1515"/>
                  </a:lnTo>
                  <a:lnTo>
                    <a:pt x="5182" y="1355"/>
                  </a:lnTo>
                  <a:lnTo>
                    <a:pt x="5074" y="1252"/>
                  </a:lnTo>
                  <a:lnTo>
                    <a:pt x="4913" y="1178"/>
                  </a:lnTo>
                  <a:lnTo>
                    <a:pt x="4747" y="1246"/>
                  </a:lnTo>
                  <a:lnTo>
                    <a:pt x="4613" y="1388"/>
                  </a:lnTo>
                  <a:lnTo>
                    <a:pt x="4609" y="1523"/>
                  </a:lnTo>
                  <a:lnTo>
                    <a:pt x="4654" y="1702"/>
                  </a:lnTo>
                  <a:lnTo>
                    <a:pt x="4727" y="1825"/>
                  </a:lnTo>
                  <a:lnTo>
                    <a:pt x="4848" y="1874"/>
                  </a:lnTo>
                  <a:lnTo>
                    <a:pt x="4946" y="1942"/>
                  </a:lnTo>
                  <a:lnTo>
                    <a:pt x="5024" y="2032"/>
                  </a:lnTo>
                  <a:lnTo>
                    <a:pt x="5089" y="2143"/>
                  </a:lnTo>
                  <a:lnTo>
                    <a:pt x="5077" y="2241"/>
                  </a:lnTo>
                  <a:lnTo>
                    <a:pt x="4981" y="2276"/>
                  </a:lnTo>
                  <a:lnTo>
                    <a:pt x="4947" y="2348"/>
                  </a:lnTo>
                  <a:lnTo>
                    <a:pt x="4872" y="2286"/>
                  </a:lnTo>
                  <a:lnTo>
                    <a:pt x="4788" y="2194"/>
                  </a:lnTo>
                  <a:lnTo>
                    <a:pt x="4710" y="2163"/>
                  </a:lnTo>
                  <a:lnTo>
                    <a:pt x="4603" y="2151"/>
                  </a:lnTo>
                  <a:lnTo>
                    <a:pt x="4678" y="2284"/>
                  </a:lnTo>
                  <a:lnTo>
                    <a:pt x="4754" y="2363"/>
                  </a:lnTo>
                  <a:lnTo>
                    <a:pt x="4735" y="2522"/>
                  </a:lnTo>
                  <a:lnTo>
                    <a:pt x="4571" y="2643"/>
                  </a:lnTo>
                  <a:lnTo>
                    <a:pt x="4490" y="2738"/>
                  </a:lnTo>
                  <a:lnTo>
                    <a:pt x="4323" y="2820"/>
                  </a:lnTo>
                  <a:lnTo>
                    <a:pt x="4189" y="2900"/>
                  </a:lnTo>
                  <a:lnTo>
                    <a:pt x="4168" y="3010"/>
                  </a:lnTo>
                  <a:lnTo>
                    <a:pt x="4176" y="3166"/>
                  </a:lnTo>
                  <a:lnTo>
                    <a:pt x="4263" y="3589"/>
                  </a:lnTo>
                  <a:lnTo>
                    <a:pt x="4302" y="3809"/>
                  </a:lnTo>
                  <a:lnTo>
                    <a:pt x="4391" y="3967"/>
                  </a:lnTo>
                  <a:lnTo>
                    <a:pt x="4410" y="4139"/>
                  </a:lnTo>
                  <a:lnTo>
                    <a:pt x="4418" y="4379"/>
                  </a:lnTo>
                  <a:lnTo>
                    <a:pt x="4441" y="4560"/>
                  </a:lnTo>
                  <a:lnTo>
                    <a:pt x="4437" y="4864"/>
                  </a:lnTo>
                  <a:lnTo>
                    <a:pt x="4527" y="4941"/>
                  </a:lnTo>
                  <a:lnTo>
                    <a:pt x="4567" y="5097"/>
                  </a:lnTo>
                  <a:lnTo>
                    <a:pt x="4635" y="5183"/>
                  </a:lnTo>
                  <a:lnTo>
                    <a:pt x="4651" y="5256"/>
                  </a:lnTo>
                  <a:lnTo>
                    <a:pt x="4626" y="5367"/>
                  </a:lnTo>
                  <a:lnTo>
                    <a:pt x="4576" y="5443"/>
                  </a:lnTo>
                  <a:lnTo>
                    <a:pt x="4445" y="5463"/>
                  </a:lnTo>
                  <a:lnTo>
                    <a:pt x="4316" y="5596"/>
                  </a:lnTo>
                  <a:lnTo>
                    <a:pt x="4406" y="5724"/>
                  </a:lnTo>
                  <a:lnTo>
                    <a:pt x="4387" y="5836"/>
                  </a:lnTo>
                  <a:lnTo>
                    <a:pt x="4594" y="6114"/>
                  </a:lnTo>
                  <a:lnTo>
                    <a:pt x="4754" y="6030"/>
                  </a:lnTo>
                  <a:lnTo>
                    <a:pt x="4789" y="5840"/>
                  </a:lnTo>
                  <a:lnTo>
                    <a:pt x="4841" y="5803"/>
                  </a:lnTo>
                  <a:lnTo>
                    <a:pt x="4948" y="5879"/>
                  </a:lnTo>
                  <a:lnTo>
                    <a:pt x="5006" y="6012"/>
                  </a:lnTo>
                  <a:lnTo>
                    <a:pt x="4972" y="6178"/>
                  </a:lnTo>
                  <a:lnTo>
                    <a:pt x="4922" y="6262"/>
                  </a:lnTo>
                  <a:lnTo>
                    <a:pt x="4935" y="6389"/>
                  </a:lnTo>
                  <a:lnTo>
                    <a:pt x="4975" y="6457"/>
                  </a:lnTo>
                  <a:lnTo>
                    <a:pt x="4930" y="6525"/>
                  </a:lnTo>
                  <a:lnTo>
                    <a:pt x="4941" y="6684"/>
                  </a:lnTo>
                  <a:lnTo>
                    <a:pt x="4896" y="6822"/>
                  </a:lnTo>
                  <a:lnTo>
                    <a:pt x="4856" y="6858"/>
                  </a:lnTo>
                  <a:lnTo>
                    <a:pt x="4492" y="6703"/>
                  </a:lnTo>
                  <a:lnTo>
                    <a:pt x="4399" y="6602"/>
                  </a:lnTo>
                  <a:lnTo>
                    <a:pt x="4252" y="6584"/>
                  </a:lnTo>
                  <a:lnTo>
                    <a:pt x="4068" y="6730"/>
                  </a:lnTo>
                  <a:lnTo>
                    <a:pt x="3743" y="6603"/>
                  </a:lnTo>
                  <a:lnTo>
                    <a:pt x="3618" y="6656"/>
                  </a:lnTo>
                  <a:lnTo>
                    <a:pt x="3600" y="6823"/>
                  </a:lnTo>
                  <a:lnTo>
                    <a:pt x="3636" y="7187"/>
                  </a:lnTo>
                  <a:lnTo>
                    <a:pt x="3748" y="7239"/>
                  </a:lnTo>
                  <a:lnTo>
                    <a:pt x="3825" y="7347"/>
                  </a:lnTo>
                  <a:lnTo>
                    <a:pt x="3825" y="7604"/>
                  </a:lnTo>
                  <a:lnTo>
                    <a:pt x="3887" y="7855"/>
                  </a:lnTo>
                  <a:lnTo>
                    <a:pt x="3979" y="8012"/>
                  </a:lnTo>
                  <a:lnTo>
                    <a:pt x="4086" y="8093"/>
                  </a:lnTo>
                  <a:lnTo>
                    <a:pt x="4220" y="8136"/>
                  </a:lnTo>
                  <a:lnTo>
                    <a:pt x="4293" y="8263"/>
                  </a:lnTo>
                  <a:lnTo>
                    <a:pt x="4293" y="8394"/>
                  </a:lnTo>
                  <a:lnTo>
                    <a:pt x="4366" y="8540"/>
                  </a:lnTo>
                  <a:lnTo>
                    <a:pt x="4383" y="8629"/>
                  </a:lnTo>
                  <a:lnTo>
                    <a:pt x="4299" y="8664"/>
                  </a:lnTo>
                  <a:lnTo>
                    <a:pt x="4172" y="8604"/>
                  </a:lnTo>
                  <a:lnTo>
                    <a:pt x="4026" y="8653"/>
                  </a:lnTo>
                  <a:lnTo>
                    <a:pt x="3937" y="8795"/>
                  </a:lnTo>
                  <a:lnTo>
                    <a:pt x="3868" y="9042"/>
                  </a:lnTo>
                  <a:lnTo>
                    <a:pt x="4014" y="9200"/>
                  </a:lnTo>
                  <a:lnTo>
                    <a:pt x="4153" y="9272"/>
                  </a:lnTo>
                  <a:lnTo>
                    <a:pt x="4317" y="9447"/>
                  </a:lnTo>
                  <a:lnTo>
                    <a:pt x="4379" y="9595"/>
                  </a:lnTo>
                  <a:lnTo>
                    <a:pt x="4500" y="9504"/>
                  </a:lnTo>
                  <a:lnTo>
                    <a:pt x="4590" y="9545"/>
                  </a:lnTo>
                  <a:lnTo>
                    <a:pt x="4620" y="9647"/>
                  </a:lnTo>
                  <a:lnTo>
                    <a:pt x="4729" y="9807"/>
                  </a:lnTo>
                  <a:lnTo>
                    <a:pt x="4703" y="9934"/>
                  </a:lnTo>
                  <a:lnTo>
                    <a:pt x="4589" y="10028"/>
                  </a:lnTo>
                  <a:lnTo>
                    <a:pt x="4485" y="9905"/>
                  </a:lnTo>
                  <a:lnTo>
                    <a:pt x="4398" y="9948"/>
                  </a:lnTo>
                  <a:lnTo>
                    <a:pt x="4460" y="10099"/>
                  </a:lnTo>
                  <a:lnTo>
                    <a:pt x="4558" y="10237"/>
                  </a:lnTo>
                  <a:lnTo>
                    <a:pt x="4639" y="10407"/>
                  </a:lnTo>
                  <a:lnTo>
                    <a:pt x="4716" y="10732"/>
                  </a:lnTo>
                  <a:lnTo>
                    <a:pt x="4705" y="10997"/>
                  </a:lnTo>
                  <a:lnTo>
                    <a:pt x="4587" y="11154"/>
                  </a:lnTo>
                  <a:lnTo>
                    <a:pt x="4430" y="11160"/>
                  </a:lnTo>
                  <a:lnTo>
                    <a:pt x="4375" y="11281"/>
                  </a:lnTo>
                  <a:lnTo>
                    <a:pt x="4289" y="11156"/>
                  </a:lnTo>
                  <a:cubicBezTo>
                    <a:pt x="4252" y="11136"/>
                    <a:pt x="4216" y="11114"/>
                    <a:pt x="4180" y="11088"/>
                  </a:cubicBezTo>
                  <a:cubicBezTo>
                    <a:pt x="4134" y="11055"/>
                    <a:pt x="4089" y="11017"/>
                    <a:pt x="4044" y="10979"/>
                  </a:cubicBezTo>
                  <a:cubicBezTo>
                    <a:pt x="3984" y="10930"/>
                    <a:pt x="3923" y="10882"/>
                    <a:pt x="3862" y="10835"/>
                  </a:cubicBezTo>
                  <a:lnTo>
                    <a:pt x="3803" y="10661"/>
                  </a:lnTo>
                  <a:lnTo>
                    <a:pt x="3784" y="10495"/>
                  </a:lnTo>
                  <a:lnTo>
                    <a:pt x="3841" y="10339"/>
                  </a:lnTo>
                  <a:lnTo>
                    <a:pt x="3888" y="10223"/>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36" name="Shape 536"/>
            <p:cNvSpPr/>
            <p:nvPr/>
          </p:nvSpPr>
          <p:spPr>
            <a:xfrm>
              <a:off x="14779854" y="144080"/>
              <a:ext cx="749472" cy="203985"/>
            </a:xfrm>
            <a:custGeom>
              <a:avLst/>
              <a:gdLst/>
              <a:ahLst/>
              <a:cxnLst>
                <a:cxn ang="0">
                  <a:pos x="wd2" y="hd2"/>
                </a:cxn>
                <a:cxn ang="5400000">
                  <a:pos x="wd2" y="hd2"/>
                </a:cxn>
                <a:cxn ang="10800000">
                  <a:pos x="wd2" y="hd2"/>
                </a:cxn>
                <a:cxn ang="16200000">
                  <a:pos x="wd2" y="hd2"/>
                </a:cxn>
              </a:cxnLst>
              <a:rect l="0" t="0" r="r" b="b"/>
              <a:pathLst>
                <a:path w="21600" h="21600" extrusionOk="0">
                  <a:moveTo>
                    <a:pt x="7778" y="6595"/>
                  </a:moveTo>
                  <a:lnTo>
                    <a:pt x="10446" y="7621"/>
                  </a:lnTo>
                  <a:lnTo>
                    <a:pt x="11913" y="8186"/>
                  </a:lnTo>
                  <a:lnTo>
                    <a:pt x="12620" y="11749"/>
                  </a:lnTo>
                  <a:lnTo>
                    <a:pt x="14481" y="12643"/>
                  </a:lnTo>
                  <a:lnTo>
                    <a:pt x="16772" y="11668"/>
                  </a:lnTo>
                  <a:lnTo>
                    <a:pt x="18486" y="11668"/>
                  </a:lnTo>
                  <a:lnTo>
                    <a:pt x="20801" y="12156"/>
                  </a:lnTo>
                  <a:lnTo>
                    <a:pt x="21600" y="13283"/>
                  </a:lnTo>
                  <a:lnTo>
                    <a:pt x="19933" y="15944"/>
                  </a:lnTo>
                  <a:lnTo>
                    <a:pt x="17089" y="15944"/>
                  </a:lnTo>
                  <a:lnTo>
                    <a:pt x="16332" y="19345"/>
                  </a:lnTo>
                  <a:lnTo>
                    <a:pt x="16001" y="21600"/>
                  </a:lnTo>
                  <a:lnTo>
                    <a:pt x="14718" y="20625"/>
                  </a:lnTo>
                  <a:lnTo>
                    <a:pt x="14985" y="16005"/>
                  </a:lnTo>
                  <a:lnTo>
                    <a:pt x="13115" y="14553"/>
                  </a:lnTo>
                  <a:lnTo>
                    <a:pt x="9998" y="14309"/>
                  </a:lnTo>
                  <a:lnTo>
                    <a:pt x="8554" y="13334"/>
                  </a:lnTo>
                  <a:lnTo>
                    <a:pt x="6375" y="9273"/>
                  </a:lnTo>
                  <a:lnTo>
                    <a:pt x="4455" y="10004"/>
                  </a:lnTo>
                  <a:lnTo>
                    <a:pt x="647" y="10490"/>
                  </a:lnTo>
                  <a:lnTo>
                    <a:pt x="0" y="7648"/>
                  </a:lnTo>
                  <a:lnTo>
                    <a:pt x="1373" y="1494"/>
                  </a:lnTo>
                  <a:lnTo>
                    <a:pt x="2843" y="0"/>
                  </a:lnTo>
                  <a:lnTo>
                    <a:pt x="5108" y="1491"/>
                  </a:lnTo>
                  <a:lnTo>
                    <a:pt x="5617" y="3189"/>
                  </a:lnTo>
                  <a:lnTo>
                    <a:pt x="6572" y="5128"/>
                  </a:lnTo>
                  <a:lnTo>
                    <a:pt x="7778" y="6595"/>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37" name="Shape 537"/>
            <p:cNvSpPr/>
            <p:nvPr/>
          </p:nvSpPr>
          <p:spPr>
            <a:xfrm>
              <a:off x="19496947" y="2052358"/>
              <a:ext cx="496336" cy="582703"/>
            </a:xfrm>
            <a:custGeom>
              <a:avLst/>
              <a:gdLst/>
              <a:ahLst/>
              <a:cxnLst>
                <a:cxn ang="0">
                  <a:pos x="wd2" y="hd2"/>
                </a:cxn>
                <a:cxn ang="5400000">
                  <a:pos x="wd2" y="hd2"/>
                </a:cxn>
                <a:cxn ang="10800000">
                  <a:pos x="wd2" y="hd2"/>
                </a:cxn>
                <a:cxn ang="16200000">
                  <a:pos x="wd2" y="hd2"/>
                </a:cxn>
              </a:cxnLst>
              <a:rect l="0" t="0" r="r" b="b"/>
              <a:pathLst>
                <a:path w="21600" h="21600" extrusionOk="0">
                  <a:moveTo>
                    <a:pt x="918" y="306"/>
                  </a:moveTo>
                  <a:lnTo>
                    <a:pt x="2649" y="0"/>
                  </a:lnTo>
                  <a:lnTo>
                    <a:pt x="4359" y="1473"/>
                  </a:lnTo>
                  <a:lnTo>
                    <a:pt x="4763" y="2920"/>
                  </a:lnTo>
                  <a:lnTo>
                    <a:pt x="5532" y="4452"/>
                  </a:lnTo>
                  <a:lnTo>
                    <a:pt x="7347" y="6386"/>
                  </a:lnTo>
                  <a:lnTo>
                    <a:pt x="9263" y="7065"/>
                  </a:lnTo>
                  <a:lnTo>
                    <a:pt x="12200" y="8654"/>
                  </a:lnTo>
                  <a:lnTo>
                    <a:pt x="15159" y="10100"/>
                  </a:lnTo>
                  <a:lnTo>
                    <a:pt x="16566" y="11032"/>
                  </a:lnTo>
                  <a:lnTo>
                    <a:pt x="17268" y="12134"/>
                  </a:lnTo>
                  <a:lnTo>
                    <a:pt x="17470" y="13346"/>
                  </a:lnTo>
                  <a:lnTo>
                    <a:pt x="16028" y="13005"/>
                  </a:lnTo>
                  <a:lnTo>
                    <a:pt x="14423" y="13403"/>
                  </a:lnTo>
                  <a:lnTo>
                    <a:pt x="14629" y="14594"/>
                  </a:lnTo>
                  <a:lnTo>
                    <a:pt x="16612" y="15959"/>
                  </a:lnTo>
                  <a:lnTo>
                    <a:pt x="18226" y="17825"/>
                  </a:lnTo>
                  <a:lnTo>
                    <a:pt x="20991" y="20121"/>
                  </a:lnTo>
                  <a:lnTo>
                    <a:pt x="21600" y="21600"/>
                  </a:lnTo>
                  <a:lnTo>
                    <a:pt x="18856" y="21600"/>
                  </a:lnTo>
                  <a:lnTo>
                    <a:pt x="16692" y="20075"/>
                  </a:lnTo>
                  <a:cubicBezTo>
                    <a:pt x="16027" y="19637"/>
                    <a:pt x="15479" y="19086"/>
                    <a:pt x="15082" y="18458"/>
                  </a:cubicBezTo>
                  <a:cubicBezTo>
                    <a:pt x="14796" y="18005"/>
                    <a:pt x="14594" y="17518"/>
                    <a:pt x="14481" y="17014"/>
                  </a:cubicBezTo>
                  <a:lnTo>
                    <a:pt x="13271" y="15138"/>
                  </a:lnTo>
                  <a:lnTo>
                    <a:pt x="12262" y="13005"/>
                  </a:lnTo>
                  <a:lnTo>
                    <a:pt x="10884" y="11071"/>
                  </a:lnTo>
                  <a:lnTo>
                    <a:pt x="9077" y="9201"/>
                  </a:lnTo>
                  <a:lnTo>
                    <a:pt x="7270" y="7413"/>
                  </a:lnTo>
                  <a:lnTo>
                    <a:pt x="5169" y="6059"/>
                  </a:lnTo>
                  <a:lnTo>
                    <a:pt x="4097" y="4751"/>
                  </a:lnTo>
                  <a:lnTo>
                    <a:pt x="2685" y="3332"/>
                  </a:lnTo>
                  <a:lnTo>
                    <a:pt x="0" y="1690"/>
                  </a:lnTo>
                  <a:lnTo>
                    <a:pt x="918" y="306"/>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38" name="Shape 538"/>
            <p:cNvSpPr/>
            <p:nvPr/>
          </p:nvSpPr>
          <p:spPr>
            <a:xfrm>
              <a:off x="19966835" y="2709194"/>
              <a:ext cx="347861" cy="330891"/>
            </a:xfrm>
            <a:custGeom>
              <a:avLst/>
              <a:gdLst/>
              <a:ahLst/>
              <a:cxnLst>
                <a:cxn ang="0">
                  <a:pos x="wd2" y="hd2"/>
                </a:cxn>
                <a:cxn ang="5400000">
                  <a:pos x="wd2" y="hd2"/>
                </a:cxn>
                <a:cxn ang="10800000">
                  <a:pos x="wd2" y="hd2"/>
                </a:cxn>
                <a:cxn ang="16200000">
                  <a:pos x="wd2" y="hd2"/>
                </a:cxn>
              </a:cxnLst>
              <a:rect l="0" t="0" r="r" b="b"/>
              <a:pathLst>
                <a:path w="21600" h="21600" extrusionOk="0">
                  <a:moveTo>
                    <a:pt x="1216" y="0"/>
                  </a:moveTo>
                  <a:lnTo>
                    <a:pt x="3327" y="2686"/>
                  </a:lnTo>
                  <a:lnTo>
                    <a:pt x="5129" y="3465"/>
                  </a:lnTo>
                  <a:lnTo>
                    <a:pt x="5987" y="5412"/>
                  </a:lnTo>
                  <a:lnTo>
                    <a:pt x="8960" y="8066"/>
                  </a:lnTo>
                  <a:lnTo>
                    <a:pt x="13176" y="8066"/>
                  </a:lnTo>
                  <a:lnTo>
                    <a:pt x="16240" y="8060"/>
                  </a:lnTo>
                  <a:lnTo>
                    <a:pt x="20071" y="9506"/>
                  </a:lnTo>
                  <a:lnTo>
                    <a:pt x="21600" y="11754"/>
                  </a:lnTo>
                  <a:lnTo>
                    <a:pt x="18242" y="13299"/>
                  </a:lnTo>
                  <a:lnTo>
                    <a:pt x="16138" y="13894"/>
                  </a:lnTo>
                  <a:lnTo>
                    <a:pt x="16857" y="17337"/>
                  </a:lnTo>
                  <a:lnTo>
                    <a:pt x="14039" y="17181"/>
                  </a:lnTo>
                  <a:lnTo>
                    <a:pt x="12762" y="16136"/>
                  </a:lnTo>
                  <a:cubicBezTo>
                    <a:pt x="11828" y="15985"/>
                    <a:pt x="10901" y="15786"/>
                    <a:pt x="9986" y="15541"/>
                  </a:cubicBezTo>
                  <a:cubicBezTo>
                    <a:pt x="9104" y="15304"/>
                    <a:pt x="8234" y="15024"/>
                    <a:pt x="7377" y="14702"/>
                  </a:cubicBezTo>
                  <a:lnTo>
                    <a:pt x="5842" y="15002"/>
                  </a:lnTo>
                  <a:lnTo>
                    <a:pt x="5992" y="19096"/>
                  </a:lnTo>
                  <a:lnTo>
                    <a:pt x="4895" y="21600"/>
                  </a:lnTo>
                  <a:lnTo>
                    <a:pt x="2646" y="18495"/>
                  </a:lnTo>
                  <a:lnTo>
                    <a:pt x="2215" y="16698"/>
                  </a:lnTo>
                  <a:lnTo>
                    <a:pt x="499" y="14902"/>
                  </a:lnTo>
                  <a:lnTo>
                    <a:pt x="34" y="12773"/>
                  </a:lnTo>
                  <a:cubicBezTo>
                    <a:pt x="789" y="12296"/>
                    <a:pt x="1459" y="11687"/>
                    <a:pt x="2015" y="10971"/>
                  </a:cubicBezTo>
                  <a:cubicBezTo>
                    <a:pt x="2581" y="10241"/>
                    <a:pt x="3020" y="9412"/>
                    <a:pt x="3310" y="8523"/>
                  </a:cubicBezTo>
                  <a:lnTo>
                    <a:pt x="1535" y="5374"/>
                  </a:lnTo>
                  <a:lnTo>
                    <a:pt x="0" y="3428"/>
                  </a:lnTo>
                  <a:lnTo>
                    <a:pt x="1216"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39" name="Shape 539"/>
            <p:cNvSpPr/>
            <p:nvPr/>
          </p:nvSpPr>
          <p:spPr>
            <a:xfrm>
              <a:off x="19696737" y="3063423"/>
              <a:ext cx="625780" cy="605745"/>
            </a:xfrm>
            <a:custGeom>
              <a:avLst/>
              <a:gdLst/>
              <a:ahLst/>
              <a:cxnLst>
                <a:cxn ang="0">
                  <a:pos x="wd2" y="hd2"/>
                </a:cxn>
                <a:cxn ang="5400000">
                  <a:pos x="wd2" y="hd2"/>
                </a:cxn>
                <a:cxn ang="10800000">
                  <a:pos x="wd2" y="hd2"/>
                </a:cxn>
                <a:cxn ang="16200000">
                  <a:pos x="wd2" y="hd2"/>
                </a:cxn>
              </a:cxnLst>
              <a:rect l="0" t="0" r="r" b="b"/>
              <a:pathLst>
                <a:path w="21600" h="21600" extrusionOk="0">
                  <a:moveTo>
                    <a:pt x="14831" y="0"/>
                  </a:moveTo>
                  <a:lnTo>
                    <a:pt x="16152" y="752"/>
                  </a:lnTo>
                  <a:lnTo>
                    <a:pt x="17169" y="1568"/>
                  </a:lnTo>
                  <a:lnTo>
                    <a:pt x="18839" y="1893"/>
                  </a:lnTo>
                  <a:lnTo>
                    <a:pt x="18839" y="3442"/>
                  </a:lnTo>
                  <a:lnTo>
                    <a:pt x="19262" y="4642"/>
                  </a:lnTo>
                  <a:lnTo>
                    <a:pt x="19979" y="5617"/>
                  </a:lnTo>
                  <a:lnTo>
                    <a:pt x="19182" y="6899"/>
                  </a:lnTo>
                  <a:lnTo>
                    <a:pt x="19182" y="8099"/>
                  </a:lnTo>
                  <a:lnTo>
                    <a:pt x="19662" y="9375"/>
                  </a:lnTo>
                  <a:lnTo>
                    <a:pt x="20216" y="10435"/>
                  </a:lnTo>
                  <a:lnTo>
                    <a:pt x="20594" y="11892"/>
                  </a:lnTo>
                  <a:lnTo>
                    <a:pt x="21520" y="13554"/>
                  </a:lnTo>
                  <a:lnTo>
                    <a:pt x="21600" y="15848"/>
                  </a:lnTo>
                  <a:lnTo>
                    <a:pt x="20167" y="17076"/>
                  </a:lnTo>
                  <a:lnTo>
                    <a:pt x="18837" y="17726"/>
                  </a:lnTo>
                  <a:lnTo>
                    <a:pt x="16684" y="18109"/>
                  </a:lnTo>
                  <a:lnTo>
                    <a:pt x="15274" y="18188"/>
                  </a:lnTo>
                  <a:lnTo>
                    <a:pt x="13867" y="18430"/>
                  </a:lnTo>
                  <a:lnTo>
                    <a:pt x="13462" y="19798"/>
                  </a:lnTo>
                  <a:lnTo>
                    <a:pt x="13164" y="20810"/>
                  </a:lnTo>
                  <a:lnTo>
                    <a:pt x="12474" y="21600"/>
                  </a:lnTo>
                  <a:lnTo>
                    <a:pt x="11162" y="19907"/>
                  </a:lnTo>
                  <a:lnTo>
                    <a:pt x="10416" y="19251"/>
                  </a:lnTo>
                  <a:lnTo>
                    <a:pt x="7383" y="19114"/>
                  </a:lnTo>
                  <a:lnTo>
                    <a:pt x="4329" y="19388"/>
                  </a:lnTo>
                  <a:lnTo>
                    <a:pt x="1907" y="20174"/>
                  </a:lnTo>
                  <a:lnTo>
                    <a:pt x="0" y="18923"/>
                  </a:lnTo>
                  <a:lnTo>
                    <a:pt x="1177" y="17804"/>
                  </a:lnTo>
                  <a:lnTo>
                    <a:pt x="2674" y="17668"/>
                  </a:lnTo>
                  <a:lnTo>
                    <a:pt x="3680" y="16334"/>
                  </a:lnTo>
                  <a:lnTo>
                    <a:pt x="4960" y="15541"/>
                  </a:lnTo>
                  <a:lnTo>
                    <a:pt x="6637" y="16033"/>
                  </a:lnTo>
                  <a:lnTo>
                    <a:pt x="8203" y="16279"/>
                  </a:lnTo>
                  <a:lnTo>
                    <a:pt x="9693" y="15161"/>
                  </a:lnTo>
                  <a:lnTo>
                    <a:pt x="10727" y="14180"/>
                  </a:lnTo>
                  <a:lnTo>
                    <a:pt x="13446" y="12244"/>
                  </a:lnTo>
                  <a:lnTo>
                    <a:pt x="14243" y="11348"/>
                  </a:lnTo>
                  <a:lnTo>
                    <a:pt x="16242" y="10719"/>
                  </a:lnTo>
                  <a:lnTo>
                    <a:pt x="16482" y="9003"/>
                  </a:lnTo>
                  <a:lnTo>
                    <a:pt x="16482" y="7470"/>
                  </a:lnTo>
                  <a:lnTo>
                    <a:pt x="14963" y="5446"/>
                  </a:lnTo>
                  <a:lnTo>
                    <a:pt x="14030" y="3313"/>
                  </a:lnTo>
                  <a:lnTo>
                    <a:pt x="13976" y="2082"/>
                  </a:lnTo>
                  <a:lnTo>
                    <a:pt x="13500" y="1100"/>
                  </a:lnTo>
                  <a:lnTo>
                    <a:pt x="14831"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40" name="Shape 540"/>
            <p:cNvSpPr/>
            <p:nvPr/>
          </p:nvSpPr>
          <p:spPr>
            <a:xfrm>
              <a:off x="19827882" y="3651734"/>
              <a:ext cx="108540" cy="96996"/>
            </a:xfrm>
            <a:custGeom>
              <a:avLst/>
              <a:gdLst/>
              <a:ahLst/>
              <a:cxnLst>
                <a:cxn ang="0">
                  <a:pos x="wd2" y="hd2"/>
                </a:cxn>
                <a:cxn ang="5400000">
                  <a:pos x="wd2" y="hd2"/>
                </a:cxn>
                <a:cxn ang="10800000">
                  <a:pos x="wd2" y="hd2"/>
                </a:cxn>
                <a:cxn ang="16200000">
                  <a:pos x="wd2" y="hd2"/>
                </a:cxn>
              </a:cxnLst>
              <a:rect l="0" t="0" r="r" b="b"/>
              <a:pathLst>
                <a:path w="21600" h="21600" extrusionOk="0">
                  <a:moveTo>
                    <a:pt x="15130" y="2820"/>
                  </a:moveTo>
                  <a:lnTo>
                    <a:pt x="3175" y="0"/>
                  </a:lnTo>
                  <a:lnTo>
                    <a:pt x="0" y="4621"/>
                  </a:lnTo>
                  <a:lnTo>
                    <a:pt x="4230" y="10217"/>
                  </a:lnTo>
                  <a:lnTo>
                    <a:pt x="4401" y="19722"/>
                  </a:lnTo>
                  <a:lnTo>
                    <a:pt x="14203" y="21600"/>
                  </a:lnTo>
                  <a:lnTo>
                    <a:pt x="18813" y="14767"/>
                  </a:lnTo>
                  <a:lnTo>
                    <a:pt x="21600" y="929"/>
                  </a:lnTo>
                  <a:lnTo>
                    <a:pt x="15130" y="282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41" name="Shape 541"/>
            <p:cNvSpPr/>
            <p:nvPr/>
          </p:nvSpPr>
          <p:spPr>
            <a:xfrm>
              <a:off x="19667535" y="3671399"/>
              <a:ext cx="133640" cy="189210"/>
            </a:xfrm>
            <a:custGeom>
              <a:avLst/>
              <a:gdLst/>
              <a:ahLst/>
              <a:cxnLst>
                <a:cxn ang="0">
                  <a:pos x="wd2" y="hd2"/>
                </a:cxn>
                <a:cxn ang="5400000">
                  <a:pos x="wd2" y="hd2"/>
                </a:cxn>
                <a:cxn ang="10800000">
                  <a:pos x="wd2" y="hd2"/>
                </a:cxn>
                <a:cxn ang="16200000">
                  <a:pos x="wd2" y="hd2"/>
                </a:cxn>
              </a:cxnLst>
              <a:rect l="0" t="0" r="r" b="b"/>
              <a:pathLst>
                <a:path w="21600" h="21600" extrusionOk="0">
                  <a:moveTo>
                    <a:pt x="5179" y="0"/>
                  </a:moveTo>
                  <a:lnTo>
                    <a:pt x="10237" y="2528"/>
                  </a:lnTo>
                  <a:lnTo>
                    <a:pt x="16136" y="4696"/>
                  </a:lnTo>
                  <a:lnTo>
                    <a:pt x="19977" y="6514"/>
                  </a:lnTo>
                  <a:lnTo>
                    <a:pt x="19602" y="11221"/>
                  </a:lnTo>
                  <a:lnTo>
                    <a:pt x="20976" y="14878"/>
                  </a:lnTo>
                  <a:lnTo>
                    <a:pt x="21600" y="19246"/>
                  </a:lnTo>
                  <a:lnTo>
                    <a:pt x="18618" y="21600"/>
                  </a:lnTo>
                  <a:lnTo>
                    <a:pt x="11299" y="20100"/>
                  </a:lnTo>
                  <a:lnTo>
                    <a:pt x="11672" y="15196"/>
                  </a:lnTo>
                  <a:lnTo>
                    <a:pt x="4821" y="10992"/>
                  </a:lnTo>
                  <a:lnTo>
                    <a:pt x="1366" y="8562"/>
                  </a:lnTo>
                  <a:lnTo>
                    <a:pt x="0" y="4533"/>
                  </a:lnTo>
                  <a:lnTo>
                    <a:pt x="5179"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42" name="Shape 542"/>
            <p:cNvSpPr/>
            <p:nvPr/>
          </p:nvSpPr>
          <p:spPr>
            <a:xfrm>
              <a:off x="19154649" y="4364960"/>
              <a:ext cx="127149" cy="245051"/>
            </a:xfrm>
            <a:custGeom>
              <a:avLst/>
              <a:gdLst/>
              <a:ahLst/>
              <a:cxnLst>
                <a:cxn ang="0">
                  <a:pos x="wd2" y="hd2"/>
                </a:cxn>
                <a:cxn ang="5400000">
                  <a:pos x="wd2" y="hd2"/>
                </a:cxn>
                <a:cxn ang="10800000">
                  <a:pos x="wd2" y="hd2"/>
                </a:cxn>
                <a:cxn ang="16200000">
                  <a:pos x="wd2" y="hd2"/>
                </a:cxn>
              </a:cxnLst>
              <a:rect l="0" t="0" r="r" b="b"/>
              <a:pathLst>
                <a:path w="21570" h="21600" extrusionOk="0">
                  <a:moveTo>
                    <a:pt x="10688" y="0"/>
                  </a:moveTo>
                  <a:lnTo>
                    <a:pt x="7165" y="3027"/>
                  </a:lnTo>
                  <a:lnTo>
                    <a:pt x="5618" y="8797"/>
                  </a:lnTo>
                  <a:lnTo>
                    <a:pt x="0" y="12556"/>
                  </a:lnTo>
                  <a:lnTo>
                    <a:pt x="2313" y="15996"/>
                  </a:lnTo>
                  <a:lnTo>
                    <a:pt x="6119" y="18152"/>
                  </a:lnTo>
                  <a:lnTo>
                    <a:pt x="12017" y="21600"/>
                  </a:lnTo>
                  <a:lnTo>
                    <a:pt x="18421" y="20856"/>
                  </a:lnTo>
                  <a:lnTo>
                    <a:pt x="19994" y="15920"/>
                  </a:lnTo>
                  <a:lnTo>
                    <a:pt x="19601" y="12480"/>
                  </a:lnTo>
                  <a:cubicBezTo>
                    <a:pt x="20082" y="11316"/>
                    <a:pt x="20475" y="10143"/>
                    <a:pt x="20780" y="8963"/>
                  </a:cubicBezTo>
                  <a:cubicBezTo>
                    <a:pt x="21337" y="6812"/>
                    <a:pt x="21600" y="4643"/>
                    <a:pt x="21567" y="2472"/>
                  </a:cubicBezTo>
                  <a:lnTo>
                    <a:pt x="10688"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43" name="Shape 543"/>
            <p:cNvSpPr/>
            <p:nvPr/>
          </p:nvSpPr>
          <p:spPr>
            <a:xfrm>
              <a:off x="18372808" y="4812967"/>
              <a:ext cx="139480" cy="146199"/>
            </a:xfrm>
            <a:custGeom>
              <a:avLst/>
              <a:gdLst/>
              <a:ahLst/>
              <a:cxnLst>
                <a:cxn ang="0">
                  <a:pos x="wd2" y="hd2"/>
                </a:cxn>
                <a:cxn ang="5400000">
                  <a:pos x="wd2" y="hd2"/>
                </a:cxn>
                <a:cxn ang="10800000">
                  <a:pos x="wd2" y="hd2"/>
                </a:cxn>
                <a:cxn ang="16200000">
                  <a:pos x="wd2" y="hd2"/>
                </a:cxn>
              </a:cxnLst>
              <a:rect l="0" t="0" r="r" b="b"/>
              <a:pathLst>
                <a:path w="21600" h="21600" extrusionOk="0">
                  <a:moveTo>
                    <a:pt x="20237" y="806"/>
                  </a:moveTo>
                  <a:lnTo>
                    <a:pt x="13014" y="0"/>
                  </a:lnTo>
                  <a:lnTo>
                    <a:pt x="4311" y="2387"/>
                  </a:lnTo>
                  <a:lnTo>
                    <a:pt x="1595" y="5661"/>
                  </a:lnTo>
                  <a:lnTo>
                    <a:pt x="0" y="10054"/>
                  </a:lnTo>
                  <a:lnTo>
                    <a:pt x="1800" y="15494"/>
                  </a:lnTo>
                  <a:lnTo>
                    <a:pt x="5016" y="21600"/>
                  </a:lnTo>
                  <a:lnTo>
                    <a:pt x="11327" y="20806"/>
                  </a:lnTo>
                  <a:lnTo>
                    <a:pt x="13480" y="14360"/>
                  </a:lnTo>
                  <a:lnTo>
                    <a:pt x="21600" y="6554"/>
                  </a:lnTo>
                  <a:lnTo>
                    <a:pt x="20237" y="806"/>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44" name="Shape 544"/>
            <p:cNvSpPr/>
            <p:nvPr/>
          </p:nvSpPr>
          <p:spPr>
            <a:xfrm>
              <a:off x="19243130" y="4913452"/>
              <a:ext cx="361978" cy="473683"/>
            </a:xfrm>
            <a:custGeom>
              <a:avLst/>
              <a:gdLst/>
              <a:ahLst/>
              <a:cxnLst>
                <a:cxn ang="0">
                  <a:pos x="wd2" y="hd2"/>
                </a:cxn>
                <a:cxn ang="5400000">
                  <a:pos x="wd2" y="hd2"/>
                </a:cxn>
                <a:cxn ang="10800000">
                  <a:pos x="wd2" y="hd2"/>
                </a:cxn>
                <a:cxn ang="16200000">
                  <a:pos x="wd2" y="hd2"/>
                </a:cxn>
              </a:cxnLst>
              <a:rect l="0" t="0" r="r" b="b"/>
              <a:pathLst>
                <a:path w="21600" h="21600" extrusionOk="0">
                  <a:moveTo>
                    <a:pt x="6205" y="214"/>
                  </a:moveTo>
                  <a:lnTo>
                    <a:pt x="2995" y="0"/>
                  </a:lnTo>
                  <a:lnTo>
                    <a:pt x="2584" y="2552"/>
                  </a:lnTo>
                  <a:lnTo>
                    <a:pt x="3044" y="4581"/>
                  </a:lnTo>
                  <a:lnTo>
                    <a:pt x="2030" y="7340"/>
                  </a:lnTo>
                  <a:lnTo>
                    <a:pt x="0" y="9509"/>
                  </a:lnTo>
                  <a:cubicBezTo>
                    <a:pt x="160" y="10395"/>
                    <a:pt x="581" y="11243"/>
                    <a:pt x="1232" y="11988"/>
                  </a:cubicBezTo>
                  <a:cubicBezTo>
                    <a:pt x="2023" y="12895"/>
                    <a:pt x="3124" y="13621"/>
                    <a:pt x="4418" y="14087"/>
                  </a:cubicBezTo>
                  <a:lnTo>
                    <a:pt x="5236" y="15133"/>
                  </a:lnTo>
                  <a:lnTo>
                    <a:pt x="7310" y="17966"/>
                  </a:lnTo>
                  <a:lnTo>
                    <a:pt x="8555" y="18981"/>
                  </a:lnTo>
                  <a:lnTo>
                    <a:pt x="11367" y="20065"/>
                  </a:lnTo>
                  <a:lnTo>
                    <a:pt x="14409" y="20170"/>
                  </a:lnTo>
                  <a:lnTo>
                    <a:pt x="16201" y="20275"/>
                  </a:lnTo>
                  <a:lnTo>
                    <a:pt x="18690" y="21010"/>
                  </a:lnTo>
                  <a:lnTo>
                    <a:pt x="21410" y="21600"/>
                  </a:lnTo>
                  <a:lnTo>
                    <a:pt x="21600" y="19654"/>
                  </a:lnTo>
                  <a:lnTo>
                    <a:pt x="20730" y="18749"/>
                  </a:lnTo>
                  <a:lnTo>
                    <a:pt x="19543" y="17743"/>
                  </a:lnTo>
                  <a:lnTo>
                    <a:pt x="15953" y="18233"/>
                  </a:lnTo>
                  <a:cubicBezTo>
                    <a:pt x="15448" y="18445"/>
                    <a:pt x="14862" y="18519"/>
                    <a:pt x="14294" y="18443"/>
                  </a:cubicBezTo>
                  <a:cubicBezTo>
                    <a:pt x="13070" y="18278"/>
                    <a:pt x="12157" y="17495"/>
                    <a:pt x="12093" y="16553"/>
                  </a:cubicBezTo>
                  <a:lnTo>
                    <a:pt x="9471" y="15298"/>
                  </a:lnTo>
                  <a:lnTo>
                    <a:pt x="8693" y="14218"/>
                  </a:lnTo>
                  <a:lnTo>
                    <a:pt x="8601" y="12924"/>
                  </a:lnTo>
                  <a:cubicBezTo>
                    <a:pt x="9108" y="12238"/>
                    <a:pt x="9615" y="11551"/>
                    <a:pt x="10122" y="10864"/>
                  </a:cubicBezTo>
                  <a:cubicBezTo>
                    <a:pt x="10531" y="10309"/>
                    <a:pt x="10940" y="9754"/>
                    <a:pt x="11349" y="9198"/>
                  </a:cubicBezTo>
                  <a:lnTo>
                    <a:pt x="11759" y="7593"/>
                  </a:lnTo>
                  <a:lnTo>
                    <a:pt x="9915" y="5459"/>
                  </a:lnTo>
                  <a:lnTo>
                    <a:pt x="8117" y="3260"/>
                  </a:lnTo>
                  <a:lnTo>
                    <a:pt x="6205" y="214"/>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45" name="Shape 545"/>
            <p:cNvSpPr/>
            <p:nvPr/>
          </p:nvSpPr>
          <p:spPr>
            <a:xfrm>
              <a:off x="19098097" y="5556204"/>
              <a:ext cx="203485" cy="221002"/>
            </a:xfrm>
            <a:custGeom>
              <a:avLst/>
              <a:gdLst/>
              <a:ahLst/>
              <a:cxnLst>
                <a:cxn ang="0">
                  <a:pos x="wd2" y="hd2"/>
                </a:cxn>
                <a:cxn ang="5400000">
                  <a:pos x="wd2" y="hd2"/>
                </a:cxn>
                <a:cxn ang="10800000">
                  <a:pos x="wd2" y="hd2"/>
                </a:cxn>
                <a:cxn ang="16200000">
                  <a:pos x="wd2" y="hd2"/>
                </a:cxn>
              </a:cxnLst>
              <a:rect l="0" t="0" r="r" b="b"/>
              <a:pathLst>
                <a:path w="20505" h="19908" extrusionOk="0">
                  <a:moveTo>
                    <a:pt x="17580" y="0"/>
                  </a:moveTo>
                  <a:lnTo>
                    <a:pt x="14738" y="1728"/>
                  </a:lnTo>
                  <a:lnTo>
                    <a:pt x="10679" y="5098"/>
                  </a:lnTo>
                  <a:lnTo>
                    <a:pt x="8216" y="7569"/>
                  </a:lnTo>
                  <a:lnTo>
                    <a:pt x="8222" y="12060"/>
                  </a:lnTo>
                  <a:lnTo>
                    <a:pt x="5046" y="14125"/>
                  </a:lnTo>
                  <a:cubicBezTo>
                    <a:pt x="3326" y="12967"/>
                    <a:pt x="832" y="13677"/>
                    <a:pt x="191" y="15507"/>
                  </a:cubicBezTo>
                  <a:cubicBezTo>
                    <a:pt x="-1095" y="19179"/>
                    <a:pt x="4427" y="21600"/>
                    <a:pt x="6929" y="18462"/>
                  </a:cubicBezTo>
                  <a:lnTo>
                    <a:pt x="10638" y="16258"/>
                  </a:lnTo>
                  <a:lnTo>
                    <a:pt x="12739" y="13426"/>
                  </a:lnTo>
                  <a:lnTo>
                    <a:pt x="14530" y="11490"/>
                  </a:lnTo>
                  <a:lnTo>
                    <a:pt x="18733" y="6592"/>
                  </a:lnTo>
                  <a:lnTo>
                    <a:pt x="20505" y="1980"/>
                  </a:lnTo>
                  <a:lnTo>
                    <a:pt x="17580"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46" name="Shape 546"/>
            <p:cNvSpPr/>
            <p:nvPr/>
          </p:nvSpPr>
          <p:spPr>
            <a:xfrm>
              <a:off x="19326617" y="5370558"/>
              <a:ext cx="95622" cy="94860"/>
            </a:xfrm>
            <a:custGeom>
              <a:avLst/>
              <a:gdLst/>
              <a:ahLst/>
              <a:cxnLst>
                <a:cxn ang="0">
                  <a:pos x="wd2" y="hd2"/>
                </a:cxn>
                <a:cxn ang="5400000">
                  <a:pos x="wd2" y="hd2"/>
                </a:cxn>
                <a:cxn ang="10800000">
                  <a:pos x="wd2" y="hd2"/>
                </a:cxn>
                <a:cxn ang="16200000">
                  <a:pos x="wd2" y="hd2"/>
                </a:cxn>
              </a:cxnLst>
              <a:rect l="0" t="0" r="r" b="b"/>
              <a:pathLst>
                <a:path w="21600" h="21600" extrusionOk="0">
                  <a:moveTo>
                    <a:pt x="5824" y="0"/>
                  </a:moveTo>
                  <a:lnTo>
                    <a:pt x="0" y="3997"/>
                  </a:lnTo>
                  <a:lnTo>
                    <a:pt x="7260" y="15507"/>
                  </a:lnTo>
                  <a:lnTo>
                    <a:pt x="11327" y="21600"/>
                  </a:lnTo>
                  <a:lnTo>
                    <a:pt x="21600" y="21076"/>
                  </a:lnTo>
                  <a:lnTo>
                    <a:pt x="15668" y="7101"/>
                  </a:lnTo>
                  <a:lnTo>
                    <a:pt x="5824"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47" name="Shape 547"/>
            <p:cNvSpPr/>
            <p:nvPr/>
          </p:nvSpPr>
          <p:spPr>
            <a:xfrm>
              <a:off x="19636961" y="5442204"/>
              <a:ext cx="160788" cy="111823"/>
            </a:xfrm>
            <a:custGeom>
              <a:avLst/>
              <a:gdLst/>
              <a:ahLst/>
              <a:cxnLst>
                <a:cxn ang="0">
                  <a:pos x="wd2" y="hd2"/>
                </a:cxn>
                <a:cxn ang="5400000">
                  <a:pos x="wd2" y="hd2"/>
                </a:cxn>
                <a:cxn ang="10800000">
                  <a:pos x="wd2" y="hd2"/>
                </a:cxn>
                <a:cxn ang="16200000">
                  <a:pos x="wd2" y="hd2"/>
                </a:cxn>
              </a:cxnLst>
              <a:rect l="0" t="0" r="r" b="b"/>
              <a:pathLst>
                <a:path w="21600" h="21600" extrusionOk="0">
                  <a:moveTo>
                    <a:pt x="3112" y="90"/>
                  </a:moveTo>
                  <a:lnTo>
                    <a:pt x="0" y="1424"/>
                  </a:lnTo>
                  <a:lnTo>
                    <a:pt x="3236" y="8466"/>
                  </a:lnTo>
                  <a:lnTo>
                    <a:pt x="8121" y="17785"/>
                  </a:lnTo>
                  <a:lnTo>
                    <a:pt x="13518" y="21155"/>
                  </a:lnTo>
                  <a:lnTo>
                    <a:pt x="21600" y="21600"/>
                  </a:lnTo>
                  <a:lnTo>
                    <a:pt x="17669" y="11727"/>
                  </a:lnTo>
                  <a:lnTo>
                    <a:pt x="14063" y="7299"/>
                  </a:lnTo>
                  <a:lnTo>
                    <a:pt x="10768" y="6411"/>
                  </a:lnTo>
                  <a:lnTo>
                    <a:pt x="7589" y="0"/>
                  </a:lnTo>
                  <a:lnTo>
                    <a:pt x="3112" y="9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48" name="Shape 548"/>
            <p:cNvSpPr/>
            <p:nvPr/>
          </p:nvSpPr>
          <p:spPr>
            <a:xfrm>
              <a:off x="19536725" y="5282499"/>
              <a:ext cx="44354" cy="57746"/>
            </a:xfrm>
            <a:custGeom>
              <a:avLst/>
              <a:gdLst/>
              <a:ahLst/>
              <a:cxnLst>
                <a:cxn ang="0">
                  <a:pos x="wd2" y="hd2"/>
                </a:cxn>
                <a:cxn ang="5400000">
                  <a:pos x="wd2" y="hd2"/>
                </a:cxn>
                <a:cxn ang="10800000">
                  <a:pos x="wd2" y="hd2"/>
                </a:cxn>
                <a:cxn ang="16200000">
                  <a:pos x="wd2" y="hd2"/>
                </a:cxn>
              </a:cxnLst>
              <a:rect l="0" t="0" r="r" b="b"/>
              <a:pathLst>
                <a:path w="21600" h="21600" extrusionOk="0">
                  <a:moveTo>
                    <a:pt x="20404" y="4234"/>
                  </a:moveTo>
                  <a:lnTo>
                    <a:pt x="5083" y="0"/>
                  </a:lnTo>
                  <a:lnTo>
                    <a:pt x="0" y="11342"/>
                  </a:lnTo>
                  <a:lnTo>
                    <a:pt x="21600" y="21600"/>
                  </a:lnTo>
                  <a:lnTo>
                    <a:pt x="20404" y="4234"/>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49" name="Shape 549"/>
            <p:cNvSpPr/>
            <p:nvPr/>
          </p:nvSpPr>
          <p:spPr>
            <a:xfrm>
              <a:off x="19420019" y="5485433"/>
              <a:ext cx="108663" cy="111621"/>
            </a:xfrm>
            <a:custGeom>
              <a:avLst/>
              <a:gdLst/>
              <a:ahLst/>
              <a:cxnLst>
                <a:cxn ang="0">
                  <a:pos x="wd2" y="hd2"/>
                </a:cxn>
                <a:cxn ang="5400000">
                  <a:pos x="wd2" y="hd2"/>
                </a:cxn>
                <a:cxn ang="10800000">
                  <a:pos x="wd2" y="hd2"/>
                </a:cxn>
                <a:cxn ang="16200000">
                  <a:pos x="wd2" y="hd2"/>
                </a:cxn>
              </a:cxnLst>
              <a:rect l="0" t="0" r="r" b="b"/>
              <a:pathLst>
                <a:path w="21600" h="21600" extrusionOk="0">
                  <a:moveTo>
                    <a:pt x="9899" y="3302"/>
                  </a:moveTo>
                  <a:cubicBezTo>
                    <a:pt x="9224" y="3989"/>
                    <a:pt x="8549" y="4676"/>
                    <a:pt x="7875" y="5363"/>
                  </a:cubicBezTo>
                  <a:cubicBezTo>
                    <a:pt x="7200" y="6049"/>
                    <a:pt x="6525" y="6736"/>
                    <a:pt x="5850" y="7423"/>
                  </a:cubicBezTo>
                  <a:lnTo>
                    <a:pt x="0" y="13749"/>
                  </a:lnTo>
                  <a:lnTo>
                    <a:pt x="5955" y="20264"/>
                  </a:lnTo>
                  <a:lnTo>
                    <a:pt x="13153" y="21600"/>
                  </a:lnTo>
                  <a:lnTo>
                    <a:pt x="16685" y="18073"/>
                  </a:lnTo>
                  <a:lnTo>
                    <a:pt x="16244" y="11856"/>
                  </a:lnTo>
                  <a:lnTo>
                    <a:pt x="21600" y="2243"/>
                  </a:lnTo>
                  <a:lnTo>
                    <a:pt x="15783" y="0"/>
                  </a:lnTo>
                  <a:lnTo>
                    <a:pt x="9899" y="3302"/>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50" name="Shape 550"/>
            <p:cNvSpPr/>
            <p:nvPr/>
          </p:nvSpPr>
          <p:spPr>
            <a:xfrm>
              <a:off x="19505468" y="5603945"/>
              <a:ext cx="84951" cy="125099"/>
            </a:xfrm>
            <a:custGeom>
              <a:avLst/>
              <a:gdLst/>
              <a:ahLst/>
              <a:cxnLst>
                <a:cxn ang="0">
                  <a:pos x="wd2" y="hd2"/>
                </a:cxn>
                <a:cxn ang="5400000">
                  <a:pos x="wd2" y="hd2"/>
                </a:cxn>
                <a:cxn ang="10800000">
                  <a:pos x="wd2" y="hd2"/>
                </a:cxn>
                <a:cxn ang="16200000">
                  <a:pos x="wd2" y="hd2"/>
                </a:cxn>
              </a:cxnLst>
              <a:rect l="0" t="0" r="r" b="b"/>
              <a:pathLst>
                <a:path w="21600" h="21600" extrusionOk="0">
                  <a:moveTo>
                    <a:pt x="7580" y="0"/>
                  </a:moveTo>
                  <a:lnTo>
                    <a:pt x="5492" y="4637"/>
                  </a:lnTo>
                  <a:lnTo>
                    <a:pt x="0" y="9562"/>
                  </a:lnTo>
                  <a:lnTo>
                    <a:pt x="532" y="14978"/>
                  </a:lnTo>
                  <a:lnTo>
                    <a:pt x="5198" y="17362"/>
                  </a:lnTo>
                  <a:lnTo>
                    <a:pt x="8142" y="21600"/>
                  </a:lnTo>
                  <a:lnTo>
                    <a:pt x="17499" y="19994"/>
                  </a:lnTo>
                  <a:lnTo>
                    <a:pt x="17499" y="13520"/>
                  </a:lnTo>
                  <a:lnTo>
                    <a:pt x="21600" y="9579"/>
                  </a:lnTo>
                  <a:lnTo>
                    <a:pt x="19856" y="4413"/>
                  </a:lnTo>
                  <a:lnTo>
                    <a:pt x="14429" y="2161"/>
                  </a:lnTo>
                  <a:lnTo>
                    <a:pt x="7580"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51" name="Shape 551"/>
            <p:cNvSpPr/>
            <p:nvPr/>
          </p:nvSpPr>
          <p:spPr>
            <a:xfrm>
              <a:off x="19617734" y="5538359"/>
              <a:ext cx="68219" cy="116215"/>
            </a:xfrm>
            <a:custGeom>
              <a:avLst/>
              <a:gdLst/>
              <a:ahLst/>
              <a:cxnLst>
                <a:cxn ang="0">
                  <a:pos x="wd2" y="hd2"/>
                </a:cxn>
                <a:cxn ang="5400000">
                  <a:pos x="wd2" y="hd2"/>
                </a:cxn>
                <a:cxn ang="10800000">
                  <a:pos x="wd2" y="hd2"/>
                </a:cxn>
                <a:cxn ang="16200000">
                  <a:pos x="wd2" y="hd2"/>
                </a:cxn>
              </a:cxnLst>
              <a:rect l="0" t="0" r="r" b="b"/>
              <a:pathLst>
                <a:path w="21600" h="21600" extrusionOk="0">
                  <a:moveTo>
                    <a:pt x="10374" y="2282"/>
                  </a:moveTo>
                  <a:lnTo>
                    <a:pt x="2301" y="0"/>
                  </a:lnTo>
                  <a:lnTo>
                    <a:pt x="0" y="4114"/>
                  </a:lnTo>
                  <a:lnTo>
                    <a:pt x="8942" y="8249"/>
                  </a:lnTo>
                  <a:lnTo>
                    <a:pt x="10410" y="16662"/>
                  </a:lnTo>
                  <a:lnTo>
                    <a:pt x="13285" y="21600"/>
                  </a:lnTo>
                  <a:lnTo>
                    <a:pt x="21600" y="19354"/>
                  </a:lnTo>
                  <a:lnTo>
                    <a:pt x="20132" y="10993"/>
                  </a:lnTo>
                  <a:lnTo>
                    <a:pt x="10374" y="2282"/>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52" name="Shape 552"/>
            <p:cNvSpPr/>
            <p:nvPr/>
          </p:nvSpPr>
          <p:spPr>
            <a:xfrm>
              <a:off x="19496786" y="5648835"/>
              <a:ext cx="370658" cy="361779"/>
            </a:xfrm>
            <a:custGeom>
              <a:avLst/>
              <a:gdLst/>
              <a:ahLst/>
              <a:cxnLst>
                <a:cxn ang="0">
                  <a:pos x="wd2" y="hd2"/>
                </a:cxn>
                <a:cxn ang="5400000">
                  <a:pos x="wd2" y="hd2"/>
                </a:cxn>
                <a:cxn ang="10800000">
                  <a:pos x="wd2" y="hd2"/>
                </a:cxn>
                <a:cxn ang="16200000">
                  <a:pos x="wd2" y="hd2"/>
                </a:cxn>
              </a:cxnLst>
              <a:rect l="0" t="0" r="r" b="b"/>
              <a:pathLst>
                <a:path w="21246" h="21600" extrusionOk="0">
                  <a:moveTo>
                    <a:pt x="15618" y="0"/>
                  </a:moveTo>
                  <a:lnTo>
                    <a:pt x="14068" y="137"/>
                  </a:lnTo>
                  <a:lnTo>
                    <a:pt x="13901" y="3471"/>
                  </a:lnTo>
                  <a:lnTo>
                    <a:pt x="11653" y="5499"/>
                  </a:lnTo>
                  <a:lnTo>
                    <a:pt x="9433" y="7154"/>
                  </a:lnTo>
                  <a:lnTo>
                    <a:pt x="8019" y="8935"/>
                  </a:lnTo>
                  <a:lnTo>
                    <a:pt x="6129" y="8803"/>
                  </a:lnTo>
                  <a:lnTo>
                    <a:pt x="4020" y="7291"/>
                  </a:lnTo>
                  <a:lnTo>
                    <a:pt x="1658" y="8253"/>
                  </a:lnTo>
                  <a:lnTo>
                    <a:pt x="1029" y="10864"/>
                  </a:lnTo>
                  <a:lnTo>
                    <a:pt x="0" y="12771"/>
                  </a:lnTo>
                  <a:lnTo>
                    <a:pt x="3621" y="12908"/>
                  </a:lnTo>
                  <a:lnTo>
                    <a:pt x="5425" y="10801"/>
                  </a:lnTo>
                  <a:lnTo>
                    <a:pt x="6970" y="11345"/>
                  </a:lnTo>
                  <a:lnTo>
                    <a:pt x="8696" y="13544"/>
                  </a:lnTo>
                  <a:lnTo>
                    <a:pt x="8696" y="16286"/>
                  </a:lnTo>
                  <a:lnTo>
                    <a:pt x="10584" y="19825"/>
                  </a:lnTo>
                  <a:lnTo>
                    <a:pt x="11691" y="21600"/>
                  </a:lnTo>
                  <a:lnTo>
                    <a:pt x="13329" y="20592"/>
                  </a:lnTo>
                  <a:lnTo>
                    <a:pt x="14785" y="19539"/>
                  </a:lnTo>
                  <a:lnTo>
                    <a:pt x="16955" y="20226"/>
                  </a:lnTo>
                  <a:lnTo>
                    <a:pt x="17088" y="18955"/>
                  </a:lnTo>
                  <a:lnTo>
                    <a:pt x="14658" y="17037"/>
                  </a:lnTo>
                  <a:lnTo>
                    <a:pt x="14525" y="14747"/>
                  </a:lnTo>
                  <a:lnTo>
                    <a:pt x="15986" y="13831"/>
                  </a:lnTo>
                  <a:lnTo>
                    <a:pt x="18372" y="14380"/>
                  </a:lnTo>
                  <a:lnTo>
                    <a:pt x="18632" y="17071"/>
                  </a:lnTo>
                  <a:cubicBezTo>
                    <a:pt x="19138" y="17458"/>
                    <a:pt x="19818" y="17494"/>
                    <a:pt x="20359" y="17163"/>
                  </a:cubicBezTo>
                  <a:cubicBezTo>
                    <a:pt x="21600" y="16403"/>
                    <a:pt x="21524" y="14520"/>
                    <a:pt x="20226" y="13871"/>
                  </a:cubicBezTo>
                  <a:cubicBezTo>
                    <a:pt x="19707" y="12622"/>
                    <a:pt x="19161" y="11385"/>
                    <a:pt x="18588" y="10161"/>
                  </a:cubicBezTo>
                  <a:cubicBezTo>
                    <a:pt x="18105" y="9128"/>
                    <a:pt x="17603" y="8105"/>
                    <a:pt x="17082" y="7092"/>
                  </a:cubicBezTo>
                  <a:lnTo>
                    <a:pt x="16551" y="3382"/>
                  </a:lnTo>
                  <a:lnTo>
                    <a:pt x="15618"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53" name="Shape 553"/>
            <p:cNvSpPr/>
            <p:nvPr/>
          </p:nvSpPr>
          <p:spPr>
            <a:xfrm>
              <a:off x="18492351" y="5914679"/>
              <a:ext cx="751359" cy="868564"/>
            </a:xfrm>
            <a:custGeom>
              <a:avLst/>
              <a:gdLst/>
              <a:ahLst/>
              <a:cxnLst>
                <a:cxn ang="0">
                  <a:pos x="wd2" y="hd2"/>
                </a:cxn>
                <a:cxn ang="5400000">
                  <a:pos x="wd2" y="hd2"/>
                </a:cxn>
                <a:cxn ang="10800000">
                  <a:pos x="wd2" y="hd2"/>
                </a:cxn>
                <a:cxn ang="16200000">
                  <a:pos x="wd2" y="hd2"/>
                </a:cxn>
              </a:cxnLst>
              <a:rect l="0" t="0" r="r" b="b"/>
              <a:pathLst>
                <a:path w="21600" h="21600" extrusionOk="0">
                  <a:moveTo>
                    <a:pt x="17693" y="182"/>
                  </a:moveTo>
                  <a:lnTo>
                    <a:pt x="19070" y="0"/>
                  </a:lnTo>
                  <a:lnTo>
                    <a:pt x="20340" y="1335"/>
                  </a:lnTo>
                  <a:lnTo>
                    <a:pt x="21003" y="2362"/>
                  </a:lnTo>
                  <a:lnTo>
                    <a:pt x="21600" y="2990"/>
                  </a:lnTo>
                  <a:lnTo>
                    <a:pt x="21001" y="3848"/>
                  </a:lnTo>
                  <a:lnTo>
                    <a:pt x="20512" y="4459"/>
                  </a:lnTo>
                  <a:lnTo>
                    <a:pt x="19915" y="5222"/>
                  </a:lnTo>
                  <a:lnTo>
                    <a:pt x="19382" y="6290"/>
                  </a:lnTo>
                  <a:lnTo>
                    <a:pt x="19382" y="7432"/>
                  </a:lnTo>
                  <a:lnTo>
                    <a:pt x="19626" y="8233"/>
                  </a:lnTo>
                  <a:lnTo>
                    <a:pt x="20490" y="9318"/>
                  </a:lnTo>
                  <a:lnTo>
                    <a:pt x="21464" y="10423"/>
                  </a:lnTo>
                  <a:lnTo>
                    <a:pt x="21531" y="12044"/>
                  </a:lnTo>
                  <a:lnTo>
                    <a:pt x="19671" y="12598"/>
                  </a:lnTo>
                  <a:lnTo>
                    <a:pt x="19271" y="13509"/>
                  </a:lnTo>
                  <a:lnTo>
                    <a:pt x="19427" y="14768"/>
                  </a:lnTo>
                  <a:lnTo>
                    <a:pt x="18783" y="15910"/>
                  </a:lnTo>
                  <a:lnTo>
                    <a:pt x="18030" y="16900"/>
                  </a:lnTo>
                  <a:lnTo>
                    <a:pt x="16831" y="17925"/>
                  </a:lnTo>
                  <a:lnTo>
                    <a:pt x="16378" y="19125"/>
                  </a:lnTo>
                  <a:lnTo>
                    <a:pt x="15584" y="20935"/>
                  </a:lnTo>
                  <a:lnTo>
                    <a:pt x="14482" y="21600"/>
                  </a:lnTo>
                  <a:lnTo>
                    <a:pt x="13585" y="21028"/>
                  </a:lnTo>
                  <a:lnTo>
                    <a:pt x="12212" y="20589"/>
                  </a:lnTo>
                  <a:lnTo>
                    <a:pt x="11498" y="20436"/>
                  </a:lnTo>
                  <a:lnTo>
                    <a:pt x="10252" y="20665"/>
                  </a:lnTo>
                  <a:lnTo>
                    <a:pt x="9540" y="20665"/>
                  </a:lnTo>
                  <a:lnTo>
                    <a:pt x="7603" y="20436"/>
                  </a:lnTo>
                  <a:lnTo>
                    <a:pt x="6274" y="20172"/>
                  </a:lnTo>
                  <a:lnTo>
                    <a:pt x="4280" y="19885"/>
                  </a:lnTo>
                  <a:lnTo>
                    <a:pt x="3374" y="19375"/>
                  </a:lnTo>
                  <a:lnTo>
                    <a:pt x="2783" y="17734"/>
                  </a:lnTo>
                  <a:lnTo>
                    <a:pt x="1530" y="16227"/>
                  </a:lnTo>
                  <a:cubicBezTo>
                    <a:pt x="1300" y="15735"/>
                    <a:pt x="1078" y="15241"/>
                    <a:pt x="863" y="14744"/>
                  </a:cubicBezTo>
                  <a:cubicBezTo>
                    <a:pt x="560" y="14044"/>
                    <a:pt x="273" y="13340"/>
                    <a:pt x="0" y="12631"/>
                  </a:cubicBezTo>
                  <a:lnTo>
                    <a:pt x="197" y="11603"/>
                  </a:lnTo>
                  <a:lnTo>
                    <a:pt x="1259" y="10406"/>
                  </a:lnTo>
                  <a:lnTo>
                    <a:pt x="2436" y="9948"/>
                  </a:lnTo>
                  <a:lnTo>
                    <a:pt x="2902" y="10864"/>
                  </a:lnTo>
                  <a:lnTo>
                    <a:pt x="3946" y="11529"/>
                  </a:lnTo>
                  <a:lnTo>
                    <a:pt x="4323" y="10976"/>
                  </a:lnTo>
                  <a:lnTo>
                    <a:pt x="4723" y="9946"/>
                  </a:lnTo>
                  <a:lnTo>
                    <a:pt x="5431" y="9223"/>
                  </a:lnTo>
                  <a:lnTo>
                    <a:pt x="6230" y="8765"/>
                  </a:lnTo>
                  <a:lnTo>
                    <a:pt x="7338" y="8307"/>
                  </a:lnTo>
                  <a:lnTo>
                    <a:pt x="8604" y="7735"/>
                  </a:lnTo>
                  <a:lnTo>
                    <a:pt x="9378" y="7184"/>
                  </a:lnTo>
                  <a:lnTo>
                    <a:pt x="10242" y="5586"/>
                  </a:lnTo>
                  <a:lnTo>
                    <a:pt x="10927" y="5033"/>
                  </a:lnTo>
                  <a:lnTo>
                    <a:pt x="11838" y="4480"/>
                  </a:lnTo>
                  <a:lnTo>
                    <a:pt x="12570" y="4251"/>
                  </a:lnTo>
                  <a:lnTo>
                    <a:pt x="13392" y="4041"/>
                  </a:lnTo>
                  <a:lnTo>
                    <a:pt x="14386" y="3302"/>
                  </a:lnTo>
                  <a:lnTo>
                    <a:pt x="15319" y="2405"/>
                  </a:lnTo>
                  <a:lnTo>
                    <a:pt x="16229" y="1451"/>
                  </a:lnTo>
                  <a:lnTo>
                    <a:pt x="17693" y="182"/>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54" name="Shape 554"/>
            <p:cNvSpPr/>
            <p:nvPr/>
          </p:nvSpPr>
          <p:spPr>
            <a:xfrm>
              <a:off x="19246987" y="6333070"/>
              <a:ext cx="503729" cy="602461"/>
            </a:xfrm>
            <a:custGeom>
              <a:avLst/>
              <a:gdLst/>
              <a:ahLst/>
              <a:cxnLst>
                <a:cxn ang="0">
                  <a:pos x="wd2" y="hd2"/>
                </a:cxn>
                <a:cxn ang="5400000">
                  <a:pos x="wd2" y="hd2"/>
                </a:cxn>
                <a:cxn ang="10800000">
                  <a:pos x="wd2" y="hd2"/>
                </a:cxn>
                <a:cxn ang="16200000">
                  <a:pos x="wd2" y="hd2"/>
                </a:cxn>
              </a:cxnLst>
              <a:rect l="0" t="0" r="r" b="b"/>
              <a:pathLst>
                <a:path w="21600" h="21600" extrusionOk="0">
                  <a:moveTo>
                    <a:pt x="21600" y="10"/>
                  </a:moveTo>
                  <a:lnTo>
                    <a:pt x="19302" y="0"/>
                  </a:lnTo>
                  <a:lnTo>
                    <a:pt x="18507" y="1508"/>
                  </a:lnTo>
                  <a:lnTo>
                    <a:pt x="16888" y="2495"/>
                  </a:lnTo>
                  <a:lnTo>
                    <a:pt x="15588" y="2660"/>
                  </a:lnTo>
                  <a:lnTo>
                    <a:pt x="14223" y="1866"/>
                  </a:lnTo>
                  <a:lnTo>
                    <a:pt x="11000" y="1783"/>
                  </a:lnTo>
                  <a:lnTo>
                    <a:pt x="9523" y="1673"/>
                  </a:lnTo>
                  <a:lnTo>
                    <a:pt x="7078" y="1838"/>
                  </a:lnTo>
                  <a:lnTo>
                    <a:pt x="3910" y="2828"/>
                  </a:lnTo>
                  <a:lnTo>
                    <a:pt x="3328" y="4063"/>
                  </a:lnTo>
                  <a:lnTo>
                    <a:pt x="3249" y="6070"/>
                  </a:lnTo>
                  <a:lnTo>
                    <a:pt x="3252" y="8298"/>
                  </a:lnTo>
                  <a:lnTo>
                    <a:pt x="3450" y="9618"/>
                  </a:lnTo>
                  <a:lnTo>
                    <a:pt x="3152" y="10719"/>
                  </a:lnTo>
                  <a:lnTo>
                    <a:pt x="1267" y="12420"/>
                  </a:lnTo>
                  <a:lnTo>
                    <a:pt x="0" y="14236"/>
                  </a:lnTo>
                  <a:lnTo>
                    <a:pt x="998" y="16436"/>
                  </a:lnTo>
                  <a:lnTo>
                    <a:pt x="1891" y="17340"/>
                  </a:lnTo>
                  <a:lnTo>
                    <a:pt x="2289" y="18739"/>
                  </a:lnTo>
                  <a:lnTo>
                    <a:pt x="1593" y="20390"/>
                  </a:lnTo>
                  <a:lnTo>
                    <a:pt x="2388" y="21600"/>
                  </a:lnTo>
                  <a:lnTo>
                    <a:pt x="4442" y="21352"/>
                  </a:lnTo>
                  <a:lnTo>
                    <a:pt x="5237" y="19733"/>
                  </a:lnTo>
                  <a:lnTo>
                    <a:pt x="4342" y="17643"/>
                  </a:lnTo>
                  <a:lnTo>
                    <a:pt x="3945" y="16161"/>
                  </a:lnTo>
                  <a:cubicBezTo>
                    <a:pt x="4074" y="15650"/>
                    <a:pt x="4347" y="15172"/>
                    <a:pt x="4740" y="14765"/>
                  </a:cubicBezTo>
                  <a:cubicBezTo>
                    <a:pt x="5266" y="14220"/>
                    <a:pt x="5984" y="13826"/>
                    <a:pt x="6793" y="13637"/>
                  </a:cubicBezTo>
                  <a:lnTo>
                    <a:pt x="8040" y="13310"/>
                  </a:lnTo>
                  <a:lnTo>
                    <a:pt x="8802" y="14576"/>
                  </a:lnTo>
                  <a:lnTo>
                    <a:pt x="8802" y="16635"/>
                  </a:lnTo>
                  <a:cubicBezTo>
                    <a:pt x="9210" y="17046"/>
                    <a:pt x="9677" y="17415"/>
                    <a:pt x="10193" y="17732"/>
                  </a:cubicBezTo>
                  <a:cubicBezTo>
                    <a:pt x="10742" y="18070"/>
                    <a:pt x="11342" y="18347"/>
                    <a:pt x="11978" y="18557"/>
                  </a:cubicBezTo>
                  <a:cubicBezTo>
                    <a:pt x="12325" y="18437"/>
                    <a:pt x="12624" y="18237"/>
                    <a:pt x="12839" y="17979"/>
                  </a:cubicBezTo>
                  <a:cubicBezTo>
                    <a:pt x="13328" y="17393"/>
                    <a:pt x="13328" y="16616"/>
                    <a:pt x="12839" y="16030"/>
                  </a:cubicBezTo>
                  <a:lnTo>
                    <a:pt x="12209" y="14548"/>
                  </a:lnTo>
                  <a:cubicBezTo>
                    <a:pt x="11711" y="14198"/>
                    <a:pt x="11335" y="13743"/>
                    <a:pt x="11120" y="13231"/>
                  </a:cubicBezTo>
                  <a:cubicBezTo>
                    <a:pt x="10817" y="12506"/>
                    <a:pt x="10852" y="11712"/>
                    <a:pt x="11220" y="11007"/>
                  </a:cubicBezTo>
                  <a:lnTo>
                    <a:pt x="12512" y="9934"/>
                  </a:lnTo>
                  <a:lnTo>
                    <a:pt x="14201" y="9109"/>
                  </a:lnTo>
                  <a:lnTo>
                    <a:pt x="15352" y="8700"/>
                  </a:lnTo>
                  <a:lnTo>
                    <a:pt x="14756" y="7572"/>
                  </a:lnTo>
                  <a:lnTo>
                    <a:pt x="12081" y="7903"/>
                  </a:lnTo>
                  <a:lnTo>
                    <a:pt x="8450" y="9109"/>
                  </a:lnTo>
                  <a:cubicBezTo>
                    <a:pt x="7962" y="9001"/>
                    <a:pt x="7496" y="8834"/>
                    <a:pt x="7067" y="8614"/>
                  </a:cubicBezTo>
                  <a:cubicBezTo>
                    <a:pt x="6290" y="8217"/>
                    <a:pt x="5653" y="7659"/>
                    <a:pt x="5216" y="6995"/>
                  </a:cubicBezTo>
                  <a:cubicBezTo>
                    <a:pt x="5085" y="6422"/>
                    <a:pt x="5085" y="5835"/>
                    <a:pt x="5216" y="5262"/>
                  </a:cubicBezTo>
                  <a:cubicBezTo>
                    <a:pt x="5343" y="4707"/>
                    <a:pt x="5600" y="4165"/>
                    <a:pt x="6106" y="3787"/>
                  </a:cubicBezTo>
                  <a:cubicBezTo>
                    <a:pt x="6720" y="3329"/>
                    <a:pt x="7565" y="3206"/>
                    <a:pt x="8388" y="3154"/>
                  </a:cubicBezTo>
                  <a:cubicBezTo>
                    <a:pt x="9337" y="3095"/>
                    <a:pt x="10291" y="3113"/>
                    <a:pt x="11236" y="3209"/>
                  </a:cubicBezTo>
                  <a:lnTo>
                    <a:pt x="12594" y="3347"/>
                  </a:lnTo>
                  <a:lnTo>
                    <a:pt x="13886" y="3787"/>
                  </a:lnTo>
                  <a:lnTo>
                    <a:pt x="15045" y="4475"/>
                  </a:lnTo>
                  <a:lnTo>
                    <a:pt x="16900" y="4695"/>
                  </a:lnTo>
                  <a:cubicBezTo>
                    <a:pt x="17689" y="4733"/>
                    <a:pt x="18466" y="4527"/>
                    <a:pt x="19083" y="4117"/>
                  </a:cubicBezTo>
                  <a:cubicBezTo>
                    <a:pt x="19535" y="3816"/>
                    <a:pt x="19878" y="3418"/>
                    <a:pt x="20076" y="2965"/>
                  </a:cubicBezTo>
                  <a:lnTo>
                    <a:pt x="21434" y="1511"/>
                  </a:lnTo>
                  <a:lnTo>
                    <a:pt x="21600" y="1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55" name="Shape 555"/>
            <p:cNvSpPr/>
            <p:nvPr/>
          </p:nvSpPr>
          <p:spPr>
            <a:xfrm>
              <a:off x="19924611" y="6257878"/>
              <a:ext cx="93422" cy="236496"/>
            </a:xfrm>
            <a:custGeom>
              <a:avLst/>
              <a:gdLst/>
              <a:ahLst/>
              <a:cxnLst>
                <a:cxn ang="0">
                  <a:pos x="wd2" y="hd2"/>
                </a:cxn>
                <a:cxn ang="5400000">
                  <a:pos x="wd2" y="hd2"/>
                </a:cxn>
                <a:cxn ang="10800000">
                  <a:pos x="wd2" y="hd2"/>
                </a:cxn>
                <a:cxn ang="16200000">
                  <a:pos x="wd2" y="hd2"/>
                </a:cxn>
              </a:cxnLst>
              <a:rect l="0" t="0" r="r" b="b"/>
              <a:pathLst>
                <a:path w="21600" h="21600" extrusionOk="0">
                  <a:moveTo>
                    <a:pt x="17255" y="0"/>
                  </a:moveTo>
                  <a:lnTo>
                    <a:pt x="9754" y="981"/>
                  </a:lnTo>
                  <a:lnTo>
                    <a:pt x="6086" y="3566"/>
                  </a:lnTo>
                  <a:lnTo>
                    <a:pt x="1417" y="5861"/>
                  </a:lnTo>
                  <a:lnTo>
                    <a:pt x="4076" y="9434"/>
                  </a:lnTo>
                  <a:lnTo>
                    <a:pt x="6254" y="12097"/>
                  </a:lnTo>
                  <a:lnTo>
                    <a:pt x="3575" y="14050"/>
                  </a:lnTo>
                  <a:lnTo>
                    <a:pt x="383" y="15872"/>
                  </a:lnTo>
                  <a:lnTo>
                    <a:pt x="0" y="19016"/>
                  </a:lnTo>
                  <a:lnTo>
                    <a:pt x="9298" y="21600"/>
                  </a:lnTo>
                  <a:lnTo>
                    <a:pt x="16777" y="20549"/>
                  </a:lnTo>
                  <a:lnTo>
                    <a:pt x="17849" y="16774"/>
                  </a:lnTo>
                  <a:lnTo>
                    <a:pt x="17849" y="12999"/>
                  </a:lnTo>
                  <a:lnTo>
                    <a:pt x="14300" y="9426"/>
                  </a:lnTo>
                  <a:lnTo>
                    <a:pt x="11643" y="6290"/>
                  </a:lnTo>
                  <a:lnTo>
                    <a:pt x="13250" y="4118"/>
                  </a:lnTo>
                  <a:lnTo>
                    <a:pt x="21600" y="2454"/>
                  </a:lnTo>
                  <a:lnTo>
                    <a:pt x="17255"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56" name="Shape 556"/>
            <p:cNvSpPr/>
            <p:nvPr/>
          </p:nvSpPr>
          <p:spPr>
            <a:xfrm>
              <a:off x="19965824" y="6691746"/>
              <a:ext cx="188157" cy="85563"/>
            </a:xfrm>
            <a:custGeom>
              <a:avLst/>
              <a:gdLst/>
              <a:ahLst/>
              <a:cxnLst>
                <a:cxn ang="0">
                  <a:pos x="wd2" y="hd2"/>
                </a:cxn>
                <a:cxn ang="5400000">
                  <a:pos x="wd2" y="hd2"/>
                </a:cxn>
                <a:cxn ang="10800000">
                  <a:pos x="wd2" y="hd2"/>
                </a:cxn>
                <a:cxn ang="16200000">
                  <a:pos x="wd2" y="hd2"/>
                </a:cxn>
              </a:cxnLst>
              <a:rect l="0" t="0" r="r" b="b"/>
              <a:pathLst>
                <a:path w="21500" h="19363" extrusionOk="0">
                  <a:moveTo>
                    <a:pt x="5683" y="318"/>
                  </a:moveTo>
                  <a:lnTo>
                    <a:pt x="1027" y="1360"/>
                  </a:lnTo>
                  <a:lnTo>
                    <a:pt x="0" y="7059"/>
                  </a:lnTo>
                  <a:lnTo>
                    <a:pt x="2914" y="13850"/>
                  </a:lnTo>
                  <a:lnTo>
                    <a:pt x="8729" y="12808"/>
                  </a:lnTo>
                  <a:lnTo>
                    <a:pt x="9876" y="18864"/>
                  </a:lnTo>
                  <a:lnTo>
                    <a:pt x="14356" y="19363"/>
                  </a:lnTo>
                  <a:cubicBezTo>
                    <a:pt x="15680" y="17818"/>
                    <a:pt x="17000" y="16262"/>
                    <a:pt x="18317" y="14697"/>
                  </a:cubicBezTo>
                  <a:cubicBezTo>
                    <a:pt x="19936" y="12772"/>
                    <a:pt x="21600" y="10321"/>
                    <a:pt x="21495" y="6712"/>
                  </a:cubicBezTo>
                  <a:cubicBezTo>
                    <a:pt x="21234" y="-2237"/>
                    <a:pt x="14529" y="-2237"/>
                    <a:pt x="14268" y="6712"/>
                  </a:cubicBezTo>
                  <a:lnTo>
                    <a:pt x="10052" y="5498"/>
                  </a:lnTo>
                  <a:lnTo>
                    <a:pt x="5683" y="318"/>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57" name="Shape 557"/>
            <p:cNvSpPr/>
            <p:nvPr/>
          </p:nvSpPr>
          <p:spPr>
            <a:xfrm>
              <a:off x="19578118" y="7154867"/>
              <a:ext cx="304235" cy="184467"/>
            </a:xfrm>
            <a:custGeom>
              <a:avLst/>
              <a:gdLst/>
              <a:ahLst/>
              <a:cxnLst>
                <a:cxn ang="0">
                  <a:pos x="wd2" y="hd2"/>
                </a:cxn>
                <a:cxn ang="5400000">
                  <a:pos x="wd2" y="hd2"/>
                </a:cxn>
                <a:cxn ang="10800000">
                  <a:pos x="wd2" y="hd2"/>
                </a:cxn>
                <a:cxn ang="16200000">
                  <a:pos x="wd2" y="hd2"/>
                </a:cxn>
              </a:cxnLst>
              <a:rect l="0" t="0" r="r" b="b"/>
              <a:pathLst>
                <a:path w="21600" h="21600" extrusionOk="0">
                  <a:moveTo>
                    <a:pt x="14152" y="0"/>
                  </a:moveTo>
                  <a:lnTo>
                    <a:pt x="10628" y="460"/>
                  </a:lnTo>
                  <a:lnTo>
                    <a:pt x="7726" y="4319"/>
                  </a:lnTo>
                  <a:lnTo>
                    <a:pt x="5627" y="8451"/>
                  </a:lnTo>
                  <a:lnTo>
                    <a:pt x="4174" y="14357"/>
                  </a:lnTo>
                  <a:lnTo>
                    <a:pt x="1935" y="16154"/>
                  </a:lnTo>
                  <a:lnTo>
                    <a:pt x="0" y="18468"/>
                  </a:lnTo>
                  <a:lnTo>
                    <a:pt x="1106" y="21600"/>
                  </a:lnTo>
                  <a:lnTo>
                    <a:pt x="6381" y="17839"/>
                  </a:lnTo>
                  <a:lnTo>
                    <a:pt x="8410" y="9597"/>
                  </a:lnTo>
                  <a:lnTo>
                    <a:pt x="11042" y="7530"/>
                  </a:lnTo>
                  <a:lnTo>
                    <a:pt x="13668" y="8597"/>
                  </a:lnTo>
                  <a:lnTo>
                    <a:pt x="17384" y="8597"/>
                  </a:lnTo>
                  <a:lnTo>
                    <a:pt x="21600" y="6531"/>
                  </a:lnTo>
                  <a:lnTo>
                    <a:pt x="19790" y="883"/>
                  </a:lnTo>
                  <a:lnTo>
                    <a:pt x="16677" y="3399"/>
                  </a:lnTo>
                  <a:lnTo>
                    <a:pt x="14152"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58" name="Shape 558"/>
            <p:cNvSpPr/>
            <p:nvPr/>
          </p:nvSpPr>
          <p:spPr>
            <a:xfrm>
              <a:off x="19334331" y="7135796"/>
              <a:ext cx="206059" cy="98731"/>
            </a:xfrm>
            <a:custGeom>
              <a:avLst/>
              <a:gdLst/>
              <a:ahLst/>
              <a:cxnLst>
                <a:cxn ang="0">
                  <a:pos x="wd2" y="hd2"/>
                </a:cxn>
                <a:cxn ang="5400000">
                  <a:pos x="wd2" y="hd2"/>
                </a:cxn>
                <a:cxn ang="10800000">
                  <a:pos x="wd2" y="hd2"/>
                </a:cxn>
                <a:cxn ang="16200000">
                  <a:pos x="wd2" y="hd2"/>
                </a:cxn>
              </a:cxnLst>
              <a:rect l="0" t="0" r="r" b="b"/>
              <a:pathLst>
                <a:path w="20127" h="20202" extrusionOk="0">
                  <a:moveTo>
                    <a:pt x="8120" y="1413"/>
                  </a:moveTo>
                  <a:lnTo>
                    <a:pt x="2989" y="0"/>
                  </a:lnTo>
                  <a:lnTo>
                    <a:pt x="0" y="4386"/>
                  </a:lnTo>
                  <a:lnTo>
                    <a:pt x="2074" y="13178"/>
                  </a:lnTo>
                  <a:lnTo>
                    <a:pt x="6156" y="20202"/>
                  </a:lnTo>
                  <a:lnTo>
                    <a:pt x="9392" y="20202"/>
                  </a:lnTo>
                  <a:cubicBezTo>
                    <a:pt x="9507" y="17730"/>
                    <a:pt x="10179" y="15518"/>
                    <a:pt x="11202" y="14238"/>
                  </a:cubicBezTo>
                  <a:cubicBezTo>
                    <a:pt x="12897" y="12117"/>
                    <a:pt x="14975" y="13081"/>
                    <a:pt x="16937" y="12982"/>
                  </a:cubicBezTo>
                  <a:cubicBezTo>
                    <a:pt x="17858" y="12935"/>
                    <a:pt x="18816" y="12577"/>
                    <a:pt x="19418" y="11137"/>
                  </a:cubicBezTo>
                  <a:cubicBezTo>
                    <a:pt x="21600" y="5910"/>
                    <a:pt x="18293" y="-1398"/>
                    <a:pt x="15654" y="2817"/>
                  </a:cubicBezTo>
                  <a:lnTo>
                    <a:pt x="11513" y="7369"/>
                  </a:lnTo>
                  <a:lnTo>
                    <a:pt x="8120" y="1413"/>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59" name="Shape 559"/>
            <p:cNvSpPr/>
            <p:nvPr/>
          </p:nvSpPr>
          <p:spPr>
            <a:xfrm>
              <a:off x="19043139" y="7156000"/>
              <a:ext cx="169103" cy="79780"/>
            </a:xfrm>
            <a:custGeom>
              <a:avLst/>
              <a:gdLst/>
              <a:ahLst/>
              <a:cxnLst>
                <a:cxn ang="0">
                  <a:pos x="wd2" y="hd2"/>
                </a:cxn>
                <a:cxn ang="5400000">
                  <a:pos x="wd2" y="hd2"/>
                </a:cxn>
                <a:cxn ang="10800000">
                  <a:pos x="wd2" y="hd2"/>
                </a:cxn>
                <a:cxn ang="16200000">
                  <a:pos x="wd2" y="hd2"/>
                </a:cxn>
              </a:cxnLst>
              <a:rect l="0" t="0" r="r" b="b"/>
              <a:pathLst>
                <a:path w="21600" h="21600" extrusionOk="0">
                  <a:moveTo>
                    <a:pt x="11859" y="1149"/>
                  </a:moveTo>
                  <a:lnTo>
                    <a:pt x="16794" y="1980"/>
                  </a:lnTo>
                  <a:lnTo>
                    <a:pt x="20811" y="5943"/>
                  </a:lnTo>
                  <a:lnTo>
                    <a:pt x="21600" y="15447"/>
                  </a:lnTo>
                  <a:lnTo>
                    <a:pt x="15100" y="14824"/>
                  </a:lnTo>
                  <a:lnTo>
                    <a:pt x="10412" y="21600"/>
                  </a:lnTo>
                  <a:lnTo>
                    <a:pt x="4161" y="15786"/>
                  </a:lnTo>
                  <a:lnTo>
                    <a:pt x="0" y="8515"/>
                  </a:lnTo>
                  <a:lnTo>
                    <a:pt x="3564" y="3114"/>
                  </a:lnTo>
                  <a:lnTo>
                    <a:pt x="8770" y="0"/>
                  </a:lnTo>
                  <a:lnTo>
                    <a:pt x="11859" y="1149"/>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60" name="Shape 560"/>
            <p:cNvSpPr/>
            <p:nvPr/>
          </p:nvSpPr>
          <p:spPr>
            <a:xfrm>
              <a:off x="19249536" y="7247193"/>
              <a:ext cx="125533" cy="71356"/>
            </a:xfrm>
            <a:custGeom>
              <a:avLst/>
              <a:gdLst/>
              <a:ahLst/>
              <a:cxnLst>
                <a:cxn ang="0">
                  <a:pos x="wd2" y="hd2"/>
                </a:cxn>
                <a:cxn ang="5400000">
                  <a:pos x="wd2" y="hd2"/>
                </a:cxn>
                <a:cxn ang="10800000">
                  <a:pos x="wd2" y="hd2"/>
                </a:cxn>
                <a:cxn ang="16200000">
                  <a:pos x="wd2" y="hd2"/>
                </a:cxn>
              </a:cxnLst>
              <a:rect l="0" t="0" r="r" b="b"/>
              <a:pathLst>
                <a:path w="21600" h="21600" extrusionOk="0">
                  <a:moveTo>
                    <a:pt x="7893" y="1028"/>
                  </a:moveTo>
                  <a:lnTo>
                    <a:pt x="16832" y="971"/>
                  </a:lnTo>
                  <a:lnTo>
                    <a:pt x="20420" y="11208"/>
                  </a:lnTo>
                  <a:lnTo>
                    <a:pt x="21600" y="21600"/>
                  </a:lnTo>
                  <a:lnTo>
                    <a:pt x="16982" y="18870"/>
                  </a:lnTo>
                  <a:lnTo>
                    <a:pt x="11664" y="14489"/>
                  </a:lnTo>
                  <a:lnTo>
                    <a:pt x="5019" y="13095"/>
                  </a:lnTo>
                  <a:lnTo>
                    <a:pt x="0" y="8275"/>
                  </a:lnTo>
                  <a:lnTo>
                    <a:pt x="451" y="0"/>
                  </a:lnTo>
                  <a:lnTo>
                    <a:pt x="7893" y="1028"/>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61" name="Shape 561"/>
            <p:cNvSpPr/>
            <p:nvPr/>
          </p:nvSpPr>
          <p:spPr>
            <a:xfrm>
              <a:off x="18218892" y="6966649"/>
              <a:ext cx="754946" cy="215444"/>
            </a:xfrm>
            <a:custGeom>
              <a:avLst/>
              <a:gdLst/>
              <a:ahLst/>
              <a:cxnLst>
                <a:cxn ang="0">
                  <a:pos x="wd2" y="hd2"/>
                </a:cxn>
                <a:cxn ang="5400000">
                  <a:pos x="wd2" y="hd2"/>
                </a:cxn>
                <a:cxn ang="10800000">
                  <a:pos x="wd2" y="hd2"/>
                </a:cxn>
                <a:cxn ang="16200000">
                  <a:pos x="wd2" y="hd2"/>
                </a:cxn>
              </a:cxnLst>
              <a:rect l="0" t="0" r="r" b="b"/>
              <a:pathLst>
                <a:path w="21600" h="21600" extrusionOk="0">
                  <a:moveTo>
                    <a:pt x="3462" y="0"/>
                  </a:moveTo>
                  <a:lnTo>
                    <a:pt x="5763" y="1193"/>
                  </a:lnTo>
                  <a:lnTo>
                    <a:pt x="7140" y="6505"/>
                  </a:lnTo>
                  <a:lnTo>
                    <a:pt x="8532" y="9504"/>
                  </a:lnTo>
                  <a:lnTo>
                    <a:pt x="10248" y="8812"/>
                  </a:lnTo>
                  <a:lnTo>
                    <a:pt x="11883" y="6582"/>
                  </a:lnTo>
                  <a:lnTo>
                    <a:pt x="13403" y="5274"/>
                  </a:lnTo>
                  <a:lnTo>
                    <a:pt x="14790" y="7803"/>
                  </a:lnTo>
                  <a:lnTo>
                    <a:pt x="15917" y="11562"/>
                  </a:lnTo>
                  <a:lnTo>
                    <a:pt x="17221" y="12706"/>
                  </a:lnTo>
                  <a:lnTo>
                    <a:pt x="18945" y="12706"/>
                  </a:lnTo>
                  <a:lnTo>
                    <a:pt x="21465" y="16859"/>
                  </a:lnTo>
                  <a:lnTo>
                    <a:pt x="21600" y="19533"/>
                  </a:lnTo>
                  <a:lnTo>
                    <a:pt x="21006" y="21369"/>
                  </a:lnTo>
                  <a:lnTo>
                    <a:pt x="19970" y="21600"/>
                  </a:lnTo>
                  <a:lnTo>
                    <a:pt x="18003" y="19138"/>
                  </a:lnTo>
                  <a:lnTo>
                    <a:pt x="15022" y="18215"/>
                  </a:lnTo>
                  <a:lnTo>
                    <a:pt x="11204" y="18215"/>
                  </a:lnTo>
                  <a:lnTo>
                    <a:pt x="9900" y="15985"/>
                  </a:lnTo>
                  <a:lnTo>
                    <a:pt x="8817" y="13601"/>
                  </a:lnTo>
                  <a:lnTo>
                    <a:pt x="7759" y="13380"/>
                  </a:lnTo>
                  <a:lnTo>
                    <a:pt x="6457" y="15686"/>
                  </a:lnTo>
                  <a:cubicBezTo>
                    <a:pt x="6016" y="15792"/>
                    <a:pt x="5574" y="15767"/>
                    <a:pt x="5134" y="15610"/>
                  </a:cubicBezTo>
                  <a:cubicBezTo>
                    <a:pt x="4240" y="15293"/>
                    <a:pt x="3369" y="14440"/>
                    <a:pt x="2559" y="13091"/>
                  </a:cubicBezTo>
                  <a:cubicBezTo>
                    <a:pt x="2427" y="12283"/>
                    <a:pt x="2248" y="11576"/>
                    <a:pt x="2036" y="11014"/>
                  </a:cubicBezTo>
                  <a:cubicBezTo>
                    <a:pt x="1623" y="9923"/>
                    <a:pt x="1105" y="9427"/>
                    <a:pt x="590" y="9629"/>
                  </a:cubicBezTo>
                  <a:lnTo>
                    <a:pt x="0" y="6938"/>
                  </a:lnTo>
                  <a:lnTo>
                    <a:pt x="743" y="3332"/>
                  </a:lnTo>
                  <a:lnTo>
                    <a:pt x="1495" y="2410"/>
                  </a:lnTo>
                  <a:lnTo>
                    <a:pt x="3462"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62" name="Shape 562"/>
            <p:cNvSpPr/>
            <p:nvPr/>
          </p:nvSpPr>
          <p:spPr>
            <a:xfrm>
              <a:off x="17471727" y="6002242"/>
              <a:ext cx="804238" cy="944125"/>
            </a:xfrm>
            <a:custGeom>
              <a:avLst/>
              <a:gdLst/>
              <a:ahLst/>
              <a:cxnLst>
                <a:cxn ang="0">
                  <a:pos x="wd2" y="hd2"/>
                </a:cxn>
                <a:cxn ang="5400000">
                  <a:pos x="wd2" y="hd2"/>
                </a:cxn>
                <a:cxn ang="10800000">
                  <a:pos x="wd2" y="hd2"/>
                </a:cxn>
                <a:cxn ang="16200000">
                  <a:pos x="wd2" y="hd2"/>
                </a:cxn>
              </a:cxnLst>
              <a:rect l="0" t="0" r="r" b="b"/>
              <a:pathLst>
                <a:path w="21600" h="21600" extrusionOk="0">
                  <a:moveTo>
                    <a:pt x="0" y="184"/>
                  </a:moveTo>
                  <a:lnTo>
                    <a:pt x="993" y="0"/>
                  </a:lnTo>
                  <a:lnTo>
                    <a:pt x="1986" y="598"/>
                  </a:lnTo>
                  <a:lnTo>
                    <a:pt x="2816" y="1157"/>
                  </a:lnTo>
                  <a:lnTo>
                    <a:pt x="4289" y="1420"/>
                  </a:lnTo>
                  <a:lnTo>
                    <a:pt x="5451" y="2210"/>
                  </a:lnTo>
                  <a:lnTo>
                    <a:pt x="5555" y="3015"/>
                  </a:lnTo>
                  <a:lnTo>
                    <a:pt x="6776" y="3171"/>
                  </a:lnTo>
                  <a:lnTo>
                    <a:pt x="7274" y="4172"/>
                  </a:lnTo>
                  <a:lnTo>
                    <a:pt x="7521" y="5067"/>
                  </a:lnTo>
                  <a:lnTo>
                    <a:pt x="8703" y="5646"/>
                  </a:lnTo>
                  <a:lnTo>
                    <a:pt x="10010" y="6313"/>
                  </a:lnTo>
                  <a:lnTo>
                    <a:pt x="11379" y="7204"/>
                  </a:lnTo>
                  <a:lnTo>
                    <a:pt x="13037" y="8026"/>
                  </a:lnTo>
                  <a:lnTo>
                    <a:pt x="14033" y="8799"/>
                  </a:lnTo>
                  <a:lnTo>
                    <a:pt x="14551" y="9185"/>
                  </a:lnTo>
                  <a:lnTo>
                    <a:pt x="15132" y="9746"/>
                  </a:lnTo>
                  <a:lnTo>
                    <a:pt x="15630" y="10424"/>
                  </a:lnTo>
                  <a:lnTo>
                    <a:pt x="15570" y="11405"/>
                  </a:lnTo>
                  <a:lnTo>
                    <a:pt x="15570" y="12087"/>
                  </a:lnTo>
                  <a:lnTo>
                    <a:pt x="16649" y="12471"/>
                  </a:lnTo>
                  <a:lnTo>
                    <a:pt x="17617" y="13079"/>
                  </a:lnTo>
                  <a:lnTo>
                    <a:pt x="17866" y="14746"/>
                  </a:lnTo>
                  <a:lnTo>
                    <a:pt x="19276" y="15306"/>
                  </a:lnTo>
                  <a:lnTo>
                    <a:pt x="20065" y="16197"/>
                  </a:lnTo>
                  <a:lnTo>
                    <a:pt x="20874" y="16512"/>
                  </a:lnTo>
                  <a:lnTo>
                    <a:pt x="21247" y="17881"/>
                  </a:lnTo>
                  <a:lnTo>
                    <a:pt x="21600" y="18880"/>
                  </a:lnTo>
                  <a:lnTo>
                    <a:pt x="20980" y="20073"/>
                  </a:lnTo>
                  <a:lnTo>
                    <a:pt x="19738" y="21284"/>
                  </a:lnTo>
                  <a:lnTo>
                    <a:pt x="18825" y="21600"/>
                  </a:lnTo>
                  <a:lnTo>
                    <a:pt x="17920" y="20918"/>
                  </a:lnTo>
                  <a:lnTo>
                    <a:pt x="16761" y="20657"/>
                  </a:lnTo>
                  <a:lnTo>
                    <a:pt x="16221" y="20130"/>
                  </a:lnTo>
                  <a:lnTo>
                    <a:pt x="15871" y="19375"/>
                  </a:lnTo>
                  <a:lnTo>
                    <a:pt x="14730" y="18518"/>
                  </a:lnTo>
                  <a:lnTo>
                    <a:pt x="12845" y="16958"/>
                  </a:lnTo>
                  <a:cubicBezTo>
                    <a:pt x="12017" y="16567"/>
                    <a:pt x="11468" y="15860"/>
                    <a:pt x="11372" y="15062"/>
                  </a:cubicBezTo>
                  <a:cubicBezTo>
                    <a:pt x="11299" y="14464"/>
                    <a:pt x="11495" y="13846"/>
                    <a:pt x="11270" y="13272"/>
                  </a:cubicBezTo>
                  <a:cubicBezTo>
                    <a:pt x="11040" y="12683"/>
                    <a:pt x="10437" y="12286"/>
                    <a:pt x="9880" y="11886"/>
                  </a:cubicBezTo>
                  <a:cubicBezTo>
                    <a:pt x="9302" y="11470"/>
                    <a:pt x="8755" y="11024"/>
                    <a:pt x="8241" y="10552"/>
                  </a:cubicBezTo>
                  <a:lnTo>
                    <a:pt x="7806" y="8674"/>
                  </a:lnTo>
                  <a:lnTo>
                    <a:pt x="6997" y="7096"/>
                  </a:lnTo>
                  <a:lnTo>
                    <a:pt x="5321" y="5752"/>
                  </a:lnTo>
                  <a:lnTo>
                    <a:pt x="3277" y="4023"/>
                  </a:lnTo>
                  <a:lnTo>
                    <a:pt x="2077" y="3410"/>
                  </a:lnTo>
                  <a:lnTo>
                    <a:pt x="505" y="1818"/>
                  </a:lnTo>
                  <a:lnTo>
                    <a:pt x="256" y="1168"/>
                  </a:lnTo>
                  <a:lnTo>
                    <a:pt x="0" y="184"/>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63" name="Shape 563"/>
            <p:cNvSpPr/>
            <p:nvPr/>
          </p:nvSpPr>
          <p:spPr>
            <a:xfrm>
              <a:off x="16240008" y="5685697"/>
              <a:ext cx="173438" cy="261270"/>
            </a:xfrm>
            <a:custGeom>
              <a:avLst/>
              <a:gdLst/>
              <a:ahLst/>
              <a:cxnLst>
                <a:cxn ang="0">
                  <a:pos x="wd2" y="hd2"/>
                </a:cxn>
                <a:cxn ang="5400000">
                  <a:pos x="wd2" y="hd2"/>
                </a:cxn>
                <a:cxn ang="10800000">
                  <a:pos x="wd2" y="hd2"/>
                </a:cxn>
                <a:cxn ang="16200000">
                  <a:pos x="wd2" y="hd2"/>
                </a:cxn>
              </a:cxnLst>
              <a:rect l="0" t="0" r="r" b="b"/>
              <a:pathLst>
                <a:path w="21600" h="21600" extrusionOk="0">
                  <a:moveTo>
                    <a:pt x="4600" y="0"/>
                  </a:moveTo>
                  <a:lnTo>
                    <a:pt x="8713" y="182"/>
                  </a:lnTo>
                  <a:lnTo>
                    <a:pt x="10921" y="4429"/>
                  </a:lnTo>
                  <a:lnTo>
                    <a:pt x="14685" y="8044"/>
                  </a:lnTo>
                  <a:lnTo>
                    <a:pt x="18425" y="9946"/>
                  </a:lnTo>
                  <a:lnTo>
                    <a:pt x="21600" y="14767"/>
                  </a:lnTo>
                  <a:lnTo>
                    <a:pt x="19964" y="17676"/>
                  </a:lnTo>
                  <a:lnTo>
                    <a:pt x="13230" y="21600"/>
                  </a:lnTo>
                  <a:lnTo>
                    <a:pt x="5665" y="20649"/>
                  </a:lnTo>
                  <a:lnTo>
                    <a:pt x="3657" y="18389"/>
                  </a:lnTo>
                  <a:lnTo>
                    <a:pt x="2585" y="13196"/>
                  </a:lnTo>
                  <a:lnTo>
                    <a:pt x="0" y="7869"/>
                  </a:lnTo>
                  <a:lnTo>
                    <a:pt x="285" y="4698"/>
                  </a:lnTo>
                  <a:lnTo>
                    <a:pt x="4600"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64" name="Shape 564"/>
            <p:cNvSpPr/>
            <p:nvPr/>
          </p:nvSpPr>
          <p:spPr>
            <a:xfrm>
              <a:off x="15688600" y="5971069"/>
              <a:ext cx="46033" cy="56608"/>
            </a:xfrm>
            <a:custGeom>
              <a:avLst/>
              <a:gdLst/>
              <a:ahLst/>
              <a:cxnLst>
                <a:cxn ang="0">
                  <a:pos x="wd2" y="hd2"/>
                </a:cxn>
                <a:cxn ang="5400000">
                  <a:pos x="wd2" y="hd2"/>
                </a:cxn>
                <a:cxn ang="10800000">
                  <a:pos x="wd2" y="hd2"/>
                </a:cxn>
                <a:cxn ang="16200000">
                  <a:pos x="wd2" y="hd2"/>
                </a:cxn>
              </a:cxnLst>
              <a:rect l="0" t="0" r="r" b="b"/>
              <a:pathLst>
                <a:path w="21600" h="21600" extrusionOk="0">
                  <a:moveTo>
                    <a:pt x="8606" y="3000"/>
                  </a:moveTo>
                  <a:lnTo>
                    <a:pt x="21600" y="0"/>
                  </a:lnTo>
                  <a:lnTo>
                    <a:pt x="18445" y="10511"/>
                  </a:lnTo>
                  <a:lnTo>
                    <a:pt x="15227" y="21600"/>
                  </a:lnTo>
                  <a:lnTo>
                    <a:pt x="0" y="20686"/>
                  </a:lnTo>
                  <a:lnTo>
                    <a:pt x="8606" y="300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65" name="Shape 565"/>
            <p:cNvSpPr/>
            <p:nvPr/>
          </p:nvSpPr>
          <p:spPr>
            <a:xfrm>
              <a:off x="15680949" y="6083646"/>
              <a:ext cx="49086" cy="45913"/>
            </a:xfrm>
            <a:custGeom>
              <a:avLst/>
              <a:gdLst/>
              <a:ahLst/>
              <a:cxnLst>
                <a:cxn ang="0">
                  <a:pos x="wd2" y="hd2"/>
                </a:cxn>
                <a:cxn ang="5400000">
                  <a:pos x="wd2" y="hd2"/>
                </a:cxn>
                <a:cxn ang="10800000">
                  <a:pos x="wd2" y="hd2"/>
                </a:cxn>
                <a:cxn ang="16200000">
                  <a:pos x="wd2" y="hd2"/>
                </a:cxn>
              </a:cxnLst>
              <a:rect l="0" t="0" r="r" b="b"/>
              <a:pathLst>
                <a:path w="21600" h="21600" extrusionOk="0">
                  <a:moveTo>
                    <a:pt x="10494" y="0"/>
                  </a:moveTo>
                  <a:lnTo>
                    <a:pt x="0" y="8708"/>
                  </a:lnTo>
                  <a:lnTo>
                    <a:pt x="11400" y="21600"/>
                  </a:lnTo>
                  <a:lnTo>
                    <a:pt x="21600" y="9737"/>
                  </a:lnTo>
                  <a:lnTo>
                    <a:pt x="10494"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66" name="Shape 566"/>
            <p:cNvSpPr/>
            <p:nvPr/>
          </p:nvSpPr>
          <p:spPr>
            <a:xfrm>
              <a:off x="15630297" y="5900579"/>
              <a:ext cx="42913" cy="46386"/>
            </a:xfrm>
            <a:custGeom>
              <a:avLst/>
              <a:gdLst/>
              <a:ahLst/>
              <a:cxnLst>
                <a:cxn ang="0">
                  <a:pos x="wd2" y="hd2"/>
                </a:cxn>
                <a:cxn ang="5400000">
                  <a:pos x="wd2" y="hd2"/>
                </a:cxn>
                <a:cxn ang="10800000">
                  <a:pos x="wd2" y="hd2"/>
                </a:cxn>
                <a:cxn ang="16200000">
                  <a:pos x="wd2" y="hd2"/>
                </a:cxn>
              </a:cxnLst>
              <a:rect l="0" t="0" r="r" b="b"/>
              <a:pathLst>
                <a:path w="21600" h="21600" extrusionOk="0">
                  <a:moveTo>
                    <a:pt x="11886" y="0"/>
                  </a:moveTo>
                  <a:lnTo>
                    <a:pt x="0" y="12052"/>
                  </a:lnTo>
                  <a:lnTo>
                    <a:pt x="10759" y="21600"/>
                  </a:lnTo>
                  <a:lnTo>
                    <a:pt x="21600" y="9540"/>
                  </a:lnTo>
                  <a:lnTo>
                    <a:pt x="11886"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67" name="Shape 567"/>
            <p:cNvSpPr/>
            <p:nvPr/>
          </p:nvSpPr>
          <p:spPr>
            <a:xfrm>
              <a:off x="13897681" y="4237459"/>
              <a:ext cx="50917" cy="71030"/>
            </a:xfrm>
            <a:custGeom>
              <a:avLst/>
              <a:gdLst/>
              <a:ahLst/>
              <a:cxnLst>
                <a:cxn ang="0">
                  <a:pos x="wd2" y="hd2"/>
                </a:cxn>
                <a:cxn ang="5400000">
                  <a:pos x="wd2" y="hd2"/>
                </a:cxn>
                <a:cxn ang="10800000">
                  <a:pos x="wd2" y="hd2"/>
                </a:cxn>
                <a:cxn ang="16200000">
                  <a:pos x="wd2" y="hd2"/>
                </a:cxn>
              </a:cxnLst>
              <a:rect l="0" t="0" r="r" b="b"/>
              <a:pathLst>
                <a:path w="21600" h="21600" extrusionOk="0">
                  <a:moveTo>
                    <a:pt x="18226" y="0"/>
                  </a:moveTo>
                  <a:lnTo>
                    <a:pt x="0" y="6738"/>
                  </a:lnTo>
                  <a:lnTo>
                    <a:pt x="6059" y="21600"/>
                  </a:lnTo>
                  <a:lnTo>
                    <a:pt x="21600" y="18596"/>
                  </a:lnTo>
                  <a:lnTo>
                    <a:pt x="18226"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68" name="Shape 568"/>
            <p:cNvSpPr/>
            <p:nvPr/>
          </p:nvSpPr>
          <p:spPr>
            <a:xfrm>
              <a:off x="12507959" y="3505017"/>
              <a:ext cx="153165" cy="101319"/>
            </a:xfrm>
            <a:custGeom>
              <a:avLst/>
              <a:gdLst/>
              <a:ahLst/>
              <a:cxnLst>
                <a:cxn ang="0">
                  <a:pos x="wd2" y="hd2"/>
                </a:cxn>
                <a:cxn ang="5400000">
                  <a:pos x="wd2" y="hd2"/>
                </a:cxn>
                <a:cxn ang="10800000">
                  <a:pos x="wd2" y="hd2"/>
                </a:cxn>
                <a:cxn ang="16200000">
                  <a:pos x="wd2" y="hd2"/>
                </a:cxn>
              </a:cxnLst>
              <a:rect l="0" t="0" r="r" b="b"/>
              <a:pathLst>
                <a:path w="21600" h="21600" extrusionOk="0">
                  <a:moveTo>
                    <a:pt x="16119" y="0"/>
                  </a:moveTo>
                  <a:lnTo>
                    <a:pt x="12851" y="4376"/>
                  </a:lnTo>
                  <a:lnTo>
                    <a:pt x="8517" y="6430"/>
                  </a:lnTo>
                  <a:lnTo>
                    <a:pt x="671" y="5939"/>
                  </a:lnTo>
                  <a:lnTo>
                    <a:pt x="0" y="12809"/>
                  </a:lnTo>
                  <a:lnTo>
                    <a:pt x="3338" y="16202"/>
                  </a:lnTo>
                  <a:lnTo>
                    <a:pt x="10189" y="21600"/>
                  </a:lnTo>
                  <a:lnTo>
                    <a:pt x="13007" y="15425"/>
                  </a:lnTo>
                  <a:lnTo>
                    <a:pt x="16167" y="10356"/>
                  </a:lnTo>
                  <a:lnTo>
                    <a:pt x="19327" y="7105"/>
                  </a:lnTo>
                  <a:lnTo>
                    <a:pt x="21600" y="1381"/>
                  </a:lnTo>
                  <a:lnTo>
                    <a:pt x="16119"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69" name="Shape 569"/>
            <p:cNvSpPr/>
            <p:nvPr/>
          </p:nvSpPr>
          <p:spPr>
            <a:xfrm>
              <a:off x="9531794" y="771471"/>
              <a:ext cx="4653524" cy="2710777"/>
            </a:xfrm>
            <a:custGeom>
              <a:avLst/>
              <a:gdLst/>
              <a:ahLst/>
              <a:cxnLst>
                <a:cxn ang="0">
                  <a:pos x="wd2" y="hd2"/>
                </a:cxn>
                <a:cxn ang="5400000">
                  <a:pos x="wd2" y="hd2"/>
                </a:cxn>
                <a:cxn ang="10800000">
                  <a:pos x="wd2" y="hd2"/>
                </a:cxn>
                <a:cxn ang="16200000">
                  <a:pos x="wd2" y="hd2"/>
                </a:cxn>
              </a:cxnLst>
              <a:rect l="0" t="0" r="r" b="b"/>
              <a:pathLst>
                <a:path w="21600" h="21600" extrusionOk="0">
                  <a:moveTo>
                    <a:pt x="20807" y="1150"/>
                  </a:moveTo>
                  <a:lnTo>
                    <a:pt x="20140" y="892"/>
                  </a:lnTo>
                  <a:lnTo>
                    <a:pt x="19827" y="747"/>
                  </a:lnTo>
                  <a:lnTo>
                    <a:pt x="19506" y="542"/>
                  </a:lnTo>
                  <a:lnTo>
                    <a:pt x="19194" y="459"/>
                  </a:lnTo>
                  <a:lnTo>
                    <a:pt x="18976" y="267"/>
                  </a:lnTo>
                  <a:lnTo>
                    <a:pt x="18803" y="212"/>
                  </a:lnTo>
                  <a:lnTo>
                    <a:pt x="18690" y="293"/>
                  </a:lnTo>
                  <a:lnTo>
                    <a:pt x="18482" y="457"/>
                  </a:lnTo>
                  <a:lnTo>
                    <a:pt x="18589" y="626"/>
                  </a:lnTo>
                  <a:lnTo>
                    <a:pt x="18799" y="626"/>
                  </a:lnTo>
                  <a:lnTo>
                    <a:pt x="18944" y="749"/>
                  </a:lnTo>
                  <a:lnTo>
                    <a:pt x="19057" y="799"/>
                  </a:lnTo>
                  <a:lnTo>
                    <a:pt x="19162" y="663"/>
                  </a:lnTo>
                  <a:lnTo>
                    <a:pt x="19282" y="649"/>
                  </a:lnTo>
                  <a:lnTo>
                    <a:pt x="19425" y="814"/>
                  </a:lnTo>
                  <a:lnTo>
                    <a:pt x="19336" y="1164"/>
                  </a:lnTo>
                  <a:lnTo>
                    <a:pt x="19232" y="1314"/>
                  </a:lnTo>
                  <a:lnTo>
                    <a:pt x="19042" y="1149"/>
                  </a:lnTo>
                  <a:lnTo>
                    <a:pt x="18875" y="1149"/>
                  </a:lnTo>
                  <a:lnTo>
                    <a:pt x="18733" y="1250"/>
                  </a:lnTo>
                  <a:lnTo>
                    <a:pt x="18426" y="1346"/>
                  </a:lnTo>
                  <a:lnTo>
                    <a:pt x="18234" y="1428"/>
                  </a:lnTo>
                  <a:lnTo>
                    <a:pt x="18001" y="1483"/>
                  </a:lnTo>
                  <a:lnTo>
                    <a:pt x="17885" y="1455"/>
                  </a:lnTo>
                  <a:lnTo>
                    <a:pt x="17764" y="1282"/>
                  </a:lnTo>
                  <a:lnTo>
                    <a:pt x="17591" y="1204"/>
                  </a:lnTo>
                  <a:lnTo>
                    <a:pt x="17472" y="1218"/>
                  </a:lnTo>
                  <a:lnTo>
                    <a:pt x="17205" y="1314"/>
                  </a:lnTo>
                  <a:lnTo>
                    <a:pt x="16942" y="1479"/>
                  </a:lnTo>
                  <a:lnTo>
                    <a:pt x="16671" y="1671"/>
                  </a:lnTo>
                  <a:lnTo>
                    <a:pt x="16451" y="1882"/>
                  </a:lnTo>
                  <a:lnTo>
                    <a:pt x="16191" y="2147"/>
                  </a:lnTo>
                  <a:lnTo>
                    <a:pt x="16038" y="2203"/>
                  </a:lnTo>
                  <a:lnTo>
                    <a:pt x="15932" y="2029"/>
                  </a:lnTo>
                  <a:lnTo>
                    <a:pt x="15829" y="1988"/>
                  </a:lnTo>
                  <a:lnTo>
                    <a:pt x="15732" y="1892"/>
                  </a:lnTo>
                  <a:lnTo>
                    <a:pt x="15762" y="1710"/>
                  </a:lnTo>
                  <a:lnTo>
                    <a:pt x="15657" y="1417"/>
                  </a:lnTo>
                  <a:lnTo>
                    <a:pt x="15517" y="1390"/>
                  </a:lnTo>
                  <a:lnTo>
                    <a:pt x="15378" y="1390"/>
                  </a:lnTo>
                  <a:lnTo>
                    <a:pt x="15253" y="1481"/>
                  </a:lnTo>
                  <a:lnTo>
                    <a:pt x="15278" y="1641"/>
                  </a:lnTo>
                  <a:lnTo>
                    <a:pt x="15392" y="1819"/>
                  </a:lnTo>
                  <a:lnTo>
                    <a:pt x="15384" y="1998"/>
                  </a:lnTo>
                  <a:lnTo>
                    <a:pt x="15457" y="2135"/>
                  </a:lnTo>
                  <a:lnTo>
                    <a:pt x="15449" y="2313"/>
                  </a:lnTo>
                  <a:lnTo>
                    <a:pt x="15372" y="2418"/>
                  </a:lnTo>
                  <a:lnTo>
                    <a:pt x="15165" y="2528"/>
                  </a:lnTo>
                  <a:lnTo>
                    <a:pt x="14864" y="2652"/>
                  </a:lnTo>
                  <a:lnTo>
                    <a:pt x="14558" y="2802"/>
                  </a:lnTo>
                  <a:lnTo>
                    <a:pt x="14501" y="2964"/>
                  </a:lnTo>
                  <a:lnTo>
                    <a:pt x="14580" y="3129"/>
                  </a:lnTo>
                  <a:lnTo>
                    <a:pt x="14535" y="3260"/>
                  </a:lnTo>
                  <a:lnTo>
                    <a:pt x="14301" y="3357"/>
                  </a:lnTo>
                  <a:lnTo>
                    <a:pt x="14167" y="3571"/>
                  </a:lnTo>
                  <a:lnTo>
                    <a:pt x="14002" y="3383"/>
                  </a:lnTo>
                  <a:lnTo>
                    <a:pt x="13882" y="3233"/>
                  </a:lnTo>
                  <a:lnTo>
                    <a:pt x="13736" y="3151"/>
                  </a:lnTo>
                  <a:lnTo>
                    <a:pt x="13601" y="3165"/>
                  </a:lnTo>
                  <a:lnTo>
                    <a:pt x="13544" y="3303"/>
                  </a:lnTo>
                  <a:lnTo>
                    <a:pt x="13684" y="3412"/>
                  </a:lnTo>
                  <a:lnTo>
                    <a:pt x="13810" y="3412"/>
                  </a:lnTo>
                  <a:lnTo>
                    <a:pt x="13898" y="3509"/>
                  </a:lnTo>
                  <a:lnTo>
                    <a:pt x="13968" y="3600"/>
                  </a:lnTo>
                  <a:lnTo>
                    <a:pt x="14044" y="3723"/>
                  </a:lnTo>
                  <a:lnTo>
                    <a:pt x="13921" y="3938"/>
                  </a:lnTo>
                  <a:lnTo>
                    <a:pt x="13743" y="3952"/>
                  </a:lnTo>
                  <a:lnTo>
                    <a:pt x="13682" y="4102"/>
                  </a:lnTo>
                  <a:lnTo>
                    <a:pt x="13545" y="4125"/>
                  </a:lnTo>
                  <a:lnTo>
                    <a:pt x="13425" y="3918"/>
                  </a:lnTo>
                  <a:lnTo>
                    <a:pt x="13296" y="3768"/>
                  </a:lnTo>
                  <a:lnTo>
                    <a:pt x="13175" y="3714"/>
                  </a:lnTo>
                  <a:lnTo>
                    <a:pt x="13055" y="3663"/>
                  </a:lnTo>
                  <a:lnTo>
                    <a:pt x="12975" y="3430"/>
                  </a:lnTo>
                  <a:lnTo>
                    <a:pt x="12892" y="3238"/>
                  </a:lnTo>
                  <a:lnTo>
                    <a:pt x="12851" y="3047"/>
                  </a:lnTo>
                  <a:lnTo>
                    <a:pt x="12766" y="2877"/>
                  </a:lnTo>
                  <a:lnTo>
                    <a:pt x="12599" y="2739"/>
                  </a:lnTo>
                  <a:lnTo>
                    <a:pt x="12494" y="2631"/>
                  </a:lnTo>
                  <a:lnTo>
                    <a:pt x="12368" y="2420"/>
                  </a:lnTo>
                  <a:lnTo>
                    <a:pt x="12304" y="2245"/>
                  </a:lnTo>
                  <a:lnTo>
                    <a:pt x="12377" y="2017"/>
                  </a:lnTo>
                  <a:lnTo>
                    <a:pt x="12699" y="2003"/>
                  </a:lnTo>
                  <a:cubicBezTo>
                    <a:pt x="12738" y="2035"/>
                    <a:pt x="12777" y="2063"/>
                    <a:pt x="12817" y="2090"/>
                  </a:cubicBezTo>
                  <a:cubicBezTo>
                    <a:pt x="12952" y="2178"/>
                    <a:pt x="13094" y="2236"/>
                    <a:pt x="13239" y="2259"/>
                  </a:cubicBezTo>
                  <a:lnTo>
                    <a:pt x="13399" y="2479"/>
                  </a:lnTo>
                  <a:lnTo>
                    <a:pt x="13603" y="2506"/>
                  </a:lnTo>
                  <a:lnTo>
                    <a:pt x="13797" y="2506"/>
                  </a:lnTo>
                  <a:cubicBezTo>
                    <a:pt x="13873" y="2506"/>
                    <a:pt x="13949" y="2506"/>
                    <a:pt x="14025" y="2506"/>
                  </a:cubicBezTo>
                  <a:cubicBezTo>
                    <a:pt x="14058" y="2506"/>
                    <a:pt x="14090" y="2506"/>
                    <a:pt x="14122" y="2506"/>
                  </a:cubicBezTo>
                  <a:lnTo>
                    <a:pt x="14251" y="2356"/>
                  </a:lnTo>
                  <a:lnTo>
                    <a:pt x="14347" y="2302"/>
                  </a:lnTo>
                  <a:lnTo>
                    <a:pt x="14484" y="2237"/>
                  </a:lnTo>
                  <a:lnTo>
                    <a:pt x="14616" y="2210"/>
                  </a:lnTo>
                  <a:lnTo>
                    <a:pt x="14613" y="2040"/>
                  </a:lnTo>
                  <a:lnTo>
                    <a:pt x="14460" y="1889"/>
                  </a:lnTo>
                  <a:lnTo>
                    <a:pt x="14355" y="1605"/>
                  </a:lnTo>
                  <a:cubicBezTo>
                    <a:pt x="14271" y="1573"/>
                    <a:pt x="14188" y="1533"/>
                    <a:pt x="14107" y="1486"/>
                  </a:cubicBezTo>
                  <a:cubicBezTo>
                    <a:pt x="14008" y="1428"/>
                    <a:pt x="13911" y="1359"/>
                    <a:pt x="13817" y="1279"/>
                  </a:cubicBezTo>
                  <a:lnTo>
                    <a:pt x="13451" y="1078"/>
                  </a:lnTo>
                  <a:lnTo>
                    <a:pt x="13212" y="945"/>
                  </a:lnTo>
                  <a:lnTo>
                    <a:pt x="12842" y="766"/>
                  </a:lnTo>
                  <a:lnTo>
                    <a:pt x="12603" y="849"/>
                  </a:lnTo>
                  <a:lnTo>
                    <a:pt x="12436" y="968"/>
                  </a:lnTo>
                  <a:lnTo>
                    <a:pt x="12291" y="899"/>
                  </a:lnTo>
                  <a:lnTo>
                    <a:pt x="12112" y="639"/>
                  </a:lnTo>
                  <a:lnTo>
                    <a:pt x="11879" y="402"/>
                  </a:lnTo>
                  <a:lnTo>
                    <a:pt x="11669" y="320"/>
                  </a:lnTo>
                  <a:lnTo>
                    <a:pt x="11486" y="252"/>
                  </a:lnTo>
                  <a:lnTo>
                    <a:pt x="11279" y="156"/>
                  </a:lnTo>
                  <a:lnTo>
                    <a:pt x="11086" y="73"/>
                  </a:lnTo>
                  <a:lnTo>
                    <a:pt x="10931" y="18"/>
                  </a:lnTo>
                  <a:lnTo>
                    <a:pt x="10715" y="114"/>
                  </a:lnTo>
                  <a:lnTo>
                    <a:pt x="10556" y="192"/>
                  </a:lnTo>
                  <a:lnTo>
                    <a:pt x="10395" y="137"/>
                  </a:lnTo>
                  <a:lnTo>
                    <a:pt x="10285" y="82"/>
                  </a:lnTo>
                  <a:lnTo>
                    <a:pt x="10146" y="27"/>
                  </a:lnTo>
                  <a:lnTo>
                    <a:pt x="10010" y="0"/>
                  </a:lnTo>
                  <a:lnTo>
                    <a:pt x="9706" y="83"/>
                  </a:lnTo>
                  <a:lnTo>
                    <a:pt x="9387" y="184"/>
                  </a:lnTo>
                  <a:lnTo>
                    <a:pt x="8981" y="564"/>
                  </a:lnTo>
                  <a:lnTo>
                    <a:pt x="8797" y="728"/>
                  </a:lnTo>
                  <a:lnTo>
                    <a:pt x="8584" y="783"/>
                  </a:lnTo>
                  <a:lnTo>
                    <a:pt x="8320" y="915"/>
                  </a:lnTo>
                  <a:lnTo>
                    <a:pt x="8160" y="996"/>
                  </a:lnTo>
                  <a:lnTo>
                    <a:pt x="7967" y="1147"/>
                  </a:lnTo>
                  <a:lnTo>
                    <a:pt x="7886" y="1297"/>
                  </a:lnTo>
                  <a:lnTo>
                    <a:pt x="7888" y="1470"/>
                  </a:lnTo>
                  <a:lnTo>
                    <a:pt x="7855" y="1675"/>
                  </a:lnTo>
                  <a:lnTo>
                    <a:pt x="7776" y="1784"/>
                  </a:lnTo>
                  <a:lnTo>
                    <a:pt x="7655" y="1839"/>
                  </a:lnTo>
                  <a:lnTo>
                    <a:pt x="7530" y="1894"/>
                  </a:lnTo>
                  <a:lnTo>
                    <a:pt x="7376" y="2183"/>
                  </a:lnTo>
                  <a:lnTo>
                    <a:pt x="7276" y="2430"/>
                  </a:lnTo>
                  <a:lnTo>
                    <a:pt x="7123" y="2673"/>
                  </a:lnTo>
                  <a:lnTo>
                    <a:pt x="7099" y="2824"/>
                  </a:lnTo>
                  <a:lnTo>
                    <a:pt x="7051" y="3056"/>
                  </a:lnTo>
                  <a:lnTo>
                    <a:pt x="6924" y="3316"/>
                  </a:lnTo>
                  <a:lnTo>
                    <a:pt x="6795" y="3550"/>
                  </a:lnTo>
                  <a:lnTo>
                    <a:pt x="6610" y="3688"/>
                  </a:lnTo>
                  <a:lnTo>
                    <a:pt x="6375" y="3930"/>
                  </a:lnTo>
                  <a:lnTo>
                    <a:pt x="6295" y="4053"/>
                  </a:lnTo>
                  <a:lnTo>
                    <a:pt x="6207" y="4241"/>
                  </a:lnTo>
                  <a:lnTo>
                    <a:pt x="6072" y="4323"/>
                  </a:lnTo>
                  <a:lnTo>
                    <a:pt x="5796" y="4429"/>
                  </a:lnTo>
                  <a:lnTo>
                    <a:pt x="5615" y="4524"/>
                  </a:lnTo>
                  <a:lnTo>
                    <a:pt x="5511" y="4647"/>
                  </a:lnTo>
                  <a:lnTo>
                    <a:pt x="5386" y="4780"/>
                  </a:lnTo>
                  <a:lnTo>
                    <a:pt x="5249" y="4999"/>
                  </a:lnTo>
                  <a:lnTo>
                    <a:pt x="5158" y="5155"/>
                  </a:lnTo>
                  <a:lnTo>
                    <a:pt x="5088" y="5329"/>
                  </a:lnTo>
                  <a:lnTo>
                    <a:pt x="5065" y="5480"/>
                  </a:lnTo>
                  <a:lnTo>
                    <a:pt x="5065" y="5754"/>
                  </a:lnTo>
                  <a:lnTo>
                    <a:pt x="5089" y="5900"/>
                  </a:lnTo>
                  <a:lnTo>
                    <a:pt x="5118" y="6123"/>
                  </a:lnTo>
                  <a:lnTo>
                    <a:pt x="5094" y="6315"/>
                  </a:lnTo>
                  <a:lnTo>
                    <a:pt x="5118" y="6590"/>
                  </a:lnTo>
                  <a:lnTo>
                    <a:pt x="5312" y="6948"/>
                  </a:lnTo>
                  <a:lnTo>
                    <a:pt x="5497" y="7278"/>
                  </a:lnTo>
                  <a:lnTo>
                    <a:pt x="5698" y="7360"/>
                  </a:lnTo>
                  <a:lnTo>
                    <a:pt x="6010" y="7347"/>
                  </a:lnTo>
                  <a:lnTo>
                    <a:pt x="6179" y="7123"/>
                  </a:lnTo>
                  <a:lnTo>
                    <a:pt x="6421" y="6806"/>
                  </a:lnTo>
                  <a:lnTo>
                    <a:pt x="6673" y="6770"/>
                  </a:lnTo>
                  <a:lnTo>
                    <a:pt x="6722" y="7029"/>
                  </a:lnTo>
                  <a:lnTo>
                    <a:pt x="6859" y="7341"/>
                  </a:lnTo>
                  <a:lnTo>
                    <a:pt x="6923" y="7657"/>
                  </a:lnTo>
                  <a:lnTo>
                    <a:pt x="7026" y="7817"/>
                  </a:lnTo>
                  <a:lnTo>
                    <a:pt x="7026" y="8065"/>
                  </a:lnTo>
                  <a:lnTo>
                    <a:pt x="7034" y="8312"/>
                  </a:lnTo>
                  <a:lnTo>
                    <a:pt x="7120" y="8458"/>
                  </a:lnTo>
                  <a:lnTo>
                    <a:pt x="7192" y="8650"/>
                  </a:lnTo>
                  <a:lnTo>
                    <a:pt x="7493" y="8925"/>
                  </a:lnTo>
                  <a:lnTo>
                    <a:pt x="7581" y="8833"/>
                  </a:lnTo>
                  <a:lnTo>
                    <a:pt x="7850" y="8512"/>
                  </a:lnTo>
                  <a:lnTo>
                    <a:pt x="7962" y="8471"/>
                  </a:lnTo>
                  <a:lnTo>
                    <a:pt x="8086" y="8224"/>
                  </a:lnTo>
                  <a:lnTo>
                    <a:pt x="8142" y="7954"/>
                  </a:lnTo>
                  <a:lnTo>
                    <a:pt x="8118" y="7546"/>
                  </a:lnTo>
                  <a:lnTo>
                    <a:pt x="8183" y="7331"/>
                  </a:lnTo>
                  <a:lnTo>
                    <a:pt x="8408" y="7069"/>
                  </a:lnTo>
                  <a:lnTo>
                    <a:pt x="8596" y="6868"/>
                  </a:lnTo>
                  <a:lnTo>
                    <a:pt x="8782" y="6652"/>
                  </a:lnTo>
                  <a:lnTo>
                    <a:pt x="8870" y="6378"/>
                  </a:lnTo>
                  <a:lnTo>
                    <a:pt x="8870" y="6199"/>
                  </a:lnTo>
                  <a:lnTo>
                    <a:pt x="8675" y="6099"/>
                  </a:lnTo>
                  <a:lnTo>
                    <a:pt x="8400" y="5782"/>
                  </a:lnTo>
                  <a:cubicBezTo>
                    <a:pt x="8345" y="5725"/>
                    <a:pt x="8303" y="5638"/>
                    <a:pt x="8280" y="5535"/>
                  </a:cubicBezTo>
                  <a:cubicBezTo>
                    <a:pt x="8253" y="5415"/>
                    <a:pt x="8255" y="5284"/>
                    <a:pt x="8280" y="5163"/>
                  </a:cubicBezTo>
                  <a:cubicBezTo>
                    <a:pt x="8308" y="5024"/>
                    <a:pt x="8366" y="4907"/>
                    <a:pt x="8441" y="4834"/>
                  </a:cubicBezTo>
                  <a:cubicBezTo>
                    <a:pt x="8456" y="4723"/>
                    <a:pt x="8474" y="4613"/>
                    <a:pt x="8494" y="4505"/>
                  </a:cubicBezTo>
                  <a:cubicBezTo>
                    <a:pt x="8510" y="4424"/>
                    <a:pt x="8527" y="4342"/>
                    <a:pt x="8558" y="4276"/>
                  </a:cubicBezTo>
                  <a:cubicBezTo>
                    <a:pt x="8643" y="4100"/>
                    <a:pt x="8795" y="4075"/>
                    <a:pt x="8897" y="4221"/>
                  </a:cubicBezTo>
                  <a:cubicBezTo>
                    <a:pt x="8958" y="4155"/>
                    <a:pt x="9013" y="4077"/>
                    <a:pt x="9061" y="3987"/>
                  </a:cubicBezTo>
                  <a:cubicBezTo>
                    <a:pt x="9136" y="3848"/>
                    <a:pt x="9193" y="3684"/>
                    <a:pt x="9260" y="3534"/>
                  </a:cubicBezTo>
                  <a:cubicBezTo>
                    <a:pt x="9306" y="3430"/>
                    <a:pt x="9356" y="3332"/>
                    <a:pt x="9405" y="3232"/>
                  </a:cubicBezTo>
                  <a:cubicBezTo>
                    <a:pt x="9452" y="3137"/>
                    <a:pt x="9497" y="3041"/>
                    <a:pt x="9542" y="2943"/>
                  </a:cubicBezTo>
                  <a:lnTo>
                    <a:pt x="9832" y="2723"/>
                  </a:lnTo>
                  <a:lnTo>
                    <a:pt x="9993" y="2545"/>
                  </a:lnTo>
                  <a:lnTo>
                    <a:pt x="10111" y="2705"/>
                  </a:lnTo>
                  <a:lnTo>
                    <a:pt x="10183" y="2884"/>
                  </a:lnTo>
                  <a:lnTo>
                    <a:pt x="10183" y="3144"/>
                  </a:lnTo>
                  <a:lnTo>
                    <a:pt x="10098" y="3332"/>
                  </a:lnTo>
                  <a:lnTo>
                    <a:pt x="10098" y="3689"/>
                  </a:lnTo>
                  <a:lnTo>
                    <a:pt x="10082" y="3859"/>
                  </a:lnTo>
                  <a:lnTo>
                    <a:pt x="9930" y="3957"/>
                  </a:lnTo>
                  <a:lnTo>
                    <a:pt x="9906" y="4204"/>
                  </a:lnTo>
                  <a:lnTo>
                    <a:pt x="9849" y="4492"/>
                  </a:lnTo>
                  <a:lnTo>
                    <a:pt x="9683" y="4633"/>
                  </a:lnTo>
                  <a:lnTo>
                    <a:pt x="9586" y="4780"/>
                  </a:lnTo>
                  <a:lnTo>
                    <a:pt x="9482" y="5082"/>
                  </a:lnTo>
                  <a:lnTo>
                    <a:pt x="9514" y="5403"/>
                  </a:lnTo>
                  <a:lnTo>
                    <a:pt x="9716" y="5586"/>
                  </a:lnTo>
                  <a:cubicBezTo>
                    <a:pt x="9796" y="5549"/>
                    <a:pt x="9881" y="5586"/>
                    <a:pt x="9941" y="5682"/>
                  </a:cubicBezTo>
                  <a:cubicBezTo>
                    <a:pt x="9990" y="5760"/>
                    <a:pt x="10017" y="5871"/>
                    <a:pt x="10065" y="5951"/>
                  </a:cubicBezTo>
                  <a:cubicBezTo>
                    <a:pt x="10132" y="6062"/>
                    <a:pt x="10229" y="6103"/>
                    <a:pt x="10318" y="6056"/>
                  </a:cubicBezTo>
                  <a:lnTo>
                    <a:pt x="10508" y="6070"/>
                  </a:lnTo>
                  <a:lnTo>
                    <a:pt x="10731" y="6002"/>
                  </a:lnTo>
                  <a:lnTo>
                    <a:pt x="10946" y="5851"/>
                  </a:lnTo>
                  <a:lnTo>
                    <a:pt x="11105" y="5786"/>
                  </a:lnTo>
                  <a:lnTo>
                    <a:pt x="11391" y="5848"/>
                  </a:lnTo>
                  <a:lnTo>
                    <a:pt x="11503" y="6039"/>
                  </a:lnTo>
                  <a:lnTo>
                    <a:pt x="11785" y="6094"/>
                  </a:lnTo>
                  <a:lnTo>
                    <a:pt x="11854" y="6226"/>
                  </a:lnTo>
                  <a:lnTo>
                    <a:pt x="11801" y="6390"/>
                  </a:lnTo>
                  <a:lnTo>
                    <a:pt x="11600" y="6542"/>
                  </a:lnTo>
                  <a:lnTo>
                    <a:pt x="11427" y="6730"/>
                  </a:lnTo>
                  <a:lnTo>
                    <a:pt x="11242" y="6739"/>
                  </a:lnTo>
                  <a:lnTo>
                    <a:pt x="11084" y="6698"/>
                  </a:lnTo>
                  <a:lnTo>
                    <a:pt x="10942" y="6629"/>
                  </a:lnTo>
                  <a:lnTo>
                    <a:pt x="10752" y="6588"/>
                  </a:lnTo>
                  <a:lnTo>
                    <a:pt x="10578" y="6629"/>
                  </a:lnTo>
                  <a:lnTo>
                    <a:pt x="10435" y="6670"/>
                  </a:lnTo>
                  <a:lnTo>
                    <a:pt x="10291" y="6748"/>
                  </a:lnTo>
                  <a:lnTo>
                    <a:pt x="10218" y="6936"/>
                  </a:lnTo>
                  <a:lnTo>
                    <a:pt x="10315" y="7045"/>
                  </a:lnTo>
                  <a:lnTo>
                    <a:pt x="10580" y="7535"/>
                  </a:lnTo>
                  <a:lnTo>
                    <a:pt x="10580" y="7737"/>
                  </a:lnTo>
                  <a:lnTo>
                    <a:pt x="10500" y="7925"/>
                  </a:lnTo>
                  <a:lnTo>
                    <a:pt x="10333" y="8021"/>
                  </a:lnTo>
                  <a:lnTo>
                    <a:pt x="10285" y="8145"/>
                  </a:lnTo>
                  <a:lnTo>
                    <a:pt x="10181" y="8076"/>
                  </a:lnTo>
                  <a:lnTo>
                    <a:pt x="10133" y="7815"/>
                  </a:lnTo>
                  <a:lnTo>
                    <a:pt x="10012" y="7706"/>
                  </a:lnTo>
                  <a:lnTo>
                    <a:pt x="9771" y="7733"/>
                  </a:lnTo>
                  <a:lnTo>
                    <a:pt x="9701" y="7811"/>
                  </a:lnTo>
                  <a:lnTo>
                    <a:pt x="9701" y="8017"/>
                  </a:lnTo>
                  <a:lnTo>
                    <a:pt x="9581" y="8163"/>
                  </a:lnTo>
                  <a:lnTo>
                    <a:pt x="9597" y="8488"/>
                  </a:lnTo>
                  <a:lnTo>
                    <a:pt x="9637" y="8686"/>
                  </a:lnTo>
                  <a:lnTo>
                    <a:pt x="9693" y="8944"/>
                  </a:lnTo>
                  <a:lnTo>
                    <a:pt x="9588" y="9131"/>
                  </a:lnTo>
                  <a:lnTo>
                    <a:pt x="9435" y="9310"/>
                  </a:lnTo>
                  <a:lnTo>
                    <a:pt x="9298" y="9530"/>
                  </a:lnTo>
                  <a:lnTo>
                    <a:pt x="9180" y="9627"/>
                  </a:lnTo>
                  <a:lnTo>
                    <a:pt x="9092" y="9735"/>
                  </a:lnTo>
                  <a:lnTo>
                    <a:pt x="8983" y="9736"/>
                  </a:lnTo>
                  <a:cubicBezTo>
                    <a:pt x="8962" y="9703"/>
                    <a:pt x="8942" y="9671"/>
                    <a:pt x="8921" y="9640"/>
                  </a:cubicBezTo>
                  <a:cubicBezTo>
                    <a:pt x="8891" y="9595"/>
                    <a:pt x="8861" y="9551"/>
                    <a:pt x="8830" y="9508"/>
                  </a:cubicBezTo>
                  <a:lnTo>
                    <a:pt x="8564" y="9467"/>
                  </a:lnTo>
                  <a:lnTo>
                    <a:pt x="8300" y="9659"/>
                  </a:lnTo>
                  <a:lnTo>
                    <a:pt x="7986" y="9865"/>
                  </a:lnTo>
                  <a:lnTo>
                    <a:pt x="7905" y="9974"/>
                  </a:lnTo>
                  <a:lnTo>
                    <a:pt x="7739" y="10070"/>
                  </a:lnTo>
                  <a:lnTo>
                    <a:pt x="7634" y="10001"/>
                  </a:lnTo>
                  <a:lnTo>
                    <a:pt x="7465" y="9864"/>
                  </a:lnTo>
                  <a:lnTo>
                    <a:pt x="7314" y="9781"/>
                  </a:lnTo>
                  <a:lnTo>
                    <a:pt x="7226" y="9644"/>
                  </a:lnTo>
                  <a:lnTo>
                    <a:pt x="7149" y="9740"/>
                  </a:lnTo>
                  <a:lnTo>
                    <a:pt x="6975" y="9746"/>
                  </a:lnTo>
                  <a:lnTo>
                    <a:pt x="6769" y="9966"/>
                  </a:lnTo>
                  <a:lnTo>
                    <a:pt x="6586" y="9828"/>
                  </a:lnTo>
                  <a:lnTo>
                    <a:pt x="6498" y="9655"/>
                  </a:lnTo>
                  <a:lnTo>
                    <a:pt x="6359" y="9499"/>
                  </a:lnTo>
                  <a:lnTo>
                    <a:pt x="6246" y="9210"/>
                  </a:lnTo>
                  <a:lnTo>
                    <a:pt x="6332" y="9059"/>
                  </a:lnTo>
                  <a:lnTo>
                    <a:pt x="6468" y="9059"/>
                  </a:lnTo>
                  <a:lnTo>
                    <a:pt x="6436" y="9269"/>
                  </a:lnTo>
                  <a:lnTo>
                    <a:pt x="6594" y="9356"/>
                  </a:lnTo>
                  <a:lnTo>
                    <a:pt x="6642" y="9122"/>
                  </a:lnTo>
                  <a:lnTo>
                    <a:pt x="6779" y="9264"/>
                  </a:lnTo>
                  <a:lnTo>
                    <a:pt x="6939" y="9386"/>
                  </a:lnTo>
                  <a:lnTo>
                    <a:pt x="7020" y="9181"/>
                  </a:lnTo>
                  <a:lnTo>
                    <a:pt x="7095" y="8939"/>
                  </a:lnTo>
                  <a:lnTo>
                    <a:pt x="7009" y="8646"/>
                  </a:lnTo>
                  <a:lnTo>
                    <a:pt x="6883" y="8491"/>
                  </a:lnTo>
                  <a:lnTo>
                    <a:pt x="6741" y="8555"/>
                  </a:lnTo>
                  <a:lnTo>
                    <a:pt x="6645" y="8802"/>
                  </a:lnTo>
                  <a:lnTo>
                    <a:pt x="6668" y="8966"/>
                  </a:lnTo>
                  <a:lnTo>
                    <a:pt x="6572" y="8980"/>
                  </a:lnTo>
                  <a:lnTo>
                    <a:pt x="6524" y="8733"/>
                  </a:lnTo>
                  <a:lnTo>
                    <a:pt x="6425" y="8870"/>
                  </a:lnTo>
                  <a:lnTo>
                    <a:pt x="6282" y="8896"/>
                  </a:lnTo>
                  <a:lnTo>
                    <a:pt x="6298" y="8622"/>
                  </a:lnTo>
                  <a:lnTo>
                    <a:pt x="6338" y="8473"/>
                  </a:lnTo>
                  <a:lnTo>
                    <a:pt x="6394" y="8309"/>
                  </a:lnTo>
                  <a:lnTo>
                    <a:pt x="6394" y="7953"/>
                  </a:lnTo>
                  <a:lnTo>
                    <a:pt x="6380" y="7651"/>
                  </a:lnTo>
                  <a:lnTo>
                    <a:pt x="6254" y="7719"/>
                  </a:lnTo>
                  <a:lnTo>
                    <a:pt x="6189" y="7989"/>
                  </a:lnTo>
                  <a:lnTo>
                    <a:pt x="6096" y="8126"/>
                  </a:lnTo>
                  <a:lnTo>
                    <a:pt x="5932" y="8300"/>
                  </a:lnTo>
                  <a:lnTo>
                    <a:pt x="5836" y="8520"/>
                  </a:lnTo>
                  <a:lnTo>
                    <a:pt x="5819" y="8717"/>
                  </a:lnTo>
                  <a:lnTo>
                    <a:pt x="5921" y="8917"/>
                  </a:lnTo>
                  <a:lnTo>
                    <a:pt x="5974" y="9081"/>
                  </a:lnTo>
                  <a:lnTo>
                    <a:pt x="5934" y="9324"/>
                  </a:lnTo>
                  <a:lnTo>
                    <a:pt x="6004" y="9512"/>
                  </a:lnTo>
                  <a:lnTo>
                    <a:pt x="6235" y="9416"/>
                  </a:lnTo>
                  <a:lnTo>
                    <a:pt x="6253" y="9581"/>
                  </a:lnTo>
                  <a:lnTo>
                    <a:pt x="6088" y="9704"/>
                  </a:lnTo>
                  <a:lnTo>
                    <a:pt x="6016" y="9787"/>
                  </a:lnTo>
                  <a:lnTo>
                    <a:pt x="5983" y="10057"/>
                  </a:lnTo>
                  <a:lnTo>
                    <a:pt x="5865" y="10144"/>
                  </a:lnTo>
                  <a:lnTo>
                    <a:pt x="5664" y="10172"/>
                  </a:lnTo>
                  <a:lnTo>
                    <a:pt x="5506" y="10172"/>
                  </a:lnTo>
                  <a:lnTo>
                    <a:pt x="5370" y="10240"/>
                  </a:lnTo>
                  <a:lnTo>
                    <a:pt x="5273" y="10337"/>
                  </a:lnTo>
                  <a:lnTo>
                    <a:pt x="5101" y="10364"/>
                  </a:lnTo>
                  <a:lnTo>
                    <a:pt x="5002" y="10364"/>
                  </a:lnTo>
                  <a:lnTo>
                    <a:pt x="4982" y="10538"/>
                  </a:lnTo>
                  <a:lnTo>
                    <a:pt x="4867" y="10739"/>
                  </a:lnTo>
                  <a:lnTo>
                    <a:pt x="4738" y="10945"/>
                  </a:lnTo>
                  <a:lnTo>
                    <a:pt x="4563" y="11169"/>
                  </a:lnTo>
                  <a:lnTo>
                    <a:pt x="4385" y="11316"/>
                  </a:lnTo>
                  <a:lnTo>
                    <a:pt x="4328" y="11463"/>
                  </a:lnTo>
                  <a:lnTo>
                    <a:pt x="4152" y="11706"/>
                  </a:lnTo>
                  <a:lnTo>
                    <a:pt x="4065" y="11719"/>
                  </a:lnTo>
                  <a:lnTo>
                    <a:pt x="3934" y="11751"/>
                  </a:lnTo>
                  <a:lnTo>
                    <a:pt x="3849" y="11911"/>
                  </a:lnTo>
                  <a:lnTo>
                    <a:pt x="3781" y="12158"/>
                  </a:lnTo>
                  <a:lnTo>
                    <a:pt x="3725" y="12255"/>
                  </a:lnTo>
                  <a:lnTo>
                    <a:pt x="3603" y="12585"/>
                  </a:lnTo>
                  <a:lnTo>
                    <a:pt x="3316" y="12676"/>
                  </a:lnTo>
                  <a:lnTo>
                    <a:pt x="3265" y="12951"/>
                  </a:lnTo>
                  <a:lnTo>
                    <a:pt x="3134" y="12987"/>
                  </a:lnTo>
                  <a:lnTo>
                    <a:pt x="3035" y="12919"/>
                  </a:lnTo>
                  <a:lnTo>
                    <a:pt x="2939" y="12754"/>
                  </a:lnTo>
                  <a:cubicBezTo>
                    <a:pt x="2886" y="12812"/>
                    <a:pt x="2837" y="12876"/>
                    <a:pt x="2790" y="12947"/>
                  </a:cubicBezTo>
                  <a:cubicBezTo>
                    <a:pt x="2744" y="13015"/>
                    <a:pt x="2702" y="13088"/>
                    <a:pt x="2663" y="13166"/>
                  </a:cubicBezTo>
                  <a:lnTo>
                    <a:pt x="2511" y="13235"/>
                  </a:lnTo>
                  <a:lnTo>
                    <a:pt x="2334" y="13327"/>
                  </a:lnTo>
                  <a:lnTo>
                    <a:pt x="2256" y="13258"/>
                  </a:lnTo>
                  <a:lnTo>
                    <a:pt x="2079" y="13176"/>
                  </a:lnTo>
                  <a:lnTo>
                    <a:pt x="1886" y="13313"/>
                  </a:lnTo>
                  <a:lnTo>
                    <a:pt x="1701" y="13451"/>
                  </a:lnTo>
                  <a:lnTo>
                    <a:pt x="1776" y="13589"/>
                  </a:lnTo>
                  <a:lnTo>
                    <a:pt x="1890" y="13693"/>
                  </a:lnTo>
                  <a:lnTo>
                    <a:pt x="2105" y="13776"/>
                  </a:lnTo>
                  <a:lnTo>
                    <a:pt x="2379" y="13955"/>
                  </a:lnTo>
                  <a:lnTo>
                    <a:pt x="2554" y="14129"/>
                  </a:lnTo>
                  <a:lnTo>
                    <a:pt x="2659" y="14413"/>
                  </a:lnTo>
                  <a:lnTo>
                    <a:pt x="2704" y="14587"/>
                  </a:lnTo>
                  <a:lnTo>
                    <a:pt x="2768" y="14861"/>
                  </a:lnTo>
                  <a:lnTo>
                    <a:pt x="2792" y="15475"/>
                  </a:lnTo>
                  <a:lnTo>
                    <a:pt x="2771" y="15814"/>
                  </a:lnTo>
                  <a:cubicBezTo>
                    <a:pt x="2745" y="15996"/>
                    <a:pt x="2708" y="16172"/>
                    <a:pt x="2661" y="16341"/>
                  </a:cubicBezTo>
                  <a:cubicBezTo>
                    <a:pt x="2629" y="16460"/>
                    <a:pt x="2591" y="16574"/>
                    <a:pt x="2549" y="16684"/>
                  </a:cubicBezTo>
                  <a:lnTo>
                    <a:pt x="2342" y="16817"/>
                  </a:lnTo>
                  <a:lnTo>
                    <a:pt x="2030" y="16830"/>
                  </a:lnTo>
                  <a:lnTo>
                    <a:pt x="1856" y="16830"/>
                  </a:lnTo>
                  <a:lnTo>
                    <a:pt x="1549" y="16804"/>
                  </a:lnTo>
                  <a:lnTo>
                    <a:pt x="1329" y="16707"/>
                  </a:lnTo>
                  <a:lnTo>
                    <a:pt x="970" y="16537"/>
                  </a:lnTo>
                  <a:lnTo>
                    <a:pt x="739" y="16469"/>
                  </a:lnTo>
                  <a:lnTo>
                    <a:pt x="478" y="16547"/>
                  </a:lnTo>
                  <a:lnTo>
                    <a:pt x="293" y="16647"/>
                  </a:lnTo>
                  <a:lnTo>
                    <a:pt x="164" y="17042"/>
                  </a:lnTo>
                  <a:lnTo>
                    <a:pt x="199" y="17371"/>
                  </a:lnTo>
                  <a:lnTo>
                    <a:pt x="231" y="17765"/>
                  </a:lnTo>
                  <a:lnTo>
                    <a:pt x="199" y="18217"/>
                  </a:lnTo>
                  <a:lnTo>
                    <a:pt x="86" y="18602"/>
                  </a:lnTo>
                  <a:lnTo>
                    <a:pt x="24" y="19028"/>
                  </a:lnTo>
                  <a:lnTo>
                    <a:pt x="0" y="19390"/>
                  </a:lnTo>
                  <a:lnTo>
                    <a:pt x="32" y="19623"/>
                  </a:lnTo>
                  <a:lnTo>
                    <a:pt x="105" y="19880"/>
                  </a:lnTo>
                  <a:lnTo>
                    <a:pt x="97" y="20137"/>
                  </a:lnTo>
                  <a:lnTo>
                    <a:pt x="40" y="20343"/>
                  </a:lnTo>
                  <a:lnTo>
                    <a:pt x="81" y="20612"/>
                  </a:lnTo>
                  <a:lnTo>
                    <a:pt x="245" y="20708"/>
                  </a:lnTo>
                  <a:lnTo>
                    <a:pt x="417" y="20644"/>
                  </a:lnTo>
                  <a:lnTo>
                    <a:pt x="624" y="20794"/>
                  </a:lnTo>
                  <a:lnTo>
                    <a:pt x="693" y="20881"/>
                  </a:lnTo>
                  <a:lnTo>
                    <a:pt x="1007" y="21211"/>
                  </a:lnTo>
                  <a:lnTo>
                    <a:pt x="1064" y="21408"/>
                  </a:lnTo>
                  <a:lnTo>
                    <a:pt x="1160" y="21436"/>
                  </a:lnTo>
                  <a:lnTo>
                    <a:pt x="1241" y="21600"/>
                  </a:lnTo>
                  <a:lnTo>
                    <a:pt x="1286" y="21437"/>
                  </a:lnTo>
                  <a:lnTo>
                    <a:pt x="1286" y="21236"/>
                  </a:lnTo>
                  <a:lnTo>
                    <a:pt x="1358" y="21119"/>
                  </a:lnTo>
                  <a:lnTo>
                    <a:pt x="1562" y="21092"/>
                  </a:lnTo>
                  <a:lnTo>
                    <a:pt x="1667" y="21105"/>
                  </a:lnTo>
                  <a:cubicBezTo>
                    <a:pt x="1731" y="21119"/>
                    <a:pt x="1796" y="21128"/>
                    <a:pt x="1860" y="21133"/>
                  </a:cubicBezTo>
                  <a:cubicBezTo>
                    <a:pt x="1936" y="21139"/>
                    <a:pt x="2011" y="21139"/>
                    <a:pt x="2086" y="21133"/>
                  </a:cubicBezTo>
                  <a:lnTo>
                    <a:pt x="2247" y="21051"/>
                  </a:lnTo>
                  <a:lnTo>
                    <a:pt x="2333" y="20941"/>
                  </a:lnTo>
                  <a:lnTo>
                    <a:pt x="2422" y="20693"/>
                  </a:lnTo>
                  <a:lnTo>
                    <a:pt x="2519" y="20556"/>
                  </a:lnTo>
                  <a:lnTo>
                    <a:pt x="2655" y="20387"/>
                  </a:lnTo>
                  <a:lnTo>
                    <a:pt x="2784" y="20214"/>
                  </a:lnTo>
                  <a:lnTo>
                    <a:pt x="2897" y="20063"/>
                  </a:lnTo>
                  <a:lnTo>
                    <a:pt x="2921" y="19885"/>
                  </a:lnTo>
                  <a:lnTo>
                    <a:pt x="2921" y="19541"/>
                  </a:lnTo>
                  <a:lnTo>
                    <a:pt x="2969" y="19349"/>
                  </a:lnTo>
                  <a:lnTo>
                    <a:pt x="3039" y="19161"/>
                  </a:lnTo>
                  <a:lnTo>
                    <a:pt x="3241" y="18748"/>
                  </a:lnTo>
                  <a:lnTo>
                    <a:pt x="3257" y="18515"/>
                  </a:lnTo>
                  <a:cubicBezTo>
                    <a:pt x="3267" y="18464"/>
                    <a:pt x="3283" y="18417"/>
                    <a:pt x="3305" y="18379"/>
                  </a:cubicBezTo>
                  <a:cubicBezTo>
                    <a:pt x="3367" y="18269"/>
                    <a:pt x="3459" y="18240"/>
                    <a:pt x="3541" y="18187"/>
                  </a:cubicBezTo>
                  <a:cubicBezTo>
                    <a:pt x="3616" y="18139"/>
                    <a:pt x="3685" y="18071"/>
                    <a:pt x="3745" y="17985"/>
                  </a:cubicBezTo>
                  <a:lnTo>
                    <a:pt x="3923" y="17728"/>
                  </a:lnTo>
                  <a:lnTo>
                    <a:pt x="4081" y="17581"/>
                  </a:lnTo>
                  <a:lnTo>
                    <a:pt x="4167" y="17554"/>
                  </a:lnTo>
                  <a:lnTo>
                    <a:pt x="4059" y="17247"/>
                  </a:lnTo>
                  <a:lnTo>
                    <a:pt x="3955" y="17261"/>
                  </a:lnTo>
                  <a:lnTo>
                    <a:pt x="3938" y="16973"/>
                  </a:lnTo>
                  <a:lnTo>
                    <a:pt x="4118" y="16859"/>
                  </a:lnTo>
                  <a:lnTo>
                    <a:pt x="4354" y="16726"/>
                  </a:lnTo>
                  <a:lnTo>
                    <a:pt x="4432" y="16658"/>
                  </a:lnTo>
                  <a:lnTo>
                    <a:pt x="4620" y="16554"/>
                  </a:lnTo>
                  <a:lnTo>
                    <a:pt x="4738" y="16663"/>
                  </a:lnTo>
                  <a:lnTo>
                    <a:pt x="4945" y="16842"/>
                  </a:lnTo>
                  <a:lnTo>
                    <a:pt x="5057" y="16801"/>
                  </a:lnTo>
                  <a:lnTo>
                    <a:pt x="5270" y="16614"/>
                  </a:lnTo>
                  <a:cubicBezTo>
                    <a:pt x="5348" y="16588"/>
                    <a:pt x="5424" y="16547"/>
                    <a:pt x="5495" y="16490"/>
                  </a:cubicBezTo>
                  <a:cubicBezTo>
                    <a:pt x="5582" y="16422"/>
                    <a:pt x="5661" y="16332"/>
                    <a:pt x="5732" y="16224"/>
                  </a:cubicBezTo>
                  <a:lnTo>
                    <a:pt x="5896" y="16096"/>
                  </a:lnTo>
                  <a:lnTo>
                    <a:pt x="6009" y="16027"/>
                  </a:lnTo>
                  <a:lnTo>
                    <a:pt x="6185" y="15959"/>
                  </a:lnTo>
                  <a:lnTo>
                    <a:pt x="6336" y="16187"/>
                  </a:lnTo>
                  <a:lnTo>
                    <a:pt x="6513" y="16558"/>
                  </a:lnTo>
                  <a:lnTo>
                    <a:pt x="6478" y="16957"/>
                  </a:lnTo>
                  <a:lnTo>
                    <a:pt x="6566" y="17191"/>
                  </a:lnTo>
                  <a:cubicBezTo>
                    <a:pt x="6627" y="17266"/>
                    <a:pt x="6693" y="17327"/>
                    <a:pt x="6762" y="17374"/>
                  </a:cubicBezTo>
                  <a:cubicBezTo>
                    <a:pt x="6828" y="17418"/>
                    <a:pt x="6896" y="17449"/>
                    <a:pt x="6961" y="17493"/>
                  </a:cubicBezTo>
                  <a:cubicBezTo>
                    <a:pt x="7076" y="17571"/>
                    <a:pt x="7181" y="17688"/>
                    <a:pt x="7268" y="17837"/>
                  </a:cubicBezTo>
                  <a:lnTo>
                    <a:pt x="7381" y="17960"/>
                  </a:lnTo>
                  <a:lnTo>
                    <a:pt x="7502" y="18097"/>
                  </a:lnTo>
                  <a:lnTo>
                    <a:pt x="7652" y="18230"/>
                  </a:lnTo>
                  <a:lnTo>
                    <a:pt x="7765" y="18312"/>
                  </a:lnTo>
                  <a:lnTo>
                    <a:pt x="7950" y="18500"/>
                  </a:lnTo>
                  <a:lnTo>
                    <a:pt x="8004" y="18619"/>
                  </a:lnTo>
                  <a:lnTo>
                    <a:pt x="8122" y="18894"/>
                  </a:lnTo>
                  <a:lnTo>
                    <a:pt x="8273" y="19251"/>
                  </a:lnTo>
                  <a:lnTo>
                    <a:pt x="8399" y="19535"/>
                  </a:lnTo>
                  <a:lnTo>
                    <a:pt x="8203" y="19705"/>
                  </a:lnTo>
                  <a:lnTo>
                    <a:pt x="8232" y="19896"/>
                  </a:lnTo>
                  <a:lnTo>
                    <a:pt x="8184" y="20192"/>
                  </a:lnTo>
                  <a:lnTo>
                    <a:pt x="8313" y="20256"/>
                  </a:lnTo>
                  <a:lnTo>
                    <a:pt x="8369" y="20092"/>
                  </a:lnTo>
                  <a:lnTo>
                    <a:pt x="8471" y="19927"/>
                  </a:lnTo>
                  <a:lnTo>
                    <a:pt x="8584" y="19703"/>
                  </a:lnTo>
                  <a:lnTo>
                    <a:pt x="8621" y="19542"/>
                  </a:lnTo>
                  <a:lnTo>
                    <a:pt x="8570" y="19314"/>
                  </a:lnTo>
                  <a:lnTo>
                    <a:pt x="8522" y="19090"/>
                  </a:lnTo>
                  <a:lnTo>
                    <a:pt x="8493" y="18927"/>
                  </a:lnTo>
                  <a:lnTo>
                    <a:pt x="8573" y="18716"/>
                  </a:lnTo>
                  <a:lnTo>
                    <a:pt x="8735" y="18702"/>
                  </a:lnTo>
                  <a:lnTo>
                    <a:pt x="8831" y="18752"/>
                  </a:lnTo>
                  <a:lnTo>
                    <a:pt x="8888" y="18876"/>
                  </a:lnTo>
                  <a:lnTo>
                    <a:pt x="9070" y="18944"/>
                  </a:lnTo>
                  <a:lnTo>
                    <a:pt x="9159" y="18880"/>
                  </a:lnTo>
                  <a:lnTo>
                    <a:pt x="9054" y="18697"/>
                  </a:lnTo>
                  <a:lnTo>
                    <a:pt x="8898" y="18523"/>
                  </a:lnTo>
                  <a:lnTo>
                    <a:pt x="8594" y="18261"/>
                  </a:lnTo>
                  <a:lnTo>
                    <a:pt x="8368" y="18041"/>
                  </a:lnTo>
                  <a:lnTo>
                    <a:pt x="8097" y="17835"/>
                  </a:lnTo>
                  <a:lnTo>
                    <a:pt x="7917" y="17422"/>
                  </a:lnTo>
                  <a:lnTo>
                    <a:pt x="7716" y="17353"/>
                  </a:lnTo>
                  <a:lnTo>
                    <a:pt x="7485" y="16964"/>
                  </a:lnTo>
                  <a:lnTo>
                    <a:pt x="7541" y="16565"/>
                  </a:lnTo>
                  <a:lnTo>
                    <a:pt x="7398" y="16378"/>
                  </a:lnTo>
                  <a:lnTo>
                    <a:pt x="7222" y="16240"/>
                  </a:lnTo>
                  <a:lnTo>
                    <a:pt x="6975" y="15938"/>
                  </a:lnTo>
                  <a:lnTo>
                    <a:pt x="6974" y="15498"/>
                  </a:lnTo>
                  <a:lnTo>
                    <a:pt x="7213" y="15265"/>
                  </a:lnTo>
                  <a:lnTo>
                    <a:pt x="7388" y="15320"/>
                  </a:lnTo>
                  <a:lnTo>
                    <a:pt x="7527" y="15712"/>
                  </a:lnTo>
                  <a:lnTo>
                    <a:pt x="7790" y="15919"/>
                  </a:lnTo>
                  <a:cubicBezTo>
                    <a:pt x="7896" y="15936"/>
                    <a:pt x="7997" y="15992"/>
                    <a:pt x="8089" y="16084"/>
                  </a:cubicBezTo>
                  <a:cubicBezTo>
                    <a:pt x="8148" y="16143"/>
                    <a:pt x="8203" y="16217"/>
                    <a:pt x="8250" y="16304"/>
                  </a:cubicBezTo>
                  <a:lnTo>
                    <a:pt x="8390" y="16623"/>
                  </a:lnTo>
                  <a:lnTo>
                    <a:pt x="8497" y="16783"/>
                  </a:lnTo>
                  <a:lnTo>
                    <a:pt x="8659" y="16893"/>
                  </a:lnTo>
                  <a:cubicBezTo>
                    <a:pt x="8718" y="16911"/>
                    <a:pt x="8777" y="16939"/>
                    <a:pt x="8833" y="16975"/>
                  </a:cubicBezTo>
                  <a:cubicBezTo>
                    <a:pt x="8886" y="17009"/>
                    <a:pt x="8937" y="17050"/>
                    <a:pt x="8986" y="17098"/>
                  </a:cubicBezTo>
                  <a:lnTo>
                    <a:pt x="9201" y="17368"/>
                  </a:lnTo>
                  <a:lnTo>
                    <a:pt x="9367" y="17642"/>
                  </a:lnTo>
                  <a:lnTo>
                    <a:pt x="9448" y="18069"/>
                  </a:lnTo>
                  <a:lnTo>
                    <a:pt x="9472" y="18476"/>
                  </a:lnTo>
                  <a:lnTo>
                    <a:pt x="9480" y="18860"/>
                  </a:lnTo>
                  <a:lnTo>
                    <a:pt x="9606" y="19231"/>
                  </a:lnTo>
                  <a:lnTo>
                    <a:pt x="9708" y="19433"/>
                  </a:lnTo>
                  <a:lnTo>
                    <a:pt x="9931" y="19550"/>
                  </a:lnTo>
                  <a:lnTo>
                    <a:pt x="10097" y="19631"/>
                  </a:lnTo>
                  <a:lnTo>
                    <a:pt x="10223" y="19645"/>
                  </a:lnTo>
                  <a:lnTo>
                    <a:pt x="10379" y="19791"/>
                  </a:lnTo>
                  <a:lnTo>
                    <a:pt x="10473" y="19924"/>
                  </a:lnTo>
                  <a:lnTo>
                    <a:pt x="10384" y="20183"/>
                  </a:lnTo>
                  <a:lnTo>
                    <a:pt x="10159" y="20128"/>
                  </a:lnTo>
                  <a:lnTo>
                    <a:pt x="10073" y="20243"/>
                  </a:lnTo>
                  <a:lnTo>
                    <a:pt x="10193" y="20472"/>
                  </a:lnTo>
                  <a:lnTo>
                    <a:pt x="10266" y="20815"/>
                  </a:lnTo>
                  <a:cubicBezTo>
                    <a:pt x="10273" y="20912"/>
                    <a:pt x="10304" y="20999"/>
                    <a:pt x="10352" y="21053"/>
                  </a:cubicBezTo>
                  <a:cubicBezTo>
                    <a:pt x="10384" y="21090"/>
                    <a:pt x="10423" y="21109"/>
                    <a:pt x="10462" y="21108"/>
                  </a:cubicBezTo>
                  <a:lnTo>
                    <a:pt x="10696" y="20998"/>
                  </a:lnTo>
                  <a:lnTo>
                    <a:pt x="10712" y="20701"/>
                  </a:lnTo>
                  <a:cubicBezTo>
                    <a:pt x="10707" y="20596"/>
                    <a:pt x="10707" y="20491"/>
                    <a:pt x="10712" y="20387"/>
                  </a:cubicBezTo>
                  <a:cubicBezTo>
                    <a:pt x="10716" y="20296"/>
                    <a:pt x="10724" y="20206"/>
                    <a:pt x="10736" y="20117"/>
                  </a:cubicBezTo>
                  <a:cubicBezTo>
                    <a:pt x="10735" y="20034"/>
                    <a:pt x="10727" y="19953"/>
                    <a:pt x="10712" y="19874"/>
                  </a:cubicBezTo>
                  <a:cubicBezTo>
                    <a:pt x="10684" y="19724"/>
                    <a:pt x="10633" y="19589"/>
                    <a:pt x="10564" y="19484"/>
                  </a:cubicBezTo>
                  <a:lnTo>
                    <a:pt x="10443" y="19117"/>
                  </a:lnTo>
                  <a:cubicBezTo>
                    <a:pt x="10405" y="19035"/>
                    <a:pt x="10398" y="18922"/>
                    <a:pt x="10427" y="18829"/>
                  </a:cubicBezTo>
                  <a:cubicBezTo>
                    <a:pt x="10451" y="18751"/>
                    <a:pt x="10497" y="18700"/>
                    <a:pt x="10548" y="18692"/>
                  </a:cubicBezTo>
                  <a:lnTo>
                    <a:pt x="10680" y="18705"/>
                  </a:lnTo>
                  <a:lnTo>
                    <a:pt x="10811" y="18765"/>
                  </a:lnTo>
                  <a:lnTo>
                    <a:pt x="10929" y="18911"/>
                  </a:lnTo>
                  <a:lnTo>
                    <a:pt x="10953" y="18597"/>
                  </a:lnTo>
                  <a:lnTo>
                    <a:pt x="11025" y="18391"/>
                  </a:lnTo>
                  <a:lnTo>
                    <a:pt x="11310" y="18336"/>
                  </a:lnTo>
                  <a:lnTo>
                    <a:pt x="11533" y="18336"/>
                  </a:lnTo>
                  <a:lnTo>
                    <a:pt x="11766" y="18570"/>
                  </a:lnTo>
                  <a:lnTo>
                    <a:pt x="11991" y="18469"/>
                  </a:lnTo>
                  <a:lnTo>
                    <a:pt x="12104" y="18400"/>
                  </a:lnTo>
                  <a:lnTo>
                    <a:pt x="12392" y="18317"/>
                  </a:lnTo>
                  <a:lnTo>
                    <a:pt x="12469" y="18171"/>
                  </a:lnTo>
                  <a:cubicBezTo>
                    <a:pt x="12441" y="18118"/>
                    <a:pt x="12413" y="18066"/>
                    <a:pt x="12383" y="18015"/>
                  </a:cubicBezTo>
                  <a:cubicBezTo>
                    <a:pt x="12320" y="17907"/>
                    <a:pt x="12252" y="17806"/>
                    <a:pt x="12181" y="17713"/>
                  </a:cubicBezTo>
                  <a:cubicBezTo>
                    <a:pt x="12169" y="17590"/>
                    <a:pt x="12166" y="17465"/>
                    <a:pt x="12173" y="17342"/>
                  </a:cubicBezTo>
                  <a:cubicBezTo>
                    <a:pt x="12182" y="17201"/>
                    <a:pt x="12204" y="17063"/>
                    <a:pt x="12238" y="16934"/>
                  </a:cubicBezTo>
                  <a:lnTo>
                    <a:pt x="12262" y="16700"/>
                  </a:lnTo>
                  <a:lnTo>
                    <a:pt x="12383" y="16233"/>
                  </a:lnTo>
                  <a:lnTo>
                    <a:pt x="12447" y="15904"/>
                  </a:lnTo>
                  <a:lnTo>
                    <a:pt x="12552" y="15455"/>
                  </a:lnTo>
                  <a:lnTo>
                    <a:pt x="12671" y="15194"/>
                  </a:lnTo>
                  <a:lnTo>
                    <a:pt x="12888" y="14822"/>
                  </a:lnTo>
                  <a:lnTo>
                    <a:pt x="13179" y="14607"/>
                  </a:lnTo>
                  <a:lnTo>
                    <a:pt x="13407" y="14414"/>
                  </a:lnTo>
                  <a:lnTo>
                    <a:pt x="13485" y="14588"/>
                  </a:lnTo>
                  <a:lnTo>
                    <a:pt x="13485" y="14898"/>
                  </a:lnTo>
                  <a:lnTo>
                    <a:pt x="13692" y="14926"/>
                  </a:lnTo>
                  <a:lnTo>
                    <a:pt x="13794" y="15008"/>
                  </a:lnTo>
                  <a:lnTo>
                    <a:pt x="13842" y="15254"/>
                  </a:lnTo>
                  <a:lnTo>
                    <a:pt x="13659" y="15264"/>
                  </a:lnTo>
                  <a:lnTo>
                    <a:pt x="13643" y="15414"/>
                  </a:lnTo>
                  <a:lnTo>
                    <a:pt x="13845" y="15703"/>
                  </a:lnTo>
                  <a:lnTo>
                    <a:pt x="13960" y="15946"/>
                  </a:lnTo>
                  <a:lnTo>
                    <a:pt x="14162" y="15979"/>
                  </a:lnTo>
                  <a:lnTo>
                    <a:pt x="14250" y="15857"/>
                  </a:lnTo>
                  <a:lnTo>
                    <a:pt x="14403" y="15678"/>
                  </a:lnTo>
                  <a:lnTo>
                    <a:pt x="14752" y="15546"/>
                  </a:lnTo>
                  <a:lnTo>
                    <a:pt x="14728" y="15315"/>
                  </a:lnTo>
                  <a:lnTo>
                    <a:pt x="14639" y="15250"/>
                  </a:lnTo>
                  <a:lnTo>
                    <a:pt x="14489" y="15305"/>
                  </a:lnTo>
                  <a:cubicBezTo>
                    <a:pt x="14437" y="15251"/>
                    <a:pt x="14386" y="15193"/>
                    <a:pt x="14336" y="15132"/>
                  </a:cubicBezTo>
                  <a:cubicBezTo>
                    <a:pt x="14301" y="15088"/>
                    <a:pt x="14266" y="15042"/>
                    <a:pt x="14232" y="14994"/>
                  </a:cubicBezTo>
                  <a:lnTo>
                    <a:pt x="14288" y="14817"/>
                  </a:lnTo>
                  <a:lnTo>
                    <a:pt x="14447" y="14721"/>
                  </a:lnTo>
                  <a:lnTo>
                    <a:pt x="14613" y="14569"/>
                  </a:lnTo>
                  <a:lnTo>
                    <a:pt x="14824" y="14382"/>
                  </a:lnTo>
                  <a:lnTo>
                    <a:pt x="14966" y="14231"/>
                  </a:lnTo>
                  <a:lnTo>
                    <a:pt x="15155" y="14089"/>
                  </a:lnTo>
                  <a:lnTo>
                    <a:pt x="15299" y="14048"/>
                  </a:lnTo>
                  <a:lnTo>
                    <a:pt x="15474" y="14204"/>
                  </a:lnTo>
                  <a:lnTo>
                    <a:pt x="15391" y="14386"/>
                  </a:lnTo>
                  <a:lnTo>
                    <a:pt x="15273" y="14666"/>
                  </a:lnTo>
                  <a:lnTo>
                    <a:pt x="15265" y="14990"/>
                  </a:lnTo>
                  <a:lnTo>
                    <a:pt x="15230" y="15325"/>
                  </a:lnTo>
                  <a:lnTo>
                    <a:pt x="15118" y="15517"/>
                  </a:lnTo>
                  <a:lnTo>
                    <a:pt x="15096" y="15705"/>
                  </a:lnTo>
                  <a:lnTo>
                    <a:pt x="15233" y="15800"/>
                  </a:lnTo>
                  <a:cubicBezTo>
                    <a:pt x="15284" y="15813"/>
                    <a:pt x="15335" y="15836"/>
                    <a:pt x="15383" y="15869"/>
                  </a:cubicBezTo>
                  <a:cubicBezTo>
                    <a:pt x="15456" y="15919"/>
                    <a:pt x="15524" y="15992"/>
                    <a:pt x="15582" y="16084"/>
                  </a:cubicBezTo>
                  <a:lnTo>
                    <a:pt x="15792" y="16341"/>
                  </a:lnTo>
                  <a:lnTo>
                    <a:pt x="16009" y="16409"/>
                  </a:lnTo>
                  <a:lnTo>
                    <a:pt x="16163" y="16684"/>
                  </a:lnTo>
                  <a:lnTo>
                    <a:pt x="16364" y="16863"/>
                  </a:lnTo>
                  <a:lnTo>
                    <a:pt x="16519" y="17063"/>
                  </a:lnTo>
                  <a:lnTo>
                    <a:pt x="16602" y="17384"/>
                  </a:lnTo>
                  <a:lnTo>
                    <a:pt x="16900" y="17421"/>
                  </a:lnTo>
                  <a:lnTo>
                    <a:pt x="17231" y="17499"/>
                  </a:lnTo>
                  <a:lnTo>
                    <a:pt x="17545" y="17705"/>
                  </a:lnTo>
                  <a:lnTo>
                    <a:pt x="17840" y="17980"/>
                  </a:lnTo>
                  <a:lnTo>
                    <a:pt x="18090" y="18259"/>
                  </a:lnTo>
                  <a:lnTo>
                    <a:pt x="18475" y="18575"/>
                  </a:lnTo>
                  <a:lnTo>
                    <a:pt x="18792" y="18777"/>
                  </a:lnTo>
                  <a:lnTo>
                    <a:pt x="19129" y="19050"/>
                  </a:lnTo>
                  <a:lnTo>
                    <a:pt x="19351" y="19182"/>
                  </a:lnTo>
                  <a:lnTo>
                    <a:pt x="19359" y="18839"/>
                  </a:lnTo>
                  <a:lnTo>
                    <a:pt x="19201" y="18353"/>
                  </a:lnTo>
                  <a:lnTo>
                    <a:pt x="19056" y="17804"/>
                  </a:lnTo>
                  <a:lnTo>
                    <a:pt x="18836" y="17575"/>
                  </a:lnTo>
                  <a:lnTo>
                    <a:pt x="18691" y="17287"/>
                  </a:lnTo>
                  <a:lnTo>
                    <a:pt x="18580" y="17027"/>
                  </a:lnTo>
                  <a:lnTo>
                    <a:pt x="18437" y="16793"/>
                  </a:lnTo>
                  <a:lnTo>
                    <a:pt x="18437" y="16531"/>
                  </a:lnTo>
                  <a:lnTo>
                    <a:pt x="18220" y="16330"/>
                  </a:lnTo>
                  <a:lnTo>
                    <a:pt x="18064" y="15973"/>
                  </a:lnTo>
                  <a:lnTo>
                    <a:pt x="18247" y="15607"/>
                  </a:lnTo>
                  <a:lnTo>
                    <a:pt x="18424" y="15318"/>
                  </a:lnTo>
                  <a:lnTo>
                    <a:pt x="18655" y="15304"/>
                  </a:lnTo>
                  <a:lnTo>
                    <a:pt x="18759" y="15057"/>
                  </a:lnTo>
                  <a:cubicBezTo>
                    <a:pt x="18777" y="14995"/>
                    <a:pt x="18799" y="14935"/>
                    <a:pt x="18824" y="14880"/>
                  </a:cubicBezTo>
                  <a:cubicBezTo>
                    <a:pt x="18871" y="14776"/>
                    <a:pt x="18929" y="14689"/>
                    <a:pt x="18996" y="14623"/>
                  </a:cubicBezTo>
                  <a:lnTo>
                    <a:pt x="19321" y="14418"/>
                  </a:lnTo>
                  <a:lnTo>
                    <a:pt x="19622" y="14295"/>
                  </a:lnTo>
                  <a:lnTo>
                    <a:pt x="19459" y="13998"/>
                  </a:lnTo>
                  <a:lnTo>
                    <a:pt x="19352" y="13728"/>
                  </a:lnTo>
                  <a:lnTo>
                    <a:pt x="19263" y="13311"/>
                  </a:lnTo>
                  <a:lnTo>
                    <a:pt x="19263" y="12674"/>
                  </a:lnTo>
                  <a:lnTo>
                    <a:pt x="19094" y="12413"/>
                  </a:lnTo>
                  <a:lnTo>
                    <a:pt x="18905" y="12303"/>
                  </a:lnTo>
                  <a:lnTo>
                    <a:pt x="18825" y="11587"/>
                  </a:lnTo>
                  <a:lnTo>
                    <a:pt x="18825" y="11300"/>
                  </a:lnTo>
                  <a:lnTo>
                    <a:pt x="19026" y="11176"/>
                  </a:lnTo>
                  <a:lnTo>
                    <a:pt x="19153" y="11204"/>
                  </a:lnTo>
                  <a:lnTo>
                    <a:pt x="19685" y="11492"/>
                  </a:lnTo>
                  <a:lnTo>
                    <a:pt x="19916" y="11286"/>
                  </a:lnTo>
                  <a:lnTo>
                    <a:pt x="20085" y="11176"/>
                  </a:lnTo>
                  <a:lnTo>
                    <a:pt x="20330" y="11204"/>
                  </a:lnTo>
                  <a:lnTo>
                    <a:pt x="20504" y="11392"/>
                  </a:lnTo>
                  <a:lnTo>
                    <a:pt x="20892" y="11571"/>
                  </a:lnTo>
                  <a:lnTo>
                    <a:pt x="21279" y="11763"/>
                  </a:lnTo>
                  <a:lnTo>
                    <a:pt x="21416" y="11557"/>
                  </a:lnTo>
                  <a:lnTo>
                    <a:pt x="21488" y="11250"/>
                  </a:lnTo>
                  <a:lnTo>
                    <a:pt x="21480" y="10939"/>
                  </a:lnTo>
                  <a:lnTo>
                    <a:pt x="21585" y="10788"/>
                  </a:lnTo>
                  <a:lnTo>
                    <a:pt x="21472" y="10615"/>
                  </a:lnTo>
                  <a:lnTo>
                    <a:pt x="21445" y="10409"/>
                  </a:lnTo>
                  <a:lnTo>
                    <a:pt x="21539" y="10161"/>
                  </a:lnTo>
                  <a:lnTo>
                    <a:pt x="21600" y="9773"/>
                  </a:lnTo>
                  <a:lnTo>
                    <a:pt x="21449" y="9398"/>
                  </a:lnTo>
                  <a:lnTo>
                    <a:pt x="21248" y="9192"/>
                  </a:lnTo>
                  <a:lnTo>
                    <a:pt x="21117" y="9270"/>
                  </a:lnTo>
                  <a:lnTo>
                    <a:pt x="21077" y="9513"/>
                  </a:lnTo>
                  <a:lnTo>
                    <a:pt x="21021" y="9718"/>
                  </a:lnTo>
                  <a:lnTo>
                    <a:pt x="20909" y="9814"/>
                  </a:lnTo>
                  <a:lnTo>
                    <a:pt x="20756" y="9882"/>
                  </a:lnTo>
                  <a:lnTo>
                    <a:pt x="20592" y="9662"/>
                  </a:lnTo>
                  <a:lnTo>
                    <a:pt x="20385" y="9355"/>
                  </a:lnTo>
                  <a:lnTo>
                    <a:pt x="20422" y="9122"/>
                  </a:lnTo>
                  <a:lnTo>
                    <a:pt x="20264" y="8894"/>
                  </a:lnTo>
                  <a:lnTo>
                    <a:pt x="20434" y="8637"/>
                  </a:lnTo>
                  <a:lnTo>
                    <a:pt x="20710" y="8587"/>
                  </a:lnTo>
                  <a:lnTo>
                    <a:pt x="20858" y="8416"/>
                  </a:lnTo>
                  <a:lnTo>
                    <a:pt x="20898" y="8128"/>
                  </a:lnTo>
                  <a:lnTo>
                    <a:pt x="20858" y="7798"/>
                  </a:lnTo>
                  <a:lnTo>
                    <a:pt x="20732" y="7675"/>
                  </a:lnTo>
                  <a:lnTo>
                    <a:pt x="20644" y="7355"/>
                  </a:lnTo>
                  <a:lnTo>
                    <a:pt x="20491" y="7121"/>
                  </a:lnTo>
                  <a:lnTo>
                    <a:pt x="20507" y="6709"/>
                  </a:lnTo>
                  <a:lnTo>
                    <a:pt x="20499" y="6365"/>
                  </a:lnTo>
                  <a:lnTo>
                    <a:pt x="20459" y="5985"/>
                  </a:lnTo>
                  <a:lnTo>
                    <a:pt x="20451" y="5531"/>
                  </a:lnTo>
                  <a:lnTo>
                    <a:pt x="20370" y="5106"/>
                  </a:lnTo>
                  <a:lnTo>
                    <a:pt x="20231" y="4810"/>
                  </a:lnTo>
                  <a:lnTo>
                    <a:pt x="20145" y="4182"/>
                  </a:lnTo>
                  <a:lnTo>
                    <a:pt x="20065" y="3716"/>
                  </a:lnTo>
                  <a:lnTo>
                    <a:pt x="19979" y="3404"/>
                  </a:lnTo>
                  <a:lnTo>
                    <a:pt x="19963" y="3062"/>
                  </a:lnTo>
                  <a:lnTo>
                    <a:pt x="20091" y="2842"/>
                  </a:lnTo>
                  <a:lnTo>
                    <a:pt x="20317" y="2737"/>
                  </a:lnTo>
                  <a:lnTo>
                    <a:pt x="20570" y="2546"/>
                  </a:lnTo>
                  <a:lnTo>
                    <a:pt x="20683" y="2340"/>
                  </a:lnTo>
                  <a:lnTo>
                    <a:pt x="20965" y="2162"/>
                  </a:lnTo>
                  <a:lnTo>
                    <a:pt x="21059" y="2043"/>
                  </a:lnTo>
                  <a:lnTo>
                    <a:pt x="21076" y="1814"/>
                  </a:lnTo>
                  <a:lnTo>
                    <a:pt x="21092" y="1581"/>
                  </a:lnTo>
                  <a:lnTo>
                    <a:pt x="20928" y="1371"/>
                  </a:lnTo>
                  <a:lnTo>
                    <a:pt x="20807" y="115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70" name="Shape 570"/>
            <p:cNvSpPr/>
            <p:nvPr/>
          </p:nvSpPr>
          <p:spPr>
            <a:xfrm>
              <a:off x="13218050" y="408584"/>
              <a:ext cx="703052" cy="409533"/>
            </a:xfrm>
            <a:custGeom>
              <a:avLst/>
              <a:gdLst/>
              <a:ahLst/>
              <a:cxnLst>
                <a:cxn ang="0">
                  <a:pos x="wd2" y="hd2"/>
                </a:cxn>
                <a:cxn ang="5400000">
                  <a:pos x="wd2" y="hd2"/>
                </a:cxn>
                <a:cxn ang="10800000">
                  <a:pos x="wd2" y="hd2"/>
                </a:cxn>
                <a:cxn ang="16200000">
                  <a:pos x="wd2" y="hd2"/>
                </a:cxn>
              </a:cxnLst>
              <a:rect l="0" t="0" r="r" b="b"/>
              <a:pathLst>
                <a:path w="21600" h="21600" extrusionOk="0">
                  <a:moveTo>
                    <a:pt x="4445" y="7866"/>
                  </a:moveTo>
                  <a:lnTo>
                    <a:pt x="3880" y="8515"/>
                  </a:lnTo>
                  <a:lnTo>
                    <a:pt x="2778" y="8369"/>
                  </a:lnTo>
                  <a:lnTo>
                    <a:pt x="2178" y="9461"/>
                  </a:lnTo>
                  <a:lnTo>
                    <a:pt x="3120" y="10277"/>
                  </a:lnTo>
                  <a:lnTo>
                    <a:pt x="3156" y="12185"/>
                  </a:lnTo>
                  <a:lnTo>
                    <a:pt x="2430" y="12337"/>
                  </a:lnTo>
                  <a:lnTo>
                    <a:pt x="1278" y="11885"/>
                  </a:lnTo>
                  <a:lnTo>
                    <a:pt x="769" y="12613"/>
                  </a:lnTo>
                  <a:lnTo>
                    <a:pt x="566" y="13516"/>
                  </a:lnTo>
                  <a:lnTo>
                    <a:pt x="1354" y="13873"/>
                  </a:lnTo>
                  <a:lnTo>
                    <a:pt x="1463" y="14966"/>
                  </a:lnTo>
                  <a:lnTo>
                    <a:pt x="698" y="15754"/>
                  </a:lnTo>
                  <a:lnTo>
                    <a:pt x="273" y="16479"/>
                  </a:lnTo>
                  <a:lnTo>
                    <a:pt x="0" y="18023"/>
                  </a:lnTo>
                  <a:lnTo>
                    <a:pt x="841" y="18266"/>
                  </a:lnTo>
                  <a:lnTo>
                    <a:pt x="2336" y="18448"/>
                  </a:lnTo>
                  <a:lnTo>
                    <a:pt x="3297" y="19783"/>
                  </a:lnTo>
                  <a:lnTo>
                    <a:pt x="3987" y="20416"/>
                  </a:lnTo>
                  <a:lnTo>
                    <a:pt x="5126" y="21509"/>
                  </a:lnTo>
                  <a:lnTo>
                    <a:pt x="6761" y="21418"/>
                  </a:lnTo>
                  <a:lnTo>
                    <a:pt x="8539" y="21600"/>
                  </a:lnTo>
                  <a:lnTo>
                    <a:pt x="8021" y="19297"/>
                  </a:lnTo>
                  <a:lnTo>
                    <a:pt x="6548" y="18235"/>
                  </a:lnTo>
                  <a:lnTo>
                    <a:pt x="6499" y="15428"/>
                  </a:lnTo>
                  <a:lnTo>
                    <a:pt x="6997" y="13668"/>
                  </a:lnTo>
                  <a:lnTo>
                    <a:pt x="8012" y="10664"/>
                  </a:lnTo>
                  <a:lnTo>
                    <a:pt x="8386" y="8570"/>
                  </a:lnTo>
                  <a:lnTo>
                    <a:pt x="9594" y="6965"/>
                  </a:lnTo>
                  <a:lnTo>
                    <a:pt x="10818" y="7328"/>
                  </a:lnTo>
                  <a:lnTo>
                    <a:pt x="12132" y="6430"/>
                  </a:lnTo>
                  <a:lnTo>
                    <a:pt x="13272" y="5308"/>
                  </a:lnTo>
                  <a:lnTo>
                    <a:pt x="14533" y="4941"/>
                  </a:lnTo>
                  <a:lnTo>
                    <a:pt x="16291" y="4582"/>
                  </a:lnTo>
                  <a:cubicBezTo>
                    <a:pt x="16608" y="4821"/>
                    <a:pt x="16969" y="4821"/>
                    <a:pt x="17286" y="4583"/>
                  </a:cubicBezTo>
                  <a:cubicBezTo>
                    <a:pt x="17607" y="4341"/>
                    <a:pt x="17852" y="3877"/>
                    <a:pt x="17960" y="3308"/>
                  </a:cubicBezTo>
                  <a:lnTo>
                    <a:pt x="19113" y="3551"/>
                  </a:lnTo>
                  <a:lnTo>
                    <a:pt x="19985" y="3581"/>
                  </a:lnTo>
                  <a:lnTo>
                    <a:pt x="20338" y="2523"/>
                  </a:lnTo>
                  <a:lnTo>
                    <a:pt x="21351" y="2592"/>
                  </a:lnTo>
                  <a:lnTo>
                    <a:pt x="21600" y="1704"/>
                  </a:lnTo>
                  <a:lnTo>
                    <a:pt x="20641" y="1406"/>
                  </a:lnTo>
                  <a:lnTo>
                    <a:pt x="20071" y="705"/>
                  </a:lnTo>
                  <a:lnTo>
                    <a:pt x="18972" y="0"/>
                  </a:lnTo>
                  <a:lnTo>
                    <a:pt x="18514" y="430"/>
                  </a:lnTo>
                  <a:lnTo>
                    <a:pt x="18354" y="1523"/>
                  </a:lnTo>
                  <a:lnTo>
                    <a:pt x="17731" y="802"/>
                  </a:lnTo>
                  <a:lnTo>
                    <a:pt x="16469" y="984"/>
                  </a:lnTo>
                  <a:lnTo>
                    <a:pt x="15528" y="1617"/>
                  </a:lnTo>
                  <a:lnTo>
                    <a:pt x="14947" y="2494"/>
                  </a:lnTo>
                  <a:lnTo>
                    <a:pt x="13721" y="2312"/>
                  </a:lnTo>
                  <a:lnTo>
                    <a:pt x="11020" y="2130"/>
                  </a:lnTo>
                  <a:lnTo>
                    <a:pt x="9792" y="2039"/>
                  </a:lnTo>
                  <a:lnTo>
                    <a:pt x="8352" y="2392"/>
                  </a:lnTo>
                  <a:lnTo>
                    <a:pt x="7818" y="3025"/>
                  </a:lnTo>
                  <a:lnTo>
                    <a:pt x="6699" y="4565"/>
                  </a:lnTo>
                  <a:lnTo>
                    <a:pt x="5633" y="4656"/>
                  </a:lnTo>
                  <a:lnTo>
                    <a:pt x="4834" y="5829"/>
                  </a:lnTo>
                  <a:lnTo>
                    <a:pt x="4445" y="7866"/>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71" name="Shape 571"/>
            <p:cNvSpPr/>
            <p:nvPr/>
          </p:nvSpPr>
          <p:spPr>
            <a:xfrm>
              <a:off x="10931452" y="179497"/>
              <a:ext cx="816066" cy="312106"/>
            </a:xfrm>
            <a:custGeom>
              <a:avLst/>
              <a:gdLst/>
              <a:ahLst/>
              <a:cxnLst>
                <a:cxn ang="0">
                  <a:pos x="wd2" y="hd2"/>
                </a:cxn>
                <a:cxn ang="5400000">
                  <a:pos x="wd2" y="hd2"/>
                </a:cxn>
                <a:cxn ang="10800000">
                  <a:pos x="wd2" y="hd2"/>
                </a:cxn>
                <a:cxn ang="16200000">
                  <a:pos x="wd2" y="hd2"/>
                </a:cxn>
              </a:cxnLst>
              <a:rect l="0" t="0" r="r" b="b"/>
              <a:pathLst>
                <a:path w="21600" h="21600" extrusionOk="0">
                  <a:moveTo>
                    <a:pt x="21036" y="2810"/>
                  </a:moveTo>
                  <a:lnTo>
                    <a:pt x="18126" y="2696"/>
                  </a:lnTo>
                  <a:lnTo>
                    <a:pt x="15876" y="2514"/>
                  </a:lnTo>
                  <a:lnTo>
                    <a:pt x="14560" y="2399"/>
                  </a:lnTo>
                  <a:lnTo>
                    <a:pt x="13964" y="607"/>
                  </a:lnTo>
                  <a:lnTo>
                    <a:pt x="13265" y="0"/>
                  </a:lnTo>
                  <a:lnTo>
                    <a:pt x="13209" y="2844"/>
                  </a:lnTo>
                  <a:lnTo>
                    <a:pt x="12490" y="2839"/>
                  </a:lnTo>
                  <a:lnTo>
                    <a:pt x="12105" y="3909"/>
                  </a:lnTo>
                  <a:lnTo>
                    <a:pt x="12121" y="6612"/>
                  </a:lnTo>
                  <a:lnTo>
                    <a:pt x="11757" y="7673"/>
                  </a:lnTo>
                  <a:lnTo>
                    <a:pt x="11102" y="6284"/>
                  </a:lnTo>
                  <a:lnTo>
                    <a:pt x="11237" y="3700"/>
                  </a:lnTo>
                  <a:lnTo>
                    <a:pt x="10419" y="2546"/>
                  </a:lnTo>
                  <a:lnTo>
                    <a:pt x="9953" y="4134"/>
                  </a:lnTo>
                  <a:lnTo>
                    <a:pt x="9148" y="5886"/>
                  </a:lnTo>
                  <a:lnTo>
                    <a:pt x="7705" y="5408"/>
                  </a:lnTo>
                  <a:lnTo>
                    <a:pt x="6697" y="5288"/>
                  </a:lnTo>
                  <a:lnTo>
                    <a:pt x="6009" y="4218"/>
                  </a:lnTo>
                  <a:lnTo>
                    <a:pt x="5379" y="3745"/>
                  </a:lnTo>
                  <a:lnTo>
                    <a:pt x="2617" y="4347"/>
                  </a:lnTo>
                  <a:lnTo>
                    <a:pt x="1144" y="3636"/>
                  </a:lnTo>
                  <a:lnTo>
                    <a:pt x="135" y="4591"/>
                  </a:lnTo>
                  <a:lnTo>
                    <a:pt x="0" y="6851"/>
                  </a:lnTo>
                  <a:lnTo>
                    <a:pt x="1109" y="8265"/>
                  </a:lnTo>
                  <a:lnTo>
                    <a:pt x="1858" y="9728"/>
                  </a:lnTo>
                  <a:lnTo>
                    <a:pt x="2773" y="10918"/>
                  </a:lnTo>
                  <a:lnTo>
                    <a:pt x="3798" y="10560"/>
                  </a:lnTo>
                  <a:lnTo>
                    <a:pt x="4488" y="11864"/>
                  </a:lnTo>
                  <a:lnTo>
                    <a:pt x="5238" y="12297"/>
                  </a:lnTo>
                  <a:lnTo>
                    <a:pt x="5238" y="9037"/>
                  </a:lnTo>
                  <a:lnTo>
                    <a:pt x="6816" y="8599"/>
                  </a:lnTo>
                  <a:lnTo>
                    <a:pt x="6769" y="11506"/>
                  </a:lnTo>
                  <a:lnTo>
                    <a:pt x="6906" y="13288"/>
                  </a:lnTo>
                  <a:lnTo>
                    <a:pt x="4182" y="13367"/>
                  </a:lnTo>
                  <a:lnTo>
                    <a:pt x="4105" y="14562"/>
                  </a:lnTo>
                  <a:lnTo>
                    <a:pt x="4611" y="15358"/>
                  </a:lnTo>
                  <a:lnTo>
                    <a:pt x="5606" y="16747"/>
                  </a:lnTo>
                  <a:lnTo>
                    <a:pt x="7302" y="19415"/>
                  </a:lnTo>
                  <a:lnTo>
                    <a:pt x="8040" y="21600"/>
                  </a:lnTo>
                  <a:lnTo>
                    <a:pt x="8822" y="21485"/>
                  </a:lnTo>
                  <a:lnTo>
                    <a:pt x="9465" y="18116"/>
                  </a:lnTo>
                  <a:lnTo>
                    <a:pt x="9649" y="15258"/>
                  </a:lnTo>
                  <a:lnTo>
                    <a:pt x="10369" y="13745"/>
                  </a:lnTo>
                  <a:lnTo>
                    <a:pt x="11287" y="14343"/>
                  </a:lnTo>
                  <a:lnTo>
                    <a:pt x="11640" y="11993"/>
                  </a:lnTo>
                  <a:lnTo>
                    <a:pt x="11640" y="9136"/>
                  </a:lnTo>
                  <a:lnTo>
                    <a:pt x="13126" y="8703"/>
                  </a:lnTo>
                  <a:lnTo>
                    <a:pt x="14029" y="10490"/>
                  </a:lnTo>
                  <a:lnTo>
                    <a:pt x="14715" y="12003"/>
                  </a:lnTo>
                  <a:lnTo>
                    <a:pt x="14303" y="13193"/>
                  </a:lnTo>
                  <a:lnTo>
                    <a:pt x="13891" y="14507"/>
                  </a:lnTo>
                  <a:lnTo>
                    <a:pt x="14441" y="16856"/>
                  </a:lnTo>
                  <a:lnTo>
                    <a:pt x="15346" y="16264"/>
                  </a:lnTo>
                  <a:lnTo>
                    <a:pt x="15759" y="14472"/>
                  </a:lnTo>
                  <a:lnTo>
                    <a:pt x="16864" y="14472"/>
                  </a:lnTo>
                  <a:lnTo>
                    <a:pt x="17370" y="15303"/>
                  </a:lnTo>
                  <a:lnTo>
                    <a:pt x="17732" y="17409"/>
                  </a:lnTo>
                  <a:lnTo>
                    <a:pt x="18407" y="16692"/>
                  </a:lnTo>
                  <a:lnTo>
                    <a:pt x="19503" y="15398"/>
                  </a:lnTo>
                  <a:lnTo>
                    <a:pt x="18539" y="14208"/>
                  </a:lnTo>
                  <a:lnTo>
                    <a:pt x="18004" y="13969"/>
                  </a:lnTo>
                  <a:lnTo>
                    <a:pt x="17870" y="12460"/>
                  </a:lnTo>
                  <a:lnTo>
                    <a:pt x="17136" y="11630"/>
                  </a:lnTo>
                  <a:lnTo>
                    <a:pt x="15759" y="11037"/>
                  </a:lnTo>
                  <a:lnTo>
                    <a:pt x="14891" y="9608"/>
                  </a:lnTo>
                  <a:lnTo>
                    <a:pt x="14017" y="8334"/>
                  </a:lnTo>
                  <a:lnTo>
                    <a:pt x="13655" y="7742"/>
                  </a:lnTo>
                  <a:lnTo>
                    <a:pt x="13563" y="5253"/>
                  </a:lnTo>
                  <a:lnTo>
                    <a:pt x="14253" y="4895"/>
                  </a:lnTo>
                  <a:lnTo>
                    <a:pt x="14864" y="7105"/>
                  </a:lnTo>
                  <a:lnTo>
                    <a:pt x="16948" y="7941"/>
                  </a:lnTo>
                  <a:lnTo>
                    <a:pt x="18002" y="8891"/>
                  </a:lnTo>
                  <a:lnTo>
                    <a:pt x="19472" y="7458"/>
                  </a:lnTo>
                  <a:lnTo>
                    <a:pt x="20699" y="6542"/>
                  </a:lnTo>
                  <a:lnTo>
                    <a:pt x="21374" y="4805"/>
                  </a:lnTo>
                  <a:lnTo>
                    <a:pt x="21600" y="3028"/>
                  </a:lnTo>
                  <a:lnTo>
                    <a:pt x="21036" y="281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72" name="Shape 572"/>
            <p:cNvSpPr/>
            <p:nvPr/>
          </p:nvSpPr>
          <p:spPr>
            <a:xfrm>
              <a:off x="8987400" y="1098418"/>
              <a:ext cx="521107" cy="213421"/>
            </a:xfrm>
            <a:custGeom>
              <a:avLst/>
              <a:gdLst/>
              <a:ahLst/>
              <a:cxnLst>
                <a:cxn ang="0">
                  <a:pos x="wd2" y="hd2"/>
                </a:cxn>
                <a:cxn ang="5400000">
                  <a:pos x="wd2" y="hd2"/>
                </a:cxn>
                <a:cxn ang="10800000">
                  <a:pos x="wd2" y="hd2"/>
                </a:cxn>
                <a:cxn ang="16200000">
                  <a:pos x="wd2" y="hd2"/>
                </a:cxn>
              </a:cxnLst>
              <a:rect l="0" t="0" r="r" b="b"/>
              <a:pathLst>
                <a:path w="21600" h="21600" extrusionOk="0">
                  <a:moveTo>
                    <a:pt x="17441" y="270"/>
                  </a:moveTo>
                  <a:lnTo>
                    <a:pt x="15742" y="0"/>
                  </a:lnTo>
                  <a:lnTo>
                    <a:pt x="14405" y="1481"/>
                  </a:lnTo>
                  <a:lnTo>
                    <a:pt x="12187" y="4101"/>
                  </a:lnTo>
                  <a:lnTo>
                    <a:pt x="10897" y="4101"/>
                  </a:lnTo>
                  <a:lnTo>
                    <a:pt x="8628" y="1546"/>
                  </a:lnTo>
                  <a:lnTo>
                    <a:pt x="6724" y="2070"/>
                  </a:lnTo>
                  <a:lnTo>
                    <a:pt x="5296" y="4167"/>
                  </a:lnTo>
                  <a:lnTo>
                    <a:pt x="1948" y="7428"/>
                  </a:lnTo>
                  <a:lnTo>
                    <a:pt x="1232" y="7428"/>
                  </a:lnTo>
                  <a:lnTo>
                    <a:pt x="0" y="9510"/>
                  </a:lnTo>
                  <a:lnTo>
                    <a:pt x="92" y="13288"/>
                  </a:lnTo>
                  <a:lnTo>
                    <a:pt x="773" y="15544"/>
                  </a:lnTo>
                  <a:lnTo>
                    <a:pt x="2067" y="12989"/>
                  </a:lnTo>
                  <a:lnTo>
                    <a:pt x="3646" y="15959"/>
                  </a:lnTo>
                  <a:cubicBezTo>
                    <a:pt x="4278" y="16734"/>
                    <a:pt x="4893" y="17587"/>
                    <a:pt x="5489" y="18514"/>
                  </a:cubicBezTo>
                  <a:cubicBezTo>
                    <a:pt x="6102" y="19467"/>
                    <a:pt x="6694" y="20497"/>
                    <a:pt x="7263" y="21600"/>
                  </a:cubicBezTo>
                  <a:lnTo>
                    <a:pt x="8821" y="21600"/>
                  </a:lnTo>
                  <a:lnTo>
                    <a:pt x="10787" y="16890"/>
                  </a:lnTo>
                  <a:lnTo>
                    <a:pt x="12583" y="16890"/>
                  </a:lnTo>
                  <a:lnTo>
                    <a:pt x="15533" y="16716"/>
                  </a:lnTo>
                  <a:lnTo>
                    <a:pt x="17142" y="13513"/>
                  </a:lnTo>
                  <a:lnTo>
                    <a:pt x="18721" y="10914"/>
                  </a:lnTo>
                  <a:lnTo>
                    <a:pt x="20955" y="10041"/>
                  </a:lnTo>
                  <a:lnTo>
                    <a:pt x="21600" y="8323"/>
                  </a:lnTo>
                  <a:lnTo>
                    <a:pt x="20688" y="4902"/>
                  </a:lnTo>
                  <a:lnTo>
                    <a:pt x="19658" y="3045"/>
                  </a:lnTo>
                  <a:lnTo>
                    <a:pt x="18823" y="1655"/>
                  </a:lnTo>
                  <a:lnTo>
                    <a:pt x="17441" y="27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73" name="Shape 573"/>
            <p:cNvSpPr/>
            <p:nvPr/>
          </p:nvSpPr>
          <p:spPr>
            <a:xfrm>
              <a:off x="9895930" y="806494"/>
              <a:ext cx="94076" cy="45672"/>
            </a:xfrm>
            <a:custGeom>
              <a:avLst/>
              <a:gdLst/>
              <a:ahLst/>
              <a:cxnLst>
                <a:cxn ang="0">
                  <a:pos x="wd2" y="hd2"/>
                </a:cxn>
                <a:cxn ang="5400000">
                  <a:pos x="wd2" y="hd2"/>
                </a:cxn>
                <a:cxn ang="10800000">
                  <a:pos x="wd2" y="hd2"/>
                </a:cxn>
                <a:cxn ang="16200000">
                  <a:pos x="wd2" y="hd2"/>
                </a:cxn>
              </a:cxnLst>
              <a:rect l="0" t="0" r="r" b="b"/>
              <a:pathLst>
                <a:path w="21600" h="21600" extrusionOk="0">
                  <a:moveTo>
                    <a:pt x="15176" y="0"/>
                  </a:moveTo>
                  <a:lnTo>
                    <a:pt x="10983" y="4657"/>
                  </a:lnTo>
                  <a:lnTo>
                    <a:pt x="5919" y="4185"/>
                  </a:lnTo>
                  <a:lnTo>
                    <a:pt x="0" y="5818"/>
                  </a:lnTo>
                  <a:lnTo>
                    <a:pt x="17" y="18606"/>
                  </a:lnTo>
                  <a:lnTo>
                    <a:pt x="11091" y="21600"/>
                  </a:lnTo>
                  <a:lnTo>
                    <a:pt x="21600" y="16735"/>
                  </a:lnTo>
                  <a:lnTo>
                    <a:pt x="21483" y="2347"/>
                  </a:lnTo>
                  <a:lnTo>
                    <a:pt x="15176"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74" name="Shape 574"/>
            <p:cNvSpPr/>
            <p:nvPr/>
          </p:nvSpPr>
          <p:spPr>
            <a:xfrm>
              <a:off x="9922262" y="1345585"/>
              <a:ext cx="80135" cy="52393"/>
            </a:xfrm>
            <a:custGeom>
              <a:avLst/>
              <a:gdLst/>
              <a:ahLst/>
              <a:cxnLst>
                <a:cxn ang="0">
                  <a:pos x="wd2" y="hd2"/>
                </a:cxn>
                <a:cxn ang="5400000">
                  <a:pos x="wd2" y="hd2"/>
                </a:cxn>
                <a:cxn ang="10800000">
                  <a:pos x="wd2" y="hd2"/>
                </a:cxn>
                <a:cxn ang="16200000">
                  <a:pos x="wd2" y="hd2"/>
                </a:cxn>
              </a:cxnLst>
              <a:rect l="0" t="0" r="r" b="b"/>
              <a:pathLst>
                <a:path w="21600" h="21600" extrusionOk="0">
                  <a:moveTo>
                    <a:pt x="9779" y="0"/>
                  </a:moveTo>
                  <a:lnTo>
                    <a:pt x="0" y="1898"/>
                  </a:lnTo>
                  <a:lnTo>
                    <a:pt x="497" y="14515"/>
                  </a:lnTo>
                  <a:lnTo>
                    <a:pt x="10043" y="15938"/>
                  </a:lnTo>
                  <a:lnTo>
                    <a:pt x="21600" y="21600"/>
                  </a:lnTo>
                  <a:lnTo>
                    <a:pt x="18457" y="5083"/>
                  </a:lnTo>
                  <a:lnTo>
                    <a:pt x="9779"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75" name="Shape 575"/>
            <p:cNvSpPr/>
            <p:nvPr/>
          </p:nvSpPr>
          <p:spPr>
            <a:xfrm>
              <a:off x="9931293" y="1403639"/>
              <a:ext cx="48636" cy="37275"/>
            </a:xfrm>
            <a:custGeom>
              <a:avLst/>
              <a:gdLst/>
              <a:ahLst/>
              <a:cxnLst>
                <a:cxn ang="0">
                  <a:pos x="wd2" y="hd2"/>
                </a:cxn>
                <a:cxn ang="5400000">
                  <a:pos x="wd2" y="hd2"/>
                </a:cxn>
                <a:cxn ang="10800000">
                  <a:pos x="wd2" y="hd2"/>
                </a:cxn>
                <a:cxn ang="16200000">
                  <a:pos x="wd2" y="hd2"/>
                </a:cxn>
              </a:cxnLst>
              <a:rect l="0" t="0" r="r" b="b"/>
              <a:pathLst>
                <a:path w="21600" h="21600" extrusionOk="0">
                  <a:moveTo>
                    <a:pt x="12170" y="2345"/>
                  </a:moveTo>
                  <a:lnTo>
                    <a:pt x="2749" y="0"/>
                  </a:lnTo>
                  <a:lnTo>
                    <a:pt x="0" y="17437"/>
                  </a:lnTo>
                  <a:lnTo>
                    <a:pt x="16227" y="21600"/>
                  </a:lnTo>
                  <a:lnTo>
                    <a:pt x="21600" y="10871"/>
                  </a:lnTo>
                  <a:lnTo>
                    <a:pt x="12170" y="2345"/>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76" name="Shape 576"/>
            <p:cNvSpPr/>
            <p:nvPr/>
          </p:nvSpPr>
          <p:spPr>
            <a:xfrm>
              <a:off x="9580733" y="1920550"/>
              <a:ext cx="322396" cy="311896"/>
            </a:xfrm>
            <a:custGeom>
              <a:avLst/>
              <a:gdLst/>
              <a:ahLst/>
              <a:cxnLst>
                <a:cxn ang="0">
                  <a:pos x="wd2" y="hd2"/>
                </a:cxn>
                <a:cxn ang="5400000">
                  <a:pos x="wd2" y="hd2"/>
                </a:cxn>
                <a:cxn ang="10800000">
                  <a:pos x="wd2" y="hd2"/>
                </a:cxn>
                <a:cxn ang="16200000">
                  <a:pos x="wd2" y="hd2"/>
                </a:cxn>
              </a:cxnLst>
              <a:rect l="0" t="0" r="r" b="b"/>
              <a:pathLst>
                <a:path w="21600" h="21600" extrusionOk="0">
                  <a:moveTo>
                    <a:pt x="15382" y="115"/>
                  </a:moveTo>
                  <a:lnTo>
                    <a:pt x="11359" y="0"/>
                  </a:lnTo>
                  <a:lnTo>
                    <a:pt x="9153" y="2568"/>
                  </a:lnTo>
                  <a:lnTo>
                    <a:pt x="6986" y="4361"/>
                  </a:lnTo>
                  <a:lnTo>
                    <a:pt x="4456" y="4002"/>
                  </a:lnTo>
                  <a:lnTo>
                    <a:pt x="1440" y="5073"/>
                  </a:lnTo>
                  <a:lnTo>
                    <a:pt x="1800" y="7574"/>
                  </a:lnTo>
                  <a:lnTo>
                    <a:pt x="3652" y="8406"/>
                  </a:lnTo>
                  <a:lnTo>
                    <a:pt x="4457" y="9915"/>
                  </a:lnTo>
                  <a:lnTo>
                    <a:pt x="3642" y="11583"/>
                  </a:lnTo>
                  <a:lnTo>
                    <a:pt x="2953" y="12535"/>
                  </a:lnTo>
                  <a:lnTo>
                    <a:pt x="2371" y="14995"/>
                  </a:lnTo>
                  <a:lnTo>
                    <a:pt x="42" y="15588"/>
                  </a:lnTo>
                  <a:lnTo>
                    <a:pt x="0" y="17102"/>
                  </a:lnTo>
                  <a:lnTo>
                    <a:pt x="974" y="18138"/>
                  </a:lnTo>
                  <a:lnTo>
                    <a:pt x="1672" y="20768"/>
                  </a:lnTo>
                  <a:lnTo>
                    <a:pt x="3483" y="21600"/>
                  </a:lnTo>
                  <a:lnTo>
                    <a:pt x="5773" y="20165"/>
                  </a:lnTo>
                  <a:lnTo>
                    <a:pt x="8334" y="18253"/>
                  </a:lnTo>
                  <a:lnTo>
                    <a:pt x="10697" y="17097"/>
                  </a:lnTo>
                  <a:cubicBezTo>
                    <a:pt x="11878" y="17476"/>
                    <a:pt x="13148" y="17434"/>
                    <a:pt x="14302" y="16978"/>
                  </a:cubicBezTo>
                  <a:cubicBezTo>
                    <a:pt x="14998" y="16703"/>
                    <a:pt x="15630" y="16284"/>
                    <a:pt x="16161" y="15748"/>
                  </a:cubicBezTo>
                  <a:cubicBezTo>
                    <a:pt x="16616" y="15267"/>
                    <a:pt x="16972" y="14698"/>
                    <a:pt x="17209" y="14074"/>
                  </a:cubicBezTo>
                  <a:cubicBezTo>
                    <a:pt x="17751" y="12641"/>
                    <a:pt x="17639" y="11035"/>
                    <a:pt x="16903" y="9696"/>
                  </a:cubicBezTo>
                  <a:lnTo>
                    <a:pt x="17252" y="7434"/>
                  </a:lnTo>
                  <a:lnTo>
                    <a:pt x="18650" y="5686"/>
                  </a:lnTo>
                  <a:lnTo>
                    <a:pt x="20358" y="4730"/>
                  </a:lnTo>
                  <a:lnTo>
                    <a:pt x="21600" y="2658"/>
                  </a:lnTo>
                  <a:lnTo>
                    <a:pt x="19703" y="870"/>
                  </a:lnTo>
                  <a:lnTo>
                    <a:pt x="16922" y="162"/>
                  </a:lnTo>
                  <a:lnTo>
                    <a:pt x="15382" y="115"/>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77" name="Shape 577"/>
            <p:cNvSpPr/>
            <p:nvPr/>
          </p:nvSpPr>
          <p:spPr>
            <a:xfrm>
              <a:off x="9878283" y="1699702"/>
              <a:ext cx="471421" cy="618883"/>
            </a:xfrm>
            <a:custGeom>
              <a:avLst/>
              <a:gdLst/>
              <a:ahLst/>
              <a:cxnLst>
                <a:cxn ang="0">
                  <a:pos x="wd2" y="hd2"/>
                </a:cxn>
                <a:cxn ang="5400000">
                  <a:pos x="wd2" y="hd2"/>
                </a:cxn>
                <a:cxn ang="10800000">
                  <a:pos x="wd2" y="hd2"/>
                </a:cxn>
                <a:cxn ang="16200000">
                  <a:pos x="wd2" y="hd2"/>
                </a:cxn>
              </a:cxnLst>
              <a:rect l="0" t="0" r="r" b="b"/>
              <a:pathLst>
                <a:path w="21600" h="21600" extrusionOk="0">
                  <a:moveTo>
                    <a:pt x="6288" y="0"/>
                  </a:moveTo>
                  <a:lnTo>
                    <a:pt x="5027" y="806"/>
                  </a:lnTo>
                  <a:lnTo>
                    <a:pt x="3705" y="828"/>
                  </a:lnTo>
                  <a:lnTo>
                    <a:pt x="3047" y="1789"/>
                  </a:lnTo>
                  <a:lnTo>
                    <a:pt x="3106" y="2665"/>
                  </a:lnTo>
                  <a:lnTo>
                    <a:pt x="2104" y="3622"/>
                  </a:lnTo>
                  <a:lnTo>
                    <a:pt x="2256" y="4561"/>
                  </a:lnTo>
                  <a:lnTo>
                    <a:pt x="3288" y="5341"/>
                  </a:lnTo>
                  <a:lnTo>
                    <a:pt x="4241" y="6303"/>
                  </a:lnTo>
                  <a:lnTo>
                    <a:pt x="3288" y="6900"/>
                  </a:lnTo>
                  <a:lnTo>
                    <a:pt x="3129" y="7663"/>
                  </a:lnTo>
                  <a:cubicBezTo>
                    <a:pt x="3378" y="7883"/>
                    <a:pt x="3663" y="8077"/>
                    <a:pt x="3979" y="8241"/>
                  </a:cubicBezTo>
                  <a:cubicBezTo>
                    <a:pt x="4404" y="8461"/>
                    <a:pt x="4878" y="8624"/>
                    <a:pt x="5379" y="8720"/>
                  </a:cubicBezTo>
                  <a:lnTo>
                    <a:pt x="6013" y="7816"/>
                  </a:lnTo>
                  <a:lnTo>
                    <a:pt x="7340" y="7877"/>
                  </a:lnTo>
                  <a:lnTo>
                    <a:pt x="8475" y="8655"/>
                  </a:lnTo>
                  <a:lnTo>
                    <a:pt x="8475" y="9799"/>
                  </a:lnTo>
                  <a:cubicBezTo>
                    <a:pt x="8649" y="10161"/>
                    <a:pt x="8756" y="10540"/>
                    <a:pt x="8794" y="10924"/>
                  </a:cubicBezTo>
                  <a:cubicBezTo>
                    <a:pt x="8852" y="11516"/>
                    <a:pt x="8744" y="12110"/>
                    <a:pt x="8478" y="12668"/>
                  </a:cubicBezTo>
                  <a:lnTo>
                    <a:pt x="6756" y="12970"/>
                  </a:lnTo>
                  <a:lnTo>
                    <a:pt x="5830" y="13030"/>
                  </a:lnTo>
                  <a:lnTo>
                    <a:pt x="3796" y="13504"/>
                  </a:lnTo>
                  <a:lnTo>
                    <a:pt x="3975" y="14368"/>
                  </a:lnTo>
                  <a:lnTo>
                    <a:pt x="4901" y="14529"/>
                  </a:lnTo>
                  <a:lnTo>
                    <a:pt x="4662" y="15465"/>
                  </a:lnTo>
                  <a:lnTo>
                    <a:pt x="3020" y="15884"/>
                  </a:lnTo>
                  <a:lnTo>
                    <a:pt x="2091" y="16123"/>
                  </a:lnTo>
                  <a:lnTo>
                    <a:pt x="3022" y="16841"/>
                  </a:lnTo>
                  <a:lnTo>
                    <a:pt x="4564" y="17538"/>
                  </a:lnTo>
                  <a:lnTo>
                    <a:pt x="5725" y="17538"/>
                  </a:lnTo>
                  <a:lnTo>
                    <a:pt x="8134" y="17880"/>
                  </a:lnTo>
                  <a:lnTo>
                    <a:pt x="8426" y="18623"/>
                  </a:lnTo>
                  <a:lnTo>
                    <a:pt x="7232" y="19258"/>
                  </a:lnTo>
                  <a:lnTo>
                    <a:pt x="4232" y="19559"/>
                  </a:lnTo>
                  <a:lnTo>
                    <a:pt x="2642" y="20099"/>
                  </a:lnTo>
                  <a:lnTo>
                    <a:pt x="735" y="20340"/>
                  </a:lnTo>
                  <a:lnTo>
                    <a:pt x="0" y="21060"/>
                  </a:lnTo>
                  <a:lnTo>
                    <a:pt x="502" y="21600"/>
                  </a:lnTo>
                  <a:lnTo>
                    <a:pt x="2782" y="21359"/>
                  </a:lnTo>
                  <a:cubicBezTo>
                    <a:pt x="3310" y="21133"/>
                    <a:pt x="3861" y="20938"/>
                    <a:pt x="4428" y="20777"/>
                  </a:cubicBezTo>
                  <a:cubicBezTo>
                    <a:pt x="5234" y="20547"/>
                    <a:pt x="6071" y="20386"/>
                    <a:pt x="6924" y="20295"/>
                  </a:cubicBezTo>
                  <a:lnTo>
                    <a:pt x="8622" y="20174"/>
                  </a:lnTo>
                  <a:lnTo>
                    <a:pt x="11277" y="19873"/>
                  </a:lnTo>
                  <a:lnTo>
                    <a:pt x="12657" y="19753"/>
                  </a:lnTo>
                  <a:lnTo>
                    <a:pt x="14884" y="19050"/>
                  </a:lnTo>
                  <a:lnTo>
                    <a:pt x="16583" y="19391"/>
                  </a:lnTo>
                  <a:lnTo>
                    <a:pt x="19689" y="19030"/>
                  </a:lnTo>
                  <a:lnTo>
                    <a:pt x="18335" y="18548"/>
                  </a:lnTo>
                  <a:lnTo>
                    <a:pt x="16662" y="17767"/>
                  </a:lnTo>
                  <a:lnTo>
                    <a:pt x="21520" y="16502"/>
                  </a:lnTo>
                  <a:lnTo>
                    <a:pt x="21600" y="15842"/>
                  </a:lnTo>
                  <a:lnTo>
                    <a:pt x="21042" y="14238"/>
                  </a:lnTo>
                  <a:lnTo>
                    <a:pt x="19695" y="14120"/>
                  </a:lnTo>
                  <a:lnTo>
                    <a:pt x="18773" y="15157"/>
                  </a:lnTo>
                  <a:lnTo>
                    <a:pt x="16954" y="14916"/>
                  </a:lnTo>
                  <a:cubicBezTo>
                    <a:pt x="16658" y="14546"/>
                    <a:pt x="16446" y="14141"/>
                    <a:pt x="16327" y="13718"/>
                  </a:cubicBezTo>
                  <a:cubicBezTo>
                    <a:pt x="16175" y="13182"/>
                    <a:pt x="16175" y="12628"/>
                    <a:pt x="16327" y="12092"/>
                  </a:cubicBezTo>
                  <a:cubicBezTo>
                    <a:pt x="16208" y="11609"/>
                    <a:pt x="15994" y="11142"/>
                    <a:pt x="15690" y="10709"/>
                  </a:cubicBezTo>
                  <a:cubicBezTo>
                    <a:pt x="15360" y="10238"/>
                    <a:pt x="14929" y="9811"/>
                    <a:pt x="14416" y="9446"/>
                  </a:cubicBezTo>
                  <a:lnTo>
                    <a:pt x="13327" y="7779"/>
                  </a:lnTo>
                  <a:lnTo>
                    <a:pt x="10543" y="6097"/>
                  </a:lnTo>
                  <a:lnTo>
                    <a:pt x="8818" y="6097"/>
                  </a:lnTo>
                  <a:lnTo>
                    <a:pt x="7603" y="5799"/>
                  </a:lnTo>
                  <a:cubicBezTo>
                    <a:pt x="7249" y="5554"/>
                    <a:pt x="7071" y="5196"/>
                    <a:pt x="7125" y="4835"/>
                  </a:cubicBezTo>
                  <a:cubicBezTo>
                    <a:pt x="7216" y="4226"/>
                    <a:pt x="7901" y="3767"/>
                    <a:pt x="8711" y="3773"/>
                  </a:cubicBezTo>
                  <a:lnTo>
                    <a:pt x="10301" y="2689"/>
                  </a:lnTo>
                  <a:lnTo>
                    <a:pt x="8469" y="2151"/>
                  </a:lnTo>
                  <a:lnTo>
                    <a:pt x="6346" y="1730"/>
                  </a:lnTo>
                  <a:lnTo>
                    <a:pt x="6979" y="1072"/>
                  </a:lnTo>
                  <a:lnTo>
                    <a:pt x="7431" y="111"/>
                  </a:lnTo>
                  <a:lnTo>
                    <a:pt x="6288"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78" name="Shape 578"/>
            <p:cNvSpPr/>
            <p:nvPr/>
          </p:nvSpPr>
          <p:spPr>
            <a:xfrm>
              <a:off x="9952225" y="1972679"/>
              <a:ext cx="37275" cy="48190"/>
            </a:xfrm>
            <a:custGeom>
              <a:avLst/>
              <a:gdLst/>
              <a:ahLst/>
              <a:cxnLst>
                <a:cxn ang="0">
                  <a:pos x="wd2" y="hd2"/>
                </a:cxn>
                <a:cxn ang="5400000">
                  <a:pos x="wd2" y="hd2"/>
                </a:cxn>
                <a:cxn ang="10800000">
                  <a:pos x="wd2" y="hd2"/>
                </a:cxn>
                <a:cxn ang="16200000">
                  <a:pos x="wd2" y="hd2"/>
                </a:cxn>
              </a:cxnLst>
              <a:rect l="0" t="0" r="r" b="b"/>
              <a:pathLst>
                <a:path w="21600" h="21600" extrusionOk="0">
                  <a:moveTo>
                    <a:pt x="4405" y="858"/>
                  </a:moveTo>
                  <a:lnTo>
                    <a:pt x="0" y="8854"/>
                  </a:lnTo>
                  <a:lnTo>
                    <a:pt x="5633" y="18505"/>
                  </a:lnTo>
                  <a:lnTo>
                    <a:pt x="16548" y="21600"/>
                  </a:lnTo>
                  <a:lnTo>
                    <a:pt x="21600" y="10060"/>
                  </a:lnTo>
                  <a:lnTo>
                    <a:pt x="18861" y="0"/>
                  </a:lnTo>
                  <a:lnTo>
                    <a:pt x="4405" y="858"/>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79" name="Shape 579"/>
            <p:cNvSpPr/>
            <p:nvPr/>
          </p:nvSpPr>
          <p:spPr>
            <a:xfrm>
              <a:off x="10001488" y="2355701"/>
              <a:ext cx="40475" cy="37275"/>
            </a:xfrm>
            <a:custGeom>
              <a:avLst/>
              <a:gdLst/>
              <a:ahLst/>
              <a:cxnLst>
                <a:cxn ang="0">
                  <a:pos x="wd2" y="hd2"/>
                </a:cxn>
                <a:cxn ang="5400000">
                  <a:pos x="wd2" y="hd2"/>
                </a:cxn>
                <a:cxn ang="10800000">
                  <a:pos x="wd2" y="hd2"/>
                </a:cxn>
                <a:cxn ang="16200000">
                  <a:pos x="wd2" y="hd2"/>
                </a:cxn>
              </a:cxnLst>
              <a:rect l="0" t="0" r="r" b="b"/>
              <a:pathLst>
                <a:path w="21600" h="21600" extrusionOk="0">
                  <a:moveTo>
                    <a:pt x="13214" y="0"/>
                  </a:moveTo>
                  <a:lnTo>
                    <a:pt x="0" y="6137"/>
                  </a:lnTo>
                  <a:lnTo>
                    <a:pt x="4727" y="21600"/>
                  </a:lnTo>
                  <a:lnTo>
                    <a:pt x="21600" y="12940"/>
                  </a:lnTo>
                  <a:lnTo>
                    <a:pt x="13214"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80" name="Shape 580"/>
            <p:cNvSpPr/>
            <p:nvPr/>
          </p:nvSpPr>
          <p:spPr>
            <a:xfrm>
              <a:off x="10059361" y="2368352"/>
              <a:ext cx="37275" cy="37275"/>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4630" y="1789"/>
                  </a:lnTo>
                  <a:lnTo>
                    <a:pt x="0" y="17575"/>
                  </a:lnTo>
                  <a:lnTo>
                    <a:pt x="16425" y="21600"/>
                  </a:lnTo>
                  <a:lnTo>
                    <a:pt x="21600"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81" name="Shape 581"/>
            <p:cNvSpPr/>
            <p:nvPr/>
          </p:nvSpPr>
          <p:spPr>
            <a:xfrm>
              <a:off x="10329076" y="3121773"/>
              <a:ext cx="89951" cy="104639"/>
            </a:xfrm>
            <a:custGeom>
              <a:avLst/>
              <a:gdLst/>
              <a:ahLst/>
              <a:cxnLst>
                <a:cxn ang="0">
                  <a:pos x="wd2" y="hd2"/>
                </a:cxn>
                <a:cxn ang="5400000">
                  <a:pos x="wd2" y="hd2"/>
                </a:cxn>
                <a:cxn ang="10800000">
                  <a:pos x="wd2" y="hd2"/>
                </a:cxn>
                <a:cxn ang="16200000">
                  <a:pos x="wd2" y="hd2"/>
                </a:cxn>
              </a:cxnLst>
              <a:rect l="0" t="0" r="r" b="b"/>
              <a:pathLst>
                <a:path w="20245" h="21188" extrusionOk="0">
                  <a:moveTo>
                    <a:pt x="11664" y="4816"/>
                  </a:moveTo>
                  <a:lnTo>
                    <a:pt x="9025" y="9331"/>
                  </a:lnTo>
                  <a:lnTo>
                    <a:pt x="6223" y="14637"/>
                  </a:lnTo>
                  <a:lnTo>
                    <a:pt x="0" y="13938"/>
                  </a:lnTo>
                  <a:lnTo>
                    <a:pt x="635" y="18481"/>
                  </a:lnTo>
                  <a:lnTo>
                    <a:pt x="7824" y="19865"/>
                  </a:lnTo>
                  <a:cubicBezTo>
                    <a:pt x="10049" y="21332"/>
                    <a:pt x="12992" y="21600"/>
                    <a:pt x="15502" y="20564"/>
                  </a:cubicBezTo>
                  <a:cubicBezTo>
                    <a:pt x="19950" y="18729"/>
                    <a:pt x="21600" y="13831"/>
                    <a:pt x="19023" y="10107"/>
                  </a:cubicBezTo>
                  <a:lnTo>
                    <a:pt x="19415" y="0"/>
                  </a:lnTo>
                  <a:lnTo>
                    <a:pt x="11664" y="4816"/>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82" name="Shape 582"/>
            <p:cNvSpPr/>
            <p:nvPr/>
          </p:nvSpPr>
          <p:spPr>
            <a:xfrm>
              <a:off x="10803352" y="2897864"/>
              <a:ext cx="74450" cy="119395"/>
            </a:xfrm>
            <a:custGeom>
              <a:avLst/>
              <a:gdLst/>
              <a:ahLst/>
              <a:cxnLst>
                <a:cxn ang="0">
                  <a:pos x="wd2" y="hd2"/>
                </a:cxn>
                <a:cxn ang="5400000">
                  <a:pos x="wd2" y="hd2"/>
                </a:cxn>
                <a:cxn ang="10800000">
                  <a:pos x="wd2" y="hd2"/>
                </a:cxn>
                <a:cxn ang="16200000">
                  <a:pos x="wd2" y="hd2"/>
                </a:cxn>
              </a:cxnLst>
              <a:rect l="0" t="0" r="r" b="b"/>
              <a:pathLst>
                <a:path w="21600" h="21600" extrusionOk="0">
                  <a:moveTo>
                    <a:pt x="13661" y="1731"/>
                  </a:moveTo>
                  <a:lnTo>
                    <a:pt x="11853" y="5894"/>
                  </a:lnTo>
                  <a:lnTo>
                    <a:pt x="4206" y="5101"/>
                  </a:lnTo>
                  <a:lnTo>
                    <a:pt x="0" y="9460"/>
                  </a:lnTo>
                  <a:lnTo>
                    <a:pt x="168" y="14442"/>
                  </a:lnTo>
                  <a:cubicBezTo>
                    <a:pt x="2798" y="15061"/>
                    <a:pt x="5194" y="16010"/>
                    <a:pt x="7206" y="17228"/>
                  </a:cubicBezTo>
                  <a:cubicBezTo>
                    <a:pt x="9251" y="18466"/>
                    <a:pt x="10854" y="19955"/>
                    <a:pt x="11913" y="21600"/>
                  </a:cubicBezTo>
                  <a:lnTo>
                    <a:pt x="21600" y="20338"/>
                  </a:lnTo>
                  <a:lnTo>
                    <a:pt x="21600" y="12245"/>
                  </a:lnTo>
                  <a:lnTo>
                    <a:pt x="20591" y="5088"/>
                  </a:lnTo>
                  <a:lnTo>
                    <a:pt x="18069" y="0"/>
                  </a:lnTo>
                  <a:lnTo>
                    <a:pt x="13661" y="1731"/>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83" name="Shape 583"/>
            <p:cNvSpPr/>
            <p:nvPr/>
          </p:nvSpPr>
          <p:spPr>
            <a:xfrm>
              <a:off x="10774274" y="3061049"/>
              <a:ext cx="101001" cy="176519"/>
            </a:xfrm>
            <a:custGeom>
              <a:avLst/>
              <a:gdLst/>
              <a:ahLst/>
              <a:cxnLst>
                <a:cxn ang="0">
                  <a:pos x="wd2" y="hd2"/>
                </a:cxn>
                <a:cxn ang="5400000">
                  <a:pos x="wd2" y="hd2"/>
                </a:cxn>
                <a:cxn ang="10800000">
                  <a:pos x="wd2" y="hd2"/>
                </a:cxn>
                <a:cxn ang="16200000">
                  <a:pos x="wd2" y="hd2"/>
                </a:cxn>
              </a:cxnLst>
              <a:rect l="0" t="0" r="r" b="b"/>
              <a:pathLst>
                <a:path w="21055" h="21324" extrusionOk="0">
                  <a:moveTo>
                    <a:pt x="8993" y="0"/>
                  </a:moveTo>
                  <a:lnTo>
                    <a:pt x="4720" y="2328"/>
                  </a:lnTo>
                  <a:lnTo>
                    <a:pt x="264" y="4061"/>
                  </a:lnTo>
                  <a:lnTo>
                    <a:pt x="0" y="7596"/>
                  </a:lnTo>
                  <a:lnTo>
                    <a:pt x="4908" y="9951"/>
                  </a:lnTo>
                  <a:lnTo>
                    <a:pt x="4908" y="14304"/>
                  </a:lnTo>
                  <a:lnTo>
                    <a:pt x="7308" y="16172"/>
                  </a:lnTo>
                  <a:lnTo>
                    <a:pt x="8380" y="19699"/>
                  </a:lnTo>
                  <a:cubicBezTo>
                    <a:pt x="8501" y="20496"/>
                    <a:pt x="9534" y="21148"/>
                    <a:pt x="10902" y="21289"/>
                  </a:cubicBezTo>
                  <a:cubicBezTo>
                    <a:pt x="13902" y="21600"/>
                    <a:pt x="16165" y="19752"/>
                    <a:pt x="14647" y="18231"/>
                  </a:cubicBezTo>
                  <a:lnTo>
                    <a:pt x="18270" y="17605"/>
                  </a:lnTo>
                  <a:cubicBezTo>
                    <a:pt x="19422" y="16417"/>
                    <a:pt x="20233" y="15129"/>
                    <a:pt x="20671" y="13792"/>
                  </a:cubicBezTo>
                  <a:cubicBezTo>
                    <a:pt x="21600" y="10953"/>
                    <a:pt x="20834" y="8017"/>
                    <a:pt x="18496" y="5460"/>
                  </a:cubicBezTo>
                  <a:lnTo>
                    <a:pt x="18149" y="907"/>
                  </a:lnTo>
                  <a:lnTo>
                    <a:pt x="8993"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84" name="Shape 584"/>
            <p:cNvSpPr/>
            <p:nvPr/>
          </p:nvSpPr>
          <p:spPr>
            <a:xfrm>
              <a:off x="11082388" y="3298805"/>
              <a:ext cx="199286" cy="106996"/>
            </a:xfrm>
            <a:custGeom>
              <a:avLst/>
              <a:gdLst/>
              <a:ahLst/>
              <a:cxnLst>
                <a:cxn ang="0">
                  <a:pos x="wd2" y="hd2"/>
                </a:cxn>
                <a:cxn ang="5400000">
                  <a:pos x="wd2" y="hd2"/>
                </a:cxn>
                <a:cxn ang="10800000">
                  <a:pos x="wd2" y="hd2"/>
                </a:cxn>
                <a:cxn ang="16200000">
                  <a:pos x="wd2" y="hd2"/>
                </a:cxn>
              </a:cxnLst>
              <a:rect l="0" t="0" r="r" b="b"/>
              <a:pathLst>
                <a:path w="21600" h="21334" extrusionOk="0">
                  <a:moveTo>
                    <a:pt x="7882" y="0"/>
                  </a:moveTo>
                  <a:lnTo>
                    <a:pt x="5685" y="3441"/>
                  </a:lnTo>
                  <a:lnTo>
                    <a:pt x="1488" y="2877"/>
                  </a:lnTo>
                  <a:lnTo>
                    <a:pt x="0" y="5287"/>
                  </a:lnTo>
                  <a:lnTo>
                    <a:pt x="2117" y="8371"/>
                  </a:lnTo>
                  <a:lnTo>
                    <a:pt x="8892" y="11123"/>
                  </a:lnTo>
                  <a:lnTo>
                    <a:pt x="13224" y="15942"/>
                  </a:lnTo>
                  <a:lnTo>
                    <a:pt x="17549" y="21334"/>
                  </a:lnTo>
                  <a:lnTo>
                    <a:pt x="19418" y="15125"/>
                  </a:lnTo>
                  <a:lnTo>
                    <a:pt x="19418" y="11123"/>
                  </a:lnTo>
                  <a:lnTo>
                    <a:pt x="21600" y="5502"/>
                  </a:lnTo>
                  <a:cubicBezTo>
                    <a:pt x="21188" y="3626"/>
                    <a:pt x="20374" y="2139"/>
                    <a:pt x="19348" y="1386"/>
                  </a:cubicBezTo>
                  <a:cubicBezTo>
                    <a:pt x="17095" y="-266"/>
                    <a:pt x="14537" y="1740"/>
                    <a:pt x="13641" y="5861"/>
                  </a:cubicBezTo>
                  <a:lnTo>
                    <a:pt x="11263" y="1414"/>
                  </a:lnTo>
                  <a:lnTo>
                    <a:pt x="7882"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85" name="Shape 585"/>
            <p:cNvSpPr/>
            <p:nvPr/>
          </p:nvSpPr>
          <p:spPr>
            <a:xfrm>
              <a:off x="11177024" y="3465938"/>
              <a:ext cx="44164" cy="38657"/>
            </a:xfrm>
            <a:custGeom>
              <a:avLst/>
              <a:gdLst/>
              <a:ahLst/>
              <a:cxnLst>
                <a:cxn ang="0">
                  <a:pos x="wd2" y="hd2"/>
                </a:cxn>
                <a:cxn ang="5400000">
                  <a:pos x="wd2" y="hd2"/>
                </a:cxn>
                <a:cxn ang="10800000">
                  <a:pos x="wd2" y="hd2"/>
                </a:cxn>
                <a:cxn ang="16200000">
                  <a:pos x="wd2" y="hd2"/>
                </a:cxn>
              </a:cxnLst>
              <a:rect l="0" t="0" r="r" b="b"/>
              <a:pathLst>
                <a:path w="21600" h="21600" extrusionOk="0">
                  <a:moveTo>
                    <a:pt x="15774" y="1048"/>
                  </a:moveTo>
                  <a:lnTo>
                    <a:pt x="1426" y="0"/>
                  </a:lnTo>
                  <a:lnTo>
                    <a:pt x="0" y="17702"/>
                  </a:lnTo>
                  <a:lnTo>
                    <a:pt x="21600" y="21600"/>
                  </a:lnTo>
                  <a:lnTo>
                    <a:pt x="15774" y="1048"/>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86" name="Shape 586"/>
            <p:cNvSpPr/>
            <p:nvPr/>
          </p:nvSpPr>
          <p:spPr>
            <a:xfrm>
              <a:off x="11862161" y="3503504"/>
              <a:ext cx="221771" cy="76737"/>
            </a:xfrm>
            <a:custGeom>
              <a:avLst/>
              <a:gdLst/>
              <a:ahLst/>
              <a:cxnLst>
                <a:cxn ang="0">
                  <a:pos x="wd2" y="hd2"/>
                </a:cxn>
                <a:cxn ang="5400000">
                  <a:pos x="wd2" y="hd2"/>
                </a:cxn>
                <a:cxn ang="10800000">
                  <a:pos x="wd2" y="hd2"/>
                </a:cxn>
                <a:cxn ang="16200000">
                  <a:pos x="wd2" y="hd2"/>
                </a:cxn>
              </a:cxnLst>
              <a:rect l="0" t="0" r="r" b="b"/>
              <a:pathLst>
                <a:path w="21565" h="19779" extrusionOk="0">
                  <a:moveTo>
                    <a:pt x="12434" y="4397"/>
                  </a:moveTo>
                  <a:lnTo>
                    <a:pt x="7006" y="2044"/>
                  </a:lnTo>
                  <a:lnTo>
                    <a:pt x="3364" y="1828"/>
                  </a:lnTo>
                  <a:cubicBezTo>
                    <a:pt x="2241" y="-1757"/>
                    <a:pt x="29" y="279"/>
                    <a:pt x="0" y="4926"/>
                  </a:cubicBezTo>
                  <a:cubicBezTo>
                    <a:pt x="-35" y="10379"/>
                    <a:pt x="2718" y="12346"/>
                    <a:pt x="3736" y="7595"/>
                  </a:cubicBezTo>
                  <a:lnTo>
                    <a:pt x="6269" y="12491"/>
                  </a:lnTo>
                  <a:lnTo>
                    <a:pt x="8797" y="17829"/>
                  </a:lnTo>
                  <a:cubicBezTo>
                    <a:pt x="10237" y="18722"/>
                    <a:pt x="11702" y="19311"/>
                    <a:pt x="13178" y="19590"/>
                  </a:cubicBezTo>
                  <a:cubicBezTo>
                    <a:pt x="14509" y="19843"/>
                    <a:pt x="15846" y="19843"/>
                    <a:pt x="17178" y="19590"/>
                  </a:cubicBezTo>
                  <a:lnTo>
                    <a:pt x="21565" y="16031"/>
                  </a:lnTo>
                  <a:lnTo>
                    <a:pt x="21234" y="9358"/>
                  </a:lnTo>
                  <a:cubicBezTo>
                    <a:pt x="20150" y="10055"/>
                    <a:pt x="19031" y="10305"/>
                    <a:pt x="17917" y="10099"/>
                  </a:cubicBezTo>
                  <a:cubicBezTo>
                    <a:pt x="16919" y="9915"/>
                    <a:pt x="15935" y="9366"/>
                    <a:pt x="14995" y="8468"/>
                  </a:cubicBezTo>
                  <a:lnTo>
                    <a:pt x="12434" y="4397"/>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87" name="Shape 587"/>
            <p:cNvSpPr/>
            <p:nvPr/>
          </p:nvSpPr>
          <p:spPr>
            <a:xfrm>
              <a:off x="11469757" y="1512794"/>
              <a:ext cx="73817" cy="62777"/>
            </a:xfrm>
            <a:custGeom>
              <a:avLst/>
              <a:gdLst/>
              <a:ahLst/>
              <a:cxnLst>
                <a:cxn ang="0">
                  <a:pos x="wd2" y="hd2"/>
                </a:cxn>
                <a:cxn ang="5400000">
                  <a:pos x="wd2" y="hd2"/>
                </a:cxn>
                <a:cxn ang="10800000">
                  <a:pos x="wd2" y="hd2"/>
                </a:cxn>
                <a:cxn ang="16200000">
                  <a:pos x="wd2" y="hd2"/>
                </a:cxn>
              </a:cxnLst>
              <a:rect l="0" t="0" r="r" b="b"/>
              <a:pathLst>
                <a:path w="20495" h="21600" extrusionOk="0">
                  <a:moveTo>
                    <a:pt x="13981" y="0"/>
                  </a:moveTo>
                  <a:lnTo>
                    <a:pt x="5719" y="857"/>
                  </a:lnTo>
                  <a:lnTo>
                    <a:pt x="0" y="11369"/>
                  </a:lnTo>
                  <a:lnTo>
                    <a:pt x="5962" y="17640"/>
                  </a:lnTo>
                  <a:lnTo>
                    <a:pt x="14301" y="21600"/>
                  </a:lnTo>
                  <a:cubicBezTo>
                    <a:pt x="17054" y="20527"/>
                    <a:pt x="19207" y="17865"/>
                    <a:pt x="20066" y="14472"/>
                  </a:cubicBezTo>
                  <a:cubicBezTo>
                    <a:pt x="21600" y="8411"/>
                    <a:pt x="18887" y="1959"/>
                    <a:pt x="13981" y="0"/>
                  </a:cubicBez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88" name="Shape 588"/>
            <p:cNvSpPr/>
            <p:nvPr/>
          </p:nvSpPr>
          <p:spPr>
            <a:xfrm>
              <a:off x="18557851" y="7412673"/>
              <a:ext cx="3012911" cy="2301975"/>
            </a:xfrm>
            <a:custGeom>
              <a:avLst/>
              <a:gdLst/>
              <a:ahLst/>
              <a:cxnLst>
                <a:cxn ang="0">
                  <a:pos x="wd2" y="hd2"/>
                </a:cxn>
                <a:cxn ang="5400000">
                  <a:pos x="wd2" y="hd2"/>
                </a:cxn>
                <a:cxn ang="10800000">
                  <a:pos x="wd2" y="hd2"/>
                </a:cxn>
                <a:cxn ang="16200000">
                  <a:pos x="wd2" y="hd2"/>
                </a:cxn>
              </a:cxnLst>
              <a:rect l="0" t="0" r="r" b="b"/>
              <a:pathLst>
                <a:path w="21600" h="21587" extrusionOk="0">
                  <a:moveTo>
                    <a:pt x="5954" y="5356"/>
                  </a:moveTo>
                  <a:lnTo>
                    <a:pt x="5796" y="5869"/>
                  </a:lnTo>
                  <a:lnTo>
                    <a:pt x="5503" y="6311"/>
                  </a:lnTo>
                  <a:lnTo>
                    <a:pt x="5365" y="6483"/>
                  </a:lnTo>
                  <a:lnTo>
                    <a:pt x="5082" y="6656"/>
                  </a:lnTo>
                  <a:lnTo>
                    <a:pt x="4719" y="6834"/>
                  </a:lnTo>
                  <a:lnTo>
                    <a:pt x="4278" y="6893"/>
                  </a:lnTo>
                  <a:lnTo>
                    <a:pt x="3867" y="6963"/>
                  </a:lnTo>
                  <a:lnTo>
                    <a:pt x="3605" y="7152"/>
                  </a:lnTo>
                  <a:lnTo>
                    <a:pt x="3201" y="7421"/>
                  </a:lnTo>
                  <a:lnTo>
                    <a:pt x="2840" y="7616"/>
                  </a:lnTo>
                  <a:lnTo>
                    <a:pt x="2159" y="7891"/>
                  </a:lnTo>
                  <a:lnTo>
                    <a:pt x="1627" y="8085"/>
                  </a:lnTo>
                  <a:lnTo>
                    <a:pt x="1116" y="8295"/>
                  </a:lnTo>
                  <a:lnTo>
                    <a:pt x="1025" y="8677"/>
                  </a:lnTo>
                  <a:lnTo>
                    <a:pt x="980" y="8983"/>
                  </a:lnTo>
                  <a:lnTo>
                    <a:pt x="880" y="9313"/>
                  </a:lnTo>
                  <a:lnTo>
                    <a:pt x="718" y="9572"/>
                  </a:lnTo>
                  <a:lnTo>
                    <a:pt x="742" y="9911"/>
                  </a:lnTo>
                  <a:lnTo>
                    <a:pt x="766" y="10200"/>
                  </a:lnTo>
                  <a:lnTo>
                    <a:pt x="887" y="10459"/>
                  </a:lnTo>
                  <a:lnTo>
                    <a:pt x="982" y="10658"/>
                  </a:lnTo>
                  <a:lnTo>
                    <a:pt x="945" y="10981"/>
                  </a:lnTo>
                  <a:lnTo>
                    <a:pt x="804" y="11271"/>
                  </a:lnTo>
                  <a:lnTo>
                    <a:pt x="643" y="11837"/>
                  </a:lnTo>
                  <a:lnTo>
                    <a:pt x="607" y="12409"/>
                  </a:lnTo>
                  <a:lnTo>
                    <a:pt x="619" y="12825"/>
                  </a:lnTo>
                  <a:lnTo>
                    <a:pt x="619" y="14159"/>
                  </a:lnTo>
                  <a:lnTo>
                    <a:pt x="657" y="14449"/>
                  </a:lnTo>
                  <a:lnTo>
                    <a:pt x="756" y="14821"/>
                  </a:lnTo>
                  <a:lnTo>
                    <a:pt x="756" y="15123"/>
                  </a:lnTo>
                  <a:lnTo>
                    <a:pt x="806" y="15510"/>
                  </a:lnTo>
                  <a:lnTo>
                    <a:pt x="856" y="15799"/>
                  </a:lnTo>
                  <a:lnTo>
                    <a:pt x="756" y="16171"/>
                  </a:lnTo>
                  <a:lnTo>
                    <a:pt x="620" y="16478"/>
                  </a:lnTo>
                  <a:lnTo>
                    <a:pt x="546" y="16734"/>
                  </a:lnTo>
                  <a:lnTo>
                    <a:pt x="484" y="17052"/>
                  </a:lnTo>
                  <a:lnTo>
                    <a:pt x="393" y="17251"/>
                  </a:lnTo>
                  <a:lnTo>
                    <a:pt x="218" y="17348"/>
                  </a:lnTo>
                  <a:lnTo>
                    <a:pt x="0" y="17440"/>
                  </a:lnTo>
                  <a:lnTo>
                    <a:pt x="75" y="17639"/>
                  </a:lnTo>
                  <a:lnTo>
                    <a:pt x="148" y="17822"/>
                  </a:lnTo>
                  <a:lnTo>
                    <a:pt x="409" y="18166"/>
                  </a:lnTo>
                  <a:lnTo>
                    <a:pt x="717" y="18165"/>
                  </a:lnTo>
                  <a:lnTo>
                    <a:pt x="954" y="18364"/>
                  </a:lnTo>
                  <a:lnTo>
                    <a:pt x="1202" y="18316"/>
                  </a:lnTo>
                  <a:lnTo>
                    <a:pt x="1439" y="18047"/>
                  </a:lnTo>
                  <a:lnTo>
                    <a:pt x="1767" y="17901"/>
                  </a:lnTo>
                  <a:lnTo>
                    <a:pt x="2169" y="17804"/>
                  </a:lnTo>
                  <a:lnTo>
                    <a:pt x="2597" y="17535"/>
                  </a:lnTo>
                  <a:lnTo>
                    <a:pt x="2792" y="17454"/>
                  </a:lnTo>
                  <a:lnTo>
                    <a:pt x="3078" y="17389"/>
                  </a:lnTo>
                  <a:lnTo>
                    <a:pt x="3572" y="17373"/>
                  </a:lnTo>
                  <a:lnTo>
                    <a:pt x="3783" y="17308"/>
                  </a:lnTo>
                  <a:lnTo>
                    <a:pt x="4016" y="17260"/>
                  </a:lnTo>
                  <a:lnTo>
                    <a:pt x="4277" y="17211"/>
                  </a:lnTo>
                  <a:cubicBezTo>
                    <a:pt x="4368" y="17227"/>
                    <a:pt x="4461" y="17227"/>
                    <a:pt x="4552" y="17211"/>
                  </a:cubicBezTo>
                  <a:cubicBezTo>
                    <a:pt x="4646" y="17194"/>
                    <a:pt x="4738" y="17159"/>
                    <a:pt x="4825" y="17108"/>
                  </a:cubicBezTo>
                  <a:lnTo>
                    <a:pt x="5149" y="16802"/>
                  </a:lnTo>
                  <a:lnTo>
                    <a:pt x="5410" y="16608"/>
                  </a:lnTo>
                  <a:lnTo>
                    <a:pt x="5793" y="16451"/>
                  </a:lnTo>
                  <a:lnTo>
                    <a:pt x="6066" y="16339"/>
                  </a:lnTo>
                  <a:lnTo>
                    <a:pt x="6419" y="16236"/>
                  </a:lnTo>
                  <a:lnTo>
                    <a:pt x="7073" y="16033"/>
                  </a:lnTo>
                  <a:lnTo>
                    <a:pt x="7555" y="15812"/>
                  </a:lnTo>
                  <a:lnTo>
                    <a:pt x="7812" y="15893"/>
                  </a:lnTo>
                  <a:lnTo>
                    <a:pt x="8156" y="15925"/>
                  </a:lnTo>
                  <a:lnTo>
                    <a:pt x="8413" y="15764"/>
                  </a:lnTo>
                  <a:cubicBezTo>
                    <a:pt x="8514" y="15721"/>
                    <a:pt x="8618" y="15693"/>
                    <a:pt x="8724" y="15683"/>
                  </a:cubicBezTo>
                  <a:cubicBezTo>
                    <a:pt x="8850" y="15670"/>
                    <a:pt x="8977" y="15680"/>
                    <a:pt x="9101" y="15714"/>
                  </a:cubicBezTo>
                  <a:lnTo>
                    <a:pt x="9309" y="15811"/>
                  </a:lnTo>
                  <a:lnTo>
                    <a:pt x="9665" y="16129"/>
                  </a:lnTo>
                  <a:lnTo>
                    <a:pt x="9802" y="16323"/>
                  </a:lnTo>
                  <a:lnTo>
                    <a:pt x="10014" y="16431"/>
                  </a:lnTo>
                  <a:cubicBezTo>
                    <a:pt x="10054" y="16535"/>
                    <a:pt x="10087" y="16643"/>
                    <a:pt x="10112" y="16754"/>
                  </a:cubicBezTo>
                  <a:cubicBezTo>
                    <a:pt x="10146" y="16901"/>
                    <a:pt x="10167" y="17052"/>
                    <a:pt x="10174" y="17205"/>
                  </a:cubicBezTo>
                  <a:lnTo>
                    <a:pt x="10302" y="17344"/>
                  </a:lnTo>
                  <a:lnTo>
                    <a:pt x="10401" y="17554"/>
                  </a:lnTo>
                  <a:lnTo>
                    <a:pt x="10451" y="17811"/>
                  </a:lnTo>
                  <a:lnTo>
                    <a:pt x="10476" y="18064"/>
                  </a:lnTo>
                  <a:lnTo>
                    <a:pt x="10688" y="18145"/>
                  </a:lnTo>
                  <a:lnTo>
                    <a:pt x="10787" y="17837"/>
                  </a:lnTo>
                  <a:lnTo>
                    <a:pt x="10899" y="17643"/>
                  </a:lnTo>
                  <a:lnTo>
                    <a:pt x="11281" y="17568"/>
                  </a:lnTo>
                  <a:lnTo>
                    <a:pt x="11514" y="17330"/>
                  </a:lnTo>
                  <a:lnTo>
                    <a:pt x="11659" y="16996"/>
                  </a:lnTo>
                  <a:lnTo>
                    <a:pt x="11759" y="16727"/>
                  </a:lnTo>
                  <a:lnTo>
                    <a:pt x="11983" y="16727"/>
                  </a:lnTo>
                  <a:lnTo>
                    <a:pt x="12102" y="16986"/>
                  </a:lnTo>
                  <a:lnTo>
                    <a:pt x="12069" y="17282"/>
                  </a:lnTo>
                  <a:lnTo>
                    <a:pt x="11874" y="17524"/>
                  </a:lnTo>
                  <a:lnTo>
                    <a:pt x="11654" y="17767"/>
                  </a:lnTo>
                  <a:lnTo>
                    <a:pt x="11510" y="17972"/>
                  </a:lnTo>
                  <a:lnTo>
                    <a:pt x="11473" y="18225"/>
                  </a:lnTo>
                  <a:lnTo>
                    <a:pt x="11274" y="18418"/>
                  </a:lnTo>
                  <a:lnTo>
                    <a:pt x="11125" y="18467"/>
                  </a:lnTo>
                  <a:lnTo>
                    <a:pt x="11188" y="18634"/>
                  </a:lnTo>
                  <a:lnTo>
                    <a:pt x="11336" y="18634"/>
                  </a:lnTo>
                  <a:lnTo>
                    <a:pt x="11507" y="18537"/>
                  </a:lnTo>
                  <a:lnTo>
                    <a:pt x="11648" y="18208"/>
                  </a:lnTo>
                  <a:lnTo>
                    <a:pt x="11859" y="17966"/>
                  </a:lnTo>
                  <a:lnTo>
                    <a:pt x="11982" y="17997"/>
                  </a:lnTo>
                  <a:lnTo>
                    <a:pt x="12028" y="18234"/>
                  </a:lnTo>
                  <a:lnTo>
                    <a:pt x="12003" y="18557"/>
                  </a:lnTo>
                  <a:lnTo>
                    <a:pt x="11990" y="18719"/>
                  </a:lnTo>
                  <a:lnTo>
                    <a:pt x="12143" y="18913"/>
                  </a:lnTo>
                  <a:lnTo>
                    <a:pt x="12243" y="19251"/>
                  </a:lnTo>
                  <a:lnTo>
                    <a:pt x="12130" y="19639"/>
                  </a:lnTo>
                  <a:lnTo>
                    <a:pt x="12031" y="19855"/>
                  </a:lnTo>
                  <a:lnTo>
                    <a:pt x="11944" y="20096"/>
                  </a:lnTo>
                  <a:lnTo>
                    <a:pt x="12193" y="20469"/>
                  </a:lnTo>
                  <a:lnTo>
                    <a:pt x="12600" y="20760"/>
                  </a:lnTo>
                  <a:lnTo>
                    <a:pt x="12912" y="21094"/>
                  </a:lnTo>
                  <a:lnTo>
                    <a:pt x="13119" y="21142"/>
                  </a:lnTo>
                  <a:lnTo>
                    <a:pt x="13372" y="21202"/>
                  </a:lnTo>
                  <a:cubicBezTo>
                    <a:pt x="13427" y="21195"/>
                    <a:pt x="13481" y="21173"/>
                    <a:pt x="13529" y="21138"/>
                  </a:cubicBezTo>
                  <a:cubicBezTo>
                    <a:pt x="13608" y="21080"/>
                    <a:pt x="13669" y="20988"/>
                    <a:pt x="13703" y="20879"/>
                  </a:cubicBezTo>
                  <a:lnTo>
                    <a:pt x="13911" y="20820"/>
                  </a:lnTo>
                  <a:lnTo>
                    <a:pt x="14131" y="20831"/>
                  </a:lnTo>
                  <a:lnTo>
                    <a:pt x="14366" y="21000"/>
                  </a:lnTo>
                  <a:lnTo>
                    <a:pt x="14503" y="21323"/>
                  </a:lnTo>
                  <a:cubicBezTo>
                    <a:pt x="14516" y="21451"/>
                    <a:pt x="14589" y="21554"/>
                    <a:pt x="14686" y="21581"/>
                  </a:cubicBezTo>
                  <a:cubicBezTo>
                    <a:pt x="14755" y="21600"/>
                    <a:pt x="14827" y="21576"/>
                    <a:pt x="14881" y="21516"/>
                  </a:cubicBezTo>
                  <a:lnTo>
                    <a:pt x="15117" y="21042"/>
                  </a:lnTo>
                  <a:cubicBezTo>
                    <a:pt x="15153" y="20962"/>
                    <a:pt x="15199" y="20891"/>
                    <a:pt x="15254" y="20832"/>
                  </a:cubicBezTo>
                  <a:cubicBezTo>
                    <a:pt x="15361" y="20715"/>
                    <a:pt x="15495" y="20649"/>
                    <a:pt x="15635" y="20643"/>
                  </a:cubicBezTo>
                  <a:lnTo>
                    <a:pt x="15896" y="20578"/>
                  </a:lnTo>
                  <a:lnTo>
                    <a:pt x="16108" y="20578"/>
                  </a:lnTo>
                  <a:lnTo>
                    <a:pt x="16320" y="20708"/>
                  </a:lnTo>
                  <a:cubicBezTo>
                    <a:pt x="16368" y="20765"/>
                    <a:pt x="16429" y="20799"/>
                    <a:pt x="16494" y="20805"/>
                  </a:cubicBezTo>
                  <a:cubicBezTo>
                    <a:pt x="16587" y="20814"/>
                    <a:pt x="16677" y="20766"/>
                    <a:pt x="16739" y="20676"/>
                  </a:cubicBezTo>
                  <a:lnTo>
                    <a:pt x="16988" y="20110"/>
                  </a:lnTo>
                  <a:lnTo>
                    <a:pt x="17250" y="19592"/>
                  </a:lnTo>
                  <a:cubicBezTo>
                    <a:pt x="17331" y="19471"/>
                    <a:pt x="17410" y="19347"/>
                    <a:pt x="17487" y="19220"/>
                  </a:cubicBezTo>
                  <a:cubicBezTo>
                    <a:pt x="17562" y="19095"/>
                    <a:pt x="17636" y="18967"/>
                    <a:pt x="17707" y="18837"/>
                  </a:cubicBezTo>
                  <a:lnTo>
                    <a:pt x="18063" y="18805"/>
                  </a:lnTo>
                  <a:lnTo>
                    <a:pt x="18151" y="18627"/>
                  </a:lnTo>
                  <a:lnTo>
                    <a:pt x="18358" y="18341"/>
                  </a:lnTo>
                  <a:lnTo>
                    <a:pt x="18454" y="18136"/>
                  </a:lnTo>
                  <a:lnTo>
                    <a:pt x="18691" y="17893"/>
                  </a:lnTo>
                  <a:cubicBezTo>
                    <a:pt x="18717" y="17817"/>
                    <a:pt x="18736" y="17738"/>
                    <a:pt x="18748" y="17656"/>
                  </a:cubicBezTo>
                  <a:cubicBezTo>
                    <a:pt x="18765" y="17543"/>
                    <a:pt x="18767" y="17423"/>
                    <a:pt x="18810" y="17321"/>
                  </a:cubicBezTo>
                  <a:cubicBezTo>
                    <a:pt x="18860" y="17203"/>
                    <a:pt x="18955" y="17129"/>
                    <a:pt x="19059" y="17127"/>
                  </a:cubicBezTo>
                  <a:lnTo>
                    <a:pt x="19413" y="16924"/>
                  </a:lnTo>
                  <a:lnTo>
                    <a:pt x="19787" y="16655"/>
                  </a:lnTo>
                  <a:lnTo>
                    <a:pt x="19874" y="16445"/>
                  </a:lnTo>
                  <a:lnTo>
                    <a:pt x="20023" y="16251"/>
                  </a:lnTo>
                  <a:lnTo>
                    <a:pt x="20285" y="15880"/>
                  </a:lnTo>
                  <a:lnTo>
                    <a:pt x="20451" y="15642"/>
                  </a:lnTo>
                  <a:lnTo>
                    <a:pt x="20476" y="15370"/>
                  </a:lnTo>
                  <a:cubicBezTo>
                    <a:pt x="20512" y="15250"/>
                    <a:pt x="20553" y="15133"/>
                    <a:pt x="20601" y="15020"/>
                  </a:cubicBezTo>
                  <a:cubicBezTo>
                    <a:pt x="20671" y="14852"/>
                    <a:pt x="20753" y="14693"/>
                    <a:pt x="20846" y="14545"/>
                  </a:cubicBezTo>
                  <a:cubicBezTo>
                    <a:pt x="20913" y="14433"/>
                    <a:pt x="20979" y="14320"/>
                    <a:pt x="21045" y="14206"/>
                  </a:cubicBezTo>
                  <a:cubicBezTo>
                    <a:pt x="21111" y="14091"/>
                    <a:pt x="21176" y="13976"/>
                    <a:pt x="21240" y="13860"/>
                  </a:cubicBezTo>
                  <a:cubicBezTo>
                    <a:pt x="21281" y="13719"/>
                    <a:pt x="21310" y="13572"/>
                    <a:pt x="21327" y="13423"/>
                  </a:cubicBezTo>
                  <a:cubicBezTo>
                    <a:pt x="21345" y="13266"/>
                    <a:pt x="21349" y="13107"/>
                    <a:pt x="21340" y="12948"/>
                  </a:cubicBezTo>
                  <a:lnTo>
                    <a:pt x="21550" y="12563"/>
                  </a:lnTo>
                  <a:cubicBezTo>
                    <a:pt x="21536" y="12461"/>
                    <a:pt x="21532" y="12358"/>
                    <a:pt x="21538" y="12255"/>
                  </a:cubicBezTo>
                  <a:cubicBezTo>
                    <a:pt x="21545" y="12135"/>
                    <a:pt x="21566" y="12016"/>
                    <a:pt x="21600" y="11904"/>
                  </a:cubicBezTo>
                  <a:lnTo>
                    <a:pt x="21600" y="11340"/>
                  </a:lnTo>
                  <a:lnTo>
                    <a:pt x="21538" y="11038"/>
                  </a:lnTo>
                  <a:lnTo>
                    <a:pt x="21389" y="10617"/>
                  </a:lnTo>
                  <a:lnTo>
                    <a:pt x="21281" y="10240"/>
                  </a:lnTo>
                  <a:lnTo>
                    <a:pt x="21028" y="9986"/>
                  </a:lnTo>
                  <a:lnTo>
                    <a:pt x="20791" y="9581"/>
                  </a:lnTo>
                  <a:lnTo>
                    <a:pt x="20733" y="9333"/>
                  </a:lnTo>
                  <a:lnTo>
                    <a:pt x="20397" y="8721"/>
                  </a:lnTo>
                  <a:lnTo>
                    <a:pt x="20297" y="8091"/>
                  </a:lnTo>
                  <a:lnTo>
                    <a:pt x="20106" y="7525"/>
                  </a:lnTo>
                  <a:lnTo>
                    <a:pt x="19820" y="6996"/>
                  </a:lnTo>
                  <a:lnTo>
                    <a:pt x="19620" y="6527"/>
                  </a:lnTo>
                  <a:lnTo>
                    <a:pt x="19210" y="6155"/>
                  </a:lnTo>
                  <a:lnTo>
                    <a:pt x="18886" y="5767"/>
                  </a:lnTo>
                  <a:cubicBezTo>
                    <a:pt x="18800" y="5685"/>
                    <a:pt x="18761" y="5544"/>
                    <a:pt x="18786" y="5410"/>
                  </a:cubicBezTo>
                  <a:cubicBezTo>
                    <a:pt x="18811" y="5280"/>
                    <a:pt x="18892" y="5181"/>
                    <a:pt x="18994" y="5157"/>
                  </a:cubicBezTo>
                  <a:lnTo>
                    <a:pt x="19055" y="4833"/>
                  </a:lnTo>
                  <a:lnTo>
                    <a:pt x="19055" y="4472"/>
                  </a:lnTo>
                  <a:lnTo>
                    <a:pt x="19217" y="4028"/>
                  </a:lnTo>
                  <a:lnTo>
                    <a:pt x="19027" y="3743"/>
                  </a:lnTo>
                  <a:lnTo>
                    <a:pt x="18969" y="3459"/>
                  </a:lnTo>
                  <a:lnTo>
                    <a:pt x="18936" y="3040"/>
                  </a:lnTo>
                  <a:lnTo>
                    <a:pt x="18737" y="2634"/>
                  </a:lnTo>
                  <a:lnTo>
                    <a:pt x="18500" y="2250"/>
                  </a:lnTo>
                  <a:lnTo>
                    <a:pt x="18264" y="1878"/>
                  </a:lnTo>
                  <a:cubicBezTo>
                    <a:pt x="18190" y="1776"/>
                    <a:pt x="18127" y="1662"/>
                    <a:pt x="18077" y="1539"/>
                  </a:cubicBezTo>
                  <a:cubicBezTo>
                    <a:pt x="17997" y="1344"/>
                    <a:pt x="17951" y="1129"/>
                    <a:pt x="17940" y="908"/>
                  </a:cubicBezTo>
                  <a:lnTo>
                    <a:pt x="17870" y="312"/>
                  </a:lnTo>
                  <a:lnTo>
                    <a:pt x="17679" y="0"/>
                  </a:lnTo>
                  <a:lnTo>
                    <a:pt x="17497" y="117"/>
                  </a:lnTo>
                  <a:lnTo>
                    <a:pt x="17298" y="441"/>
                  </a:lnTo>
                  <a:lnTo>
                    <a:pt x="17198" y="989"/>
                  </a:lnTo>
                  <a:lnTo>
                    <a:pt x="17173" y="1475"/>
                  </a:lnTo>
                  <a:lnTo>
                    <a:pt x="17090" y="1927"/>
                  </a:lnTo>
                  <a:lnTo>
                    <a:pt x="17016" y="2271"/>
                  </a:lnTo>
                  <a:lnTo>
                    <a:pt x="17003" y="2864"/>
                  </a:lnTo>
                  <a:lnTo>
                    <a:pt x="17016" y="3290"/>
                  </a:lnTo>
                  <a:cubicBezTo>
                    <a:pt x="16998" y="3361"/>
                    <a:pt x="16974" y="3430"/>
                    <a:pt x="16945" y="3495"/>
                  </a:cubicBezTo>
                  <a:cubicBezTo>
                    <a:pt x="16886" y="3627"/>
                    <a:pt x="16805" y="3742"/>
                    <a:pt x="16709" y="3829"/>
                  </a:cubicBezTo>
                  <a:lnTo>
                    <a:pt x="16476" y="4223"/>
                  </a:lnTo>
                  <a:lnTo>
                    <a:pt x="16090" y="4596"/>
                  </a:lnTo>
                  <a:lnTo>
                    <a:pt x="16028" y="4804"/>
                  </a:lnTo>
                  <a:lnTo>
                    <a:pt x="15868" y="4980"/>
                  </a:lnTo>
                  <a:lnTo>
                    <a:pt x="15471" y="4872"/>
                  </a:lnTo>
                  <a:lnTo>
                    <a:pt x="15263" y="4420"/>
                  </a:lnTo>
                  <a:lnTo>
                    <a:pt x="14941" y="4258"/>
                  </a:lnTo>
                  <a:lnTo>
                    <a:pt x="14663" y="4053"/>
                  </a:lnTo>
                  <a:lnTo>
                    <a:pt x="14476" y="3794"/>
                  </a:lnTo>
                  <a:lnTo>
                    <a:pt x="14089" y="3470"/>
                  </a:lnTo>
                  <a:lnTo>
                    <a:pt x="13749" y="3330"/>
                  </a:lnTo>
                  <a:lnTo>
                    <a:pt x="13637" y="2925"/>
                  </a:lnTo>
                  <a:lnTo>
                    <a:pt x="13637" y="2180"/>
                  </a:lnTo>
                  <a:lnTo>
                    <a:pt x="13757" y="1862"/>
                  </a:lnTo>
                  <a:lnTo>
                    <a:pt x="13894" y="1668"/>
                  </a:lnTo>
                  <a:lnTo>
                    <a:pt x="14093" y="1328"/>
                  </a:lnTo>
                  <a:lnTo>
                    <a:pt x="14301" y="1036"/>
                  </a:lnTo>
                  <a:lnTo>
                    <a:pt x="14077" y="799"/>
                  </a:lnTo>
                  <a:lnTo>
                    <a:pt x="13671" y="626"/>
                  </a:lnTo>
                  <a:lnTo>
                    <a:pt x="13551" y="529"/>
                  </a:lnTo>
                  <a:lnTo>
                    <a:pt x="12919" y="457"/>
                  </a:lnTo>
                  <a:lnTo>
                    <a:pt x="12492" y="155"/>
                  </a:lnTo>
                  <a:lnTo>
                    <a:pt x="12131" y="495"/>
                  </a:lnTo>
                  <a:lnTo>
                    <a:pt x="11861" y="716"/>
                  </a:lnTo>
                  <a:lnTo>
                    <a:pt x="11605" y="888"/>
                  </a:lnTo>
                  <a:lnTo>
                    <a:pt x="11058" y="1017"/>
                  </a:lnTo>
                  <a:lnTo>
                    <a:pt x="10851" y="1226"/>
                  </a:lnTo>
                  <a:lnTo>
                    <a:pt x="10702" y="1608"/>
                  </a:lnTo>
                  <a:lnTo>
                    <a:pt x="10603" y="1737"/>
                  </a:lnTo>
                  <a:lnTo>
                    <a:pt x="10416" y="1964"/>
                  </a:lnTo>
                  <a:lnTo>
                    <a:pt x="10428" y="2286"/>
                  </a:lnTo>
                  <a:lnTo>
                    <a:pt x="10594" y="2561"/>
                  </a:lnTo>
                  <a:lnTo>
                    <a:pt x="10478" y="2739"/>
                  </a:lnTo>
                  <a:lnTo>
                    <a:pt x="10159" y="3090"/>
                  </a:lnTo>
                  <a:cubicBezTo>
                    <a:pt x="10067" y="3086"/>
                    <a:pt x="9978" y="3052"/>
                    <a:pt x="9899" y="2993"/>
                  </a:cubicBezTo>
                  <a:cubicBezTo>
                    <a:pt x="9767" y="2894"/>
                    <a:pt x="9671" y="2731"/>
                    <a:pt x="9633" y="2540"/>
                  </a:cubicBezTo>
                  <a:lnTo>
                    <a:pt x="9197" y="2329"/>
                  </a:lnTo>
                  <a:cubicBezTo>
                    <a:pt x="9181" y="2199"/>
                    <a:pt x="9118" y="2087"/>
                    <a:pt x="9027" y="2027"/>
                  </a:cubicBezTo>
                  <a:cubicBezTo>
                    <a:pt x="8838" y="1903"/>
                    <a:pt x="8608" y="2025"/>
                    <a:pt x="8541" y="2286"/>
                  </a:cubicBezTo>
                  <a:lnTo>
                    <a:pt x="8250" y="2599"/>
                  </a:lnTo>
                  <a:cubicBezTo>
                    <a:pt x="8194" y="2686"/>
                    <a:pt x="8137" y="2772"/>
                    <a:pt x="8080" y="2857"/>
                  </a:cubicBezTo>
                  <a:cubicBezTo>
                    <a:pt x="7985" y="2999"/>
                    <a:pt x="7888" y="3139"/>
                    <a:pt x="7790" y="3277"/>
                  </a:cubicBezTo>
                  <a:lnTo>
                    <a:pt x="7467" y="3599"/>
                  </a:lnTo>
                  <a:lnTo>
                    <a:pt x="7293" y="3739"/>
                  </a:lnTo>
                  <a:lnTo>
                    <a:pt x="6986" y="3783"/>
                  </a:lnTo>
                  <a:lnTo>
                    <a:pt x="6987" y="4025"/>
                  </a:lnTo>
                  <a:lnTo>
                    <a:pt x="7057" y="4165"/>
                  </a:lnTo>
                  <a:lnTo>
                    <a:pt x="7119" y="4374"/>
                  </a:lnTo>
                  <a:lnTo>
                    <a:pt x="7007" y="4628"/>
                  </a:lnTo>
                  <a:cubicBezTo>
                    <a:pt x="7006" y="4750"/>
                    <a:pt x="6931" y="4851"/>
                    <a:pt x="6836" y="4854"/>
                  </a:cubicBezTo>
                  <a:cubicBezTo>
                    <a:pt x="6738" y="4858"/>
                    <a:pt x="6655" y="4756"/>
                    <a:pt x="6654" y="4628"/>
                  </a:cubicBezTo>
                  <a:lnTo>
                    <a:pt x="6421" y="4466"/>
                  </a:lnTo>
                  <a:lnTo>
                    <a:pt x="6280" y="4719"/>
                  </a:lnTo>
                  <a:lnTo>
                    <a:pt x="6160" y="4924"/>
                  </a:lnTo>
                  <a:lnTo>
                    <a:pt x="5954" y="5356"/>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89" name="Shape 589"/>
            <p:cNvSpPr/>
            <p:nvPr/>
          </p:nvSpPr>
          <p:spPr>
            <a:xfrm>
              <a:off x="20356783" y="9852173"/>
              <a:ext cx="282191" cy="233464"/>
            </a:xfrm>
            <a:custGeom>
              <a:avLst/>
              <a:gdLst/>
              <a:ahLst/>
              <a:cxnLst>
                <a:cxn ang="0">
                  <a:pos x="wd2" y="hd2"/>
                </a:cxn>
                <a:cxn ang="5400000">
                  <a:pos x="wd2" y="hd2"/>
                </a:cxn>
                <a:cxn ang="10800000">
                  <a:pos x="wd2" y="hd2"/>
                </a:cxn>
                <a:cxn ang="16200000">
                  <a:pos x="wd2" y="hd2"/>
                </a:cxn>
              </a:cxnLst>
              <a:rect l="0" t="0" r="r" b="b"/>
              <a:pathLst>
                <a:path w="21600" h="21600" extrusionOk="0">
                  <a:moveTo>
                    <a:pt x="2734" y="1038"/>
                  </a:moveTo>
                  <a:lnTo>
                    <a:pt x="5578" y="0"/>
                  </a:lnTo>
                  <a:lnTo>
                    <a:pt x="6344" y="2077"/>
                  </a:lnTo>
                  <a:lnTo>
                    <a:pt x="8057" y="3507"/>
                  </a:lnTo>
                  <a:lnTo>
                    <a:pt x="11245" y="5736"/>
                  </a:lnTo>
                  <a:lnTo>
                    <a:pt x="13944" y="4944"/>
                  </a:lnTo>
                  <a:lnTo>
                    <a:pt x="15669" y="2555"/>
                  </a:lnTo>
                  <a:lnTo>
                    <a:pt x="17659" y="2290"/>
                  </a:lnTo>
                  <a:lnTo>
                    <a:pt x="20048" y="2290"/>
                  </a:lnTo>
                  <a:lnTo>
                    <a:pt x="21600" y="3886"/>
                  </a:lnTo>
                  <a:lnTo>
                    <a:pt x="21073" y="6102"/>
                  </a:lnTo>
                  <a:lnTo>
                    <a:pt x="19449" y="6901"/>
                  </a:lnTo>
                  <a:lnTo>
                    <a:pt x="18263" y="8165"/>
                  </a:lnTo>
                  <a:lnTo>
                    <a:pt x="18130" y="10554"/>
                  </a:lnTo>
                  <a:lnTo>
                    <a:pt x="16494" y="13003"/>
                  </a:lnTo>
                  <a:lnTo>
                    <a:pt x="14149" y="14540"/>
                  </a:lnTo>
                  <a:lnTo>
                    <a:pt x="10318" y="16118"/>
                  </a:lnTo>
                  <a:lnTo>
                    <a:pt x="8234" y="17714"/>
                  </a:lnTo>
                  <a:lnTo>
                    <a:pt x="6954" y="19365"/>
                  </a:lnTo>
                  <a:lnTo>
                    <a:pt x="6111" y="21121"/>
                  </a:lnTo>
                  <a:lnTo>
                    <a:pt x="4171" y="21600"/>
                  </a:lnTo>
                  <a:lnTo>
                    <a:pt x="3062" y="19311"/>
                  </a:lnTo>
                  <a:lnTo>
                    <a:pt x="1521" y="19311"/>
                  </a:lnTo>
                  <a:lnTo>
                    <a:pt x="0" y="19258"/>
                  </a:lnTo>
                  <a:lnTo>
                    <a:pt x="667" y="16130"/>
                  </a:lnTo>
                  <a:lnTo>
                    <a:pt x="2456" y="13422"/>
                  </a:lnTo>
                  <a:lnTo>
                    <a:pt x="2806" y="11838"/>
                  </a:lnTo>
                  <a:lnTo>
                    <a:pt x="2673" y="8557"/>
                  </a:lnTo>
                  <a:lnTo>
                    <a:pt x="2673" y="6056"/>
                  </a:lnTo>
                  <a:lnTo>
                    <a:pt x="2190" y="4678"/>
                  </a:lnTo>
                  <a:lnTo>
                    <a:pt x="2734" y="1038"/>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90" name="Shape 590"/>
            <p:cNvSpPr/>
            <p:nvPr/>
          </p:nvSpPr>
          <p:spPr>
            <a:xfrm>
              <a:off x="21647167" y="9838369"/>
              <a:ext cx="767489" cy="479767"/>
            </a:xfrm>
            <a:custGeom>
              <a:avLst/>
              <a:gdLst/>
              <a:ahLst/>
              <a:cxnLst>
                <a:cxn ang="0">
                  <a:pos x="wd2" y="hd2"/>
                </a:cxn>
                <a:cxn ang="5400000">
                  <a:pos x="wd2" y="hd2"/>
                </a:cxn>
                <a:cxn ang="10800000">
                  <a:pos x="wd2" y="hd2"/>
                </a:cxn>
                <a:cxn ang="16200000">
                  <a:pos x="wd2" y="hd2"/>
                </a:cxn>
              </a:cxnLst>
              <a:rect l="0" t="0" r="r" b="b"/>
              <a:pathLst>
                <a:path w="21600" h="21544" extrusionOk="0">
                  <a:moveTo>
                    <a:pt x="2147" y="16913"/>
                  </a:moveTo>
                  <a:lnTo>
                    <a:pt x="1380" y="17278"/>
                  </a:lnTo>
                  <a:lnTo>
                    <a:pt x="508" y="19015"/>
                  </a:lnTo>
                  <a:lnTo>
                    <a:pt x="0" y="20356"/>
                  </a:lnTo>
                  <a:lnTo>
                    <a:pt x="1241" y="21466"/>
                  </a:lnTo>
                  <a:lnTo>
                    <a:pt x="2749" y="21544"/>
                  </a:lnTo>
                  <a:lnTo>
                    <a:pt x="5044" y="21466"/>
                  </a:lnTo>
                  <a:lnTo>
                    <a:pt x="6332" y="20691"/>
                  </a:lnTo>
                  <a:lnTo>
                    <a:pt x="8044" y="18990"/>
                  </a:lnTo>
                  <a:lnTo>
                    <a:pt x="9316" y="17905"/>
                  </a:lnTo>
                  <a:lnTo>
                    <a:pt x="10246" y="16587"/>
                  </a:lnTo>
                  <a:lnTo>
                    <a:pt x="11501" y="14151"/>
                  </a:lnTo>
                  <a:cubicBezTo>
                    <a:pt x="11635" y="13828"/>
                    <a:pt x="11800" y="13540"/>
                    <a:pt x="11990" y="13298"/>
                  </a:cubicBezTo>
                  <a:cubicBezTo>
                    <a:pt x="12464" y="12694"/>
                    <a:pt x="13064" y="12399"/>
                    <a:pt x="13670" y="12472"/>
                  </a:cubicBezTo>
                  <a:lnTo>
                    <a:pt x="14548" y="12562"/>
                  </a:lnTo>
                  <a:lnTo>
                    <a:pt x="15233" y="12097"/>
                  </a:lnTo>
                  <a:lnTo>
                    <a:pt x="15961" y="11558"/>
                  </a:lnTo>
                  <a:lnTo>
                    <a:pt x="16010" y="10246"/>
                  </a:lnTo>
                  <a:lnTo>
                    <a:pt x="17004" y="9130"/>
                  </a:lnTo>
                  <a:lnTo>
                    <a:pt x="18541" y="7346"/>
                  </a:lnTo>
                  <a:lnTo>
                    <a:pt x="20577" y="6490"/>
                  </a:lnTo>
                  <a:lnTo>
                    <a:pt x="21600" y="5415"/>
                  </a:lnTo>
                  <a:lnTo>
                    <a:pt x="21600" y="4405"/>
                  </a:lnTo>
                  <a:lnTo>
                    <a:pt x="21306" y="2773"/>
                  </a:lnTo>
                  <a:lnTo>
                    <a:pt x="20866" y="1007"/>
                  </a:lnTo>
                  <a:cubicBezTo>
                    <a:pt x="20843" y="468"/>
                    <a:pt x="20572" y="40"/>
                    <a:pt x="20232" y="3"/>
                  </a:cubicBezTo>
                  <a:cubicBezTo>
                    <a:pt x="19700" y="-56"/>
                    <a:pt x="19304" y="769"/>
                    <a:pt x="19482" y="1565"/>
                  </a:cubicBezTo>
                  <a:lnTo>
                    <a:pt x="18669" y="2426"/>
                  </a:lnTo>
                  <a:lnTo>
                    <a:pt x="17564" y="3640"/>
                  </a:lnTo>
                  <a:lnTo>
                    <a:pt x="17108" y="4363"/>
                  </a:lnTo>
                  <a:cubicBezTo>
                    <a:pt x="16812" y="4575"/>
                    <a:pt x="16538" y="4853"/>
                    <a:pt x="16293" y="5190"/>
                  </a:cubicBezTo>
                  <a:cubicBezTo>
                    <a:pt x="15810" y="5854"/>
                    <a:pt x="15457" y="6721"/>
                    <a:pt x="14988" y="7408"/>
                  </a:cubicBezTo>
                  <a:cubicBezTo>
                    <a:pt x="14591" y="7991"/>
                    <a:pt x="14119" y="8431"/>
                    <a:pt x="13604" y="8700"/>
                  </a:cubicBezTo>
                  <a:lnTo>
                    <a:pt x="11698" y="9704"/>
                  </a:lnTo>
                  <a:lnTo>
                    <a:pt x="9302" y="11254"/>
                  </a:lnTo>
                  <a:cubicBezTo>
                    <a:pt x="8906" y="11491"/>
                    <a:pt x="8515" y="11748"/>
                    <a:pt x="8130" y="12026"/>
                  </a:cubicBezTo>
                  <a:cubicBezTo>
                    <a:pt x="7579" y="12424"/>
                    <a:pt x="7040" y="12864"/>
                    <a:pt x="6515" y="13344"/>
                  </a:cubicBezTo>
                  <a:cubicBezTo>
                    <a:pt x="6085" y="13632"/>
                    <a:pt x="5652" y="13908"/>
                    <a:pt x="5215" y="14170"/>
                  </a:cubicBezTo>
                  <a:cubicBezTo>
                    <a:pt x="4730" y="14462"/>
                    <a:pt x="4240" y="14738"/>
                    <a:pt x="3748" y="14997"/>
                  </a:cubicBezTo>
                  <a:lnTo>
                    <a:pt x="2147" y="16913"/>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91" name="Shape 591"/>
            <p:cNvSpPr/>
            <p:nvPr/>
          </p:nvSpPr>
          <p:spPr>
            <a:xfrm>
              <a:off x="22520183" y="9360627"/>
              <a:ext cx="375441" cy="572116"/>
            </a:xfrm>
            <a:custGeom>
              <a:avLst/>
              <a:gdLst/>
              <a:ahLst/>
              <a:cxnLst>
                <a:cxn ang="0">
                  <a:pos x="wd2" y="hd2"/>
                </a:cxn>
                <a:cxn ang="5400000">
                  <a:pos x="wd2" y="hd2"/>
                </a:cxn>
                <a:cxn ang="10800000">
                  <a:pos x="wd2" y="hd2"/>
                </a:cxn>
                <a:cxn ang="16200000">
                  <a:pos x="wd2" y="hd2"/>
                </a:cxn>
              </a:cxnLst>
              <a:rect l="0" t="0" r="r" b="b"/>
              <a:pathLst>
                <a:path w="21600" h="21600" extrusionOk="0">
                  <a:moveTo>
                    <a:pt x="13019" y="321"/>
                  </a:moveTo>
                  <a:lnTo>
                    <a:pt x="11636" y="0"/>
                  </a:lnTo>
                  <a:lnTo>
                    <a:pt x="11352" y="2568"/>
                  </a:lnTo>
                  <a:lnTo>
                    <a:pt x="11383" y="3806"/>
                  </a:lnTo>
                  <a:lnTo>
                    <a:pt x="12079" y="5151"/>
                  </a:lnTo>
                  <a:lnTo>
                    <a:pt x="12375" y="6967"/>
                  </a:lnTo>
                  <a:cubicBezTo>
                    <a:pt x="12672" y="7601"/>
                    <a:pt x="12637" y="8281"/>
                    <a:pt x="12275" y="8900"/>
                  </a:cubicBezTo>
                  <a:cubicBezTo>
                    <a:pt x="12047" y="9291"/>
                    <a:pt x="11695" y="9645"/>
                    <a:pt x="11242" y="9941"/>
                  </a:cubicBezTo>
                  <a:lnTo>
                    <a:pt x="10432" y="11157"/>
                  </a:lnTo>
                  <a:lnTo>
                    <a:pt x="7384" y="11982"/>
                  </a:lnTo>
                  <a:lnTo>
                    <a:pt x="4025" y="12743"/>
                  </a:lnTo>
                  <a:lnTo>
                    <a:pt x="2560" y="14347"/>
                  </a:lnTo>
                  <a:lnTo>
                    <a:pt x="2552" y="16107"/>
                  </a:lnTo>
                  <a:lnTo>
                    <a:pt x="3355" y="17541"/>
                  </a:lnTo>
                  <a:lnTo>
                    <a:pt x="1955" y="19191"/>
                  </a:lnTo>
                  <a:lnTo>
                    <a:pt x="116" y="19974"/>
                  </a:lnTo>
                  <a:lnTo>
                    <a:pt x="0" y="20821"/>
                  </a:lnTo>
                  <a:lnTo>
                    <a:pt x="1421" y="21600"/>
                  </a:lnTo>
                  <a:lnTo>
                    <a:pt x="3317" y="20948"/>
                  </a:lnTo>
                  <a:lnTo>
                    <a:pt x="5646" y="19126"/>
                  </a:lnTo>
                  <a:cubicBezTo>
                    <a:pt x="6124" y="18808"/>
                    <a:pt x="6661" y="18530"/>
                    <a:pt x="7246" y="18301"/>
                  </a:cubicBezTo>
                  <a:cubicBezTo>
                    <a:pt x="7999" y="18006"/>
                    <a:pt x="8821" y="17793"/>
                    <a:pt x="9679" y="17671"/>
                  </a:cubicBezTo>
                  <a:cubicBezTo>
                    <a:pt x="10238" y="17511"/>
                    <a:pt x="10792" y="17345"/>
                    <a:pt x="11342" y="17174"/>
                  </a:cubicBezTo>
                  <a:cubicBezTo>
                    <a:pt x="12241" y="16894"/>
                    <a:pt x="13139" y="16593"/>
                    <a:pt x="13842" y="16131"/>
                  </a:cubicBezTo>
                  <a:cubicBezTo>
                    <a:pt x="14311" y="15823"/>
                    <a:pt x="14674" y="15454"/>
                    <a:pt x="14908" y="15048"/>
                  </a:cubicBezTo>
                  <a:cubicBezTo>
                    <a:pt x="15071" y="14768"/>
                    <a:pt x="15345" y="14521"/>
                    <a:pt x="15704" y="14334"/>
                  </a:cubicBezTo>
                  <a:cubicBezTo>
                    <a:pt x="16529" y="13904"/>
                    <a:pt x="17653" y="13847"/>
                    <a:pt x="18567" y="13508"/>
                  </a:cubicBezTo>
                  <a:cubicBezTo>
                    <a:pt x="19153" y="13291"/>
                    <a:pt x="19628" y="12966"/>
                    <a:pt x="19933" y="12574"/>
                  </a:cubicBezTo>
                  <a:lnTo>
                    <a:pt x="21100" y="11358"/>
                  </a:lnTo>
                  <a:lnTo>
                    <a:pt x="21600" y="10578"/>
                  </a:lnTo>
                  <a:lnTo>
                    <a:pt x="19804" y="10386"/>
                  </a:lnTo>
                  <a:lnTo>
                    <a:pt x="18624" y="10060"/>
                  </a:lnTo>
                  <a:lnTo>
                    <a:pt x="17125" y="9017"/>
                  </a:lnTo>
                  <a:lnTo>
                    <a:pt x="14529" y="7584"/>
                  </a:lnTo>
                  <a:cubicBezTo>
                    <a:pt x="14314" y="7294"/>
                    <a:pt x="14124" y="6997"/>
                    <a:pt x="13962" y="6693"/>
                  </a:cubicBezTo>
                  <a:cubicBezTo>
                    <a:pt x="13643" y="6095"/>
                    <a:pt x="13431" y="5476"/>
                    <a:pt x="13329" y="4847"/>
                  </a:cubicBezTo>
                  <a:lnTo>
                    <a:pt x="14325" y="3524"/>
                  </a:lnTo>
                  <a:lnTo>
                    <a:pt x="14325" y="1808"/>
                  </a:lnTo>
                  <a:lnTo>
                    <a:pt x="13019" y="321"/>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92" name="Shape 592"/>
            <p:cNvSpPr/>
            <p:nvPr/>
          </p:nvSpPr>
          <p:spPr>
            <a:xfrm>
              <a:off x="22547304" y="8852722"/>
              <a:ext cx="37275" cy="64556"/>
            </a:xfrm>
            <a:custGeom>
              <a:avLst/>
              <a:gdLst/>
              <a:ahLst/>
              <a:cxnLst>
                <a:cxn ang="0">
                  <a:pos x="wd2" y="hd2"/>
                </a:cxn>
                <a:cxn ang="5400000">
                  <a:pos x="wd2" y="hd2"/>
                </a:cxn>
                <a:cxn ang="10800000">
                  <a:pos x="wd2" y="hd2"/>
                </a:cxn>
                <a:cxn ang="16200000">
                  <a:pos x="wd2" y="hd2"/>
                </a:cxn>
              </a:cxnLst>
              <a:rect l="0" t="0" r="r" b="b"/>
              <a:pathLst>
                <a:path w="21600" h="21600" extrusionOk="0">
                  <a:moveTo>
                    <a:pt x="7518" y="240"/>
                  </a:moveTo>
                  <a:lnTo>
                    <a:pt x="21579" y="0"/>
                  </a:lnTo>
                  <a:lnTo>
                    <a:pt x="21600" y="11228"/>
                  </a:lnTo>
                  <a:lnTo>
                    <a:pt x="15549" y="21600"/>
                  </a:lnTo>
                  <a:lnTo>
                    <a:pt x="2290" y="19891"/>
                  </a:lnTo>
                  <a:lnTo>
                    <a:pt x="0" y="10674"/>
                  </a:lnTo>
                  <a:lnTo>
                    <a:pt x="7518" y="24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93" name="Shape 593"/>
            <p:cNvSpPr/>
            <p:nvPr/>
          </p:nvSpPr>
          <p:spPr>
            <a:xfrm>
              <a:off x="22466317" y="8043402"/>
              <a:ext cx="239245" cy="296099"/>
            </a:xfrm>
            <a:custGeom>
              <a:avLst/>
              <a:gdLst/>
              <a:ahLst/>
              <a:cxnLst>
                <a:cxn ang="0">
                  <a:pos x="wd2" y="hd2"/>
                </a:cxn>
                <a:cxn ang="5400000">
                  <a:pos x="wd2" y="hd2"/>
                </a:cxn>
                <a:cxn ang="10800000">
                  <a:pos x="wd2" y="hd2"/>
                </a:cxn>
                <a:cxn ang="16200000">
                  <a:pos x="wd2" y="hd2"/>
                </a:cxn>
              </a:cxnLst>
              <a:rect l="0" t="0" r="r" b="b"/>
              <a:pathLst>
                <a:path w="21600" h="21600" extrusionOk="0">
                  <a:moveTo>
                    <a:pt x="2266" y="0"/>
                  </a:moveTo>
                  <a:lnTo>
                    <a:pt x="5698" y="3526"/>
                  </a:lnTo>
                  <a:lnTo>
                    <a:pt x="8576" y="7970"/>
                  </a:lnTo>
                  <a:lnTo>
                    <a:pt x="9046" y="10950"/>
                  </a:lnTo>
                  <a:lnTo>
                    <a:pt x="12812" y="12581"/>
                  </a:lnTo>
                  <a:lnTo>
                    <a:pt x="16578" y="14974"/>
                  </a:lnTo>
                  <a:lnTo>
                    <a:pt x="21600" y="18247"/>
                  </a:lnTo>
                  <a:lnTo>
                    <a:pt x="21286" y="21600"/>
                  </a:lnTo>
                  <a:lnTo>
                    <a:pt x="18775" y="21264"/>
                  </a:lnTo>
                  <a:lnTo>
                    <a:pt x="14754" y="16779"/>
                  </a:lnTo>
                  <a:lnTo>
                    <a:pt x="12093" y="15393"/>
                  </a:lnTo>
                  <a:cubicBezTo>
                    <a:pt x="11092" y="15033"/>
                    <a:pt x="10116" y="14628"/>
                    <a:pt x="9170" y="14182"/>
                  </a:cubicBezTo>
                  <a:cubicBezTo>
                    <a:pt x="8123" y="13687"/>
                    <a:pt x="7114" y="13142"/>
                    <a:pt x="6149" y="12550"/>
                  </a:cubicBezTo>
                  <a:lnTo>
                    <a:pt x="5208" y="9024"/>
                  </a:lnTo>
                  <a:lnTo>
                    <a:pt x="3272" y="6968"/>
                  </a:lnTo>
                  <a:lnTo>
                    <a:pt x="467" y="3584"/>
                  </a:lnTo>
                  <a:lnTo>
                    <a:pt x="0" y="1873"/>
                  </a:lnTo>
                  <a:lnTo>
                    <a:pt x="2266"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94" name="Shape 594"/>
            <p:cNvSpPr/>
            <p:nvPr/>
          </p:nvSpPr>
          <p:spPr>
            <a:xfrm>
              <a:off x="22800994" y="7721841"/>
              <a:ext cx="85658" cy="144231"/>
            </a:xfrm>
            <a:custGeom>
              <a:avLst/>
              <a:gdLst/>
              <a:ahLst/>
              <a:cxnLst>
                <a:cxn ang="0">
                  <a:pos x="wd2" y="hd2"/>
                </a:cxn>
                <a:cxn ang="5400000">
                  <a:pos x="wd2" y="hd2"/>
                </a:cxn>
                <a:cxn ang="10800000">
                  <a:pos x="wd2" y="hd2"/>
                </a:cxn>
                <a:cxn ang="16200000">
                  <a:pos x="wd2" y="hd2"/>
                </a:cxn>
              </a:cxnLst>
              <a:rect l="0" t="0" r="r" b="b"/>
              <a:pathLst>
                <a:path w="21600" h="21600" extrusionOk="0">
                  <a:moveTo>
                    <a:pt x="4384" y="0"/>
                  </a:moveTo>
                  <a:lnTo>
                    <a:pt x="0" y="6366"/>
                  </a:lnTo>
                  <a:lnTo>
                    <a:pt x="4998" y="11561"/>
                  </a:lnTo>
                  <a:lnTo>
                    <a:pt x="9054" y="12853"/>
                  </a:lnTo>
                  <a:lnTo>
                    <a:pt x="11974" y="16462"/>
                  </a:lnTo>
                  <a:lnTo>
                    <a:pt x="18532" y="21600"/>
                  </a:lnTo>
                  <a:lnTo>
                    <a:pt x="21600" y="18003"/>
                  </a:lnTo>
                  <a:lnTo>
                    <a:pt x="19408" y="13360"/>
                  </a:lnTo>
                  <a:lnTo>
                    <a:pt x="14184" y="10517"/>
                  </a:lnTo>
                  <a:lnTo>
                    <a:pt x="9965" y="6822"/>
                  </a:lnTo>
                  <a:lnTo>
                    <a:pt x="9528" y="3503"/>
                  </a:lnTo>
                  <a:lnTo>
                    <a:pt x="4384"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95" name="Shape 595"/>
            <p:cNvSpPr/>
            <p:nvPr/>
          </p:nvSpPr>
          <p:spPr>
            <a:xfrm>
              <a:off x="21924548" y="6917914"/>
              <a:ext cx="104219" cy="146750"/>
            </a:xfrm>
            <a:custGeom>
              <a:avLst/>
              <a:gdLst/>
              <a:ahLst/>
              <a:cxnLst>
                <a:cxn ang="0">
                  <a:pos x="wd2" y="hd2"/>
                </a:cxn>
                <a:cxn ang="5400000">
                  <a:pos x="wd2" y="hd2"/>
                </a:cxn>
                <a:cxn ang="10800000">
                  <a:pos x="wd2" y="hd2"/>
                </a:cxn>
                <a:cxn ang="16200000">
                  <a:pos x="wd2" y="hd2"/>
                </a:cxn>
              </a:cxnLst>
              <a:rect l="0" t="0" r="r" b="b"/>
              <a:pathLst>
                <a:path w="21600" h="21600" extrusionOk="0">
                  <a:moveTo>
                    <a:pt x="4335" y="0"/>
                  </a:moveTo>
                  <a:lnTo>
                    <a:pt x="8612" y="423"/>
                  </a:lnTo>
                  <a:lnTo>
                    <a:pt x="9548" y="10168"/>
                  </a:lnTo>
                  <a:lnTo>
                    <a:pt x="15069" y="14477"/>
                  </a:lnTo>
                  <a:lnTo>
                    <a:pt x="21600" y="16858"/>
                  </a:lnTo>
                  <a:lnTo>
                    <a:pt x="19199" y="21600"/>
                  </a:lnTo>
                  <a:lnTo>
                    <a:pt x="11398" y="20763"/>
                  </a:lnTo>
                  <a:lnTo>
                    <a:pt x="5755" y="17207"/>
                  </a:lnTo>
                  <a:lnTo>
                    <a:pt x="9" y="12157"/>
                  </a:lnTo>
                  <a:lnTo>
                    <a:pt x="0" y="6578"/>
                  </a:lnTo>
                  <a:lnTo>
                    <a:pt x="4335"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96" name="Shape 596"/>
            <p:cNvSpPr/>
            <p:nvPr/>
          </p:nvSpPr>
          <p:spPr>
            <a:xfrm>
              <a:off x="22062568" y="7030687"/>
              <a:ext cx="103902" cy="89979"/>
            </a:xfrm>
            <a:custGeom>
              <a:avLst/>
              <a:gdLst/>
              <a:ahLst/>
              <a:cxnLst>
                <a:cxn ang="0">
                  <a:pos x="wd2" y="hd2"/>
                </a:cxn>
                <a:cxn ang="5400000">
                  <a:pos x="wd2" y="hd2"/>
                </a:cxn>
                <a:cxn ang="10800000">
                  <a:pos x="wd2" y="hd2"/>
                </a:cxn>
                <a:cxn ang="16200000">
                  <a:pos x="wd2" y="hd2"/>
                </a:cxn>
              </a:cxnLst>
              <a:rect l="0" t="0" r="r" b="b"/>
              <a:pathLst>
                <a:path w="21600" h="21600" extrusionOk="0">
                  <a:moveTo>
                    <a:pt x="7085" y="0"/>
                  </a:moveTo>
                  <a:lnTo>
                    <a:pt x="17293" y="9046"/>
                  </a:lnTo>
                  <a:lnTo>
                    <a:pt x="21600" y="14848"/>
                  </a:lnTo>
                  <a:lnTo>
                    <a:pt x="21013" y="21600"/>
                  </a:lnTo>
                  <a:lnTo>
                    <a:pt x="12837" y="18854"/>
                  </a:lnTo>
                  <a:lnTo>
                    <a:pt x="5986" y="12225"/>
                  </a:lnTo>
                  <a:lnTo>
                    <a:pt x="0" y="7390"/>
                  </a:lnTo>
                  <a:lnTo>
                    <a:pt x="7085"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97" name="Shape 597"/>
            <p:cNvSpPr/>
            <p:nvPr/>
          </p:nvSpPr>
          <p:spPr>
            <a:xfrm>
              <a:off x="22106094" y="7152085"/>
              <a:ext cx="84959" cy="88746"/>
            </a:xfrm>
            <a:custGeom>
              <a:avLst/>
              <a:gdLst/>
              <a:ahLst/>
              <a:cxnLst>
                <a:cxn ang="0">
                  <a:pos x="wd2" y="hd2"/>
                </a:cxn>
                <a:cxn ang="5400000">
                  <a:pos x="wd2" y="hd2"/>
                </a:cxn>
                <a:cxn ang="10800000">
                  <a:pos x="wd2" y="hd2"/>
                </a:cxn>
                <a:cxn ang="16200000">
                  <a:pos x="wd2" y="hd2"/>
                </a:cxn>
              </a:cxnLst>
              <a:rect l="0" t="0" r="r" b="b"/>
              <a:pathLst>
                <a:path w="21600" h="21600" extrusionOk="0">
                  <a:moveTo>
                    <a:pt x="6399" y="0"/>
                  </a:moveTo>
                  <a:lnTo>
                    <a:pt x="12290" y="1855"/>
                  </a:lnTo>
                  <a:lnTo>
                    <a:pt x="12799" y="9871"/>
                  </a:lnTo>
                  <a:lnTo>
                    <a:pt x="15725" y="15036"/>
                  </a:lnTo>
                  <a:lnTo>
                    <a:pt x="21600" y="16577"/>
                  </a:lnTo>
                  <a:lnTo>
                    <a:pt x="18230" y="21600"/>
                  </a:lnTo>
                  <a:lnTo>
                    <a:pt x="12781" y="19919"/>
                  </a:lnTo>
                  <a:cubicBezTo>
                    <a:pt x="10763" y="19240"/>
                    <a:pt x="9023" y="17972"/>
                    <a:pt x="7808" y="16297"/>
                  </a:cubicBezTo>
                  <a:cubicBezTo>
                    <a:pt x="6475" y="14458"/>
                    <a:pt x="5850" y="12237"/>
                    <a:pt x="6040" y="10011"/>
                  </a:cubicBezTo>
                  <a:lnTo>
                    <a:pt x="0" y="5671"/>
                  </a:lnTo>
                  <a:lnTo>
                    <a:pt x="6399"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DCDEE0"/>
                  </a:solidFill>
                  <a:latin typeface="Calibri"/>
                  <a:ea typeface="Calibri"/>
                  <a:cs typeface="Calibri"/>
                  <a:sym typeface="Calibri"/>
                </a:defRPr>
              </a:pPr>
              <a:endParaRPr/>
            </a:p>
          </p:txBody>
        </p:sp>
        <p:sp>
          <p:nvSpPr>
            <p:cNvPr id="598" name="Shape 598"/>
            <p:cNvSpPr/>
            <p:nvPr/>
          </p:nvSpPr>
          <p:spPr>
            <a:xfrm>
              <a:off x="22211402" y="7112096"/>
              <a:ext cx="106494" cy="95957"/>
            </a:xfrm>
            <a:custGeom>
              <a:avLst/>
              <a:gdLst/>
              <a:ahLst/>
              <a:cxnLst>
                <a:cxn ang="0">
                  <a:pos x="wd2" y="hd2"/>
                </a:cxn>
                <a:cxn ang="5400000">
                  <a:pos x="wd2" y="hd2"/>
                </a:cxn>
                <a:cxn ang="10800000">
                  <a:pos x="wd2" y="hd2"/>
                </a:cxn>
                <a:cxn ang="16200000">
                  <a:pos x="wd2" y="hd2"/>
                </a:cxn>
              </a:cxnLst>
              <a:rect l="0" t="0" r="r" b="b"/>
              <a:pathLst>
                <a:path w="21600" h="21600" extrusionOk="0">
                  <a:moveTo>
                    <a:pt x="4105" y="0"/>
                  </a:moveTo>
                  <a:lnTo>
                    <a:pt x="8950" y="5326"/>
                  </a:lnTo>
                  <a:lnTo>
                    <a:pt x="16429" y="10105"/>
                  </a:lnTo>
                  <a:lnTo>
                    <a:pt x="21247" y="15787"/>
                  </a:lnTo>
                  <a:lnTo>
                    <a:pt x="21600" y="21227"/>
                  </a:lnTo>
                  <a:lnTo>
                    <a:pt x="14814" y="21600"/>
                  </a:lnTo>
                  <a:lnTo>
                    <a:pt x="10715" y="19268"/>
                  </a:lnTo>
                  <a:lnTo>
                    <a:pt x="6249" y="13959"/>
                  </a:lnTo>
                  <a:lnTo>
                    <a:pt x="3576" y="9700"/>
                  </a:lnTo>
                  <a:lnTo>
                    <a:pt x="25" y="6121"/>
                  </a:lnTo>
                  <a:lnTo>
                    <a:pt x="0" y="1589"/>
                  </a:lnTo>
                  <a:lnTo>
                    <a:pt x="4105"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599" name="Shape 599"/>
            <p:cNvSpPr/>
            <p:nvPr/>
          </p:nvSpPr>
          <p:spPr>
            <a:xfrm>
              <a:off x="22266447" y="7259265"/>
              <a:ext cx="85382" cy="54512"/>
            </a:xfrm>
            <a:custGeom>
              <a:avLst/>
              <a:gdLst/>
              <a:ahLst/>
              <a:cxnLst>
                <a:cxn ang="0">
                  <a:pos x="wd2" y="hd2"/>
                </a:cxn>
                <a:cxn ang="5400000">
                  <a:pos x="wd2" y="hd2"/>
                </a:cxn>
                <a:cxn ang="10800000">
                  <a:pos x="wd2" y="hd2"/>
                </a:cxn>
                <a:cxn ang="16200000">
                  <a:pos x="wd2" y="hd2"/>
                </a:cxn>
              </a:cxnLst>
              <a:rect l="0" t="0" r="r" b="b"/>
              <a:pathLst>
                <a:path w="21600" h="21600" extrusionOk="0">
                  <a:moveTo>
                    <a:pt x="8649" y="530"/>
                  </a:moveTo>
                  <a:lnTo>
                    <a:pt x="13099" y="8995"/>
                  </a:lnTo>
                  <a:lnTo>
                    <a:pt x="21600" y="8519"/>
                  </a:lnTo>
                  <a:lnTo>
                    <a:pt x="21600" y="17555"/>
                  </a:lnTo>
                  <a:lnTo>
                    <a:pt x="15901" y="21600"/>
                  </a:lnTo>
                  <a:lnTo>
                    <a:pt x="8481" y="18211"/>
                  </a:lnTo>
                  <a:lnTo>
                    <a:pt x="1799" y="7978"/>
                  </a:lnTo>
                  <a:lnTo>
                    <a:pt x="0" y="0"/>
                  </a:lnTo>
                  <a:lnTo>
                    <a:pt x="8649" y="53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DCDEE0"/>
                  </a:solidFill>
                  <a:latin typeface="Calibri"/>
                  <a:ea typeface="Calibri"/>
                  <a:cs typeface="Calibri"/>
                  <a:sym typeface="Calibri"/>
                </a:defRPr>
              </a:pPr>
              <a:endParaRPr/>
            </a:p>
          </p:txBody>
        </p:sp>
        <p:sp>
          <p:nvSpPr>
            <p:cNvPr id="600" name="Shape 600"/>
            <p:cNvSpPr/>
            <p:nvPr/>
          </p:nvSpPr>
          <p:spPr>
            <a:xfrm>
              <a:off x="22368419" y="7180712"/>
              <a:ext cx="62542" cy="123320"/>
            </a:xfrm>
            <a:custGeom>
              <a:avLst/>
              <a:gdLst/>
              <a:ahLst/>
              <a:cxnLst>
                <a:cxn ang="0">
                  <a:pos x="wd2" y="hd2"/>
                </a:cxn>
                <a:cxn ang="5400000">
                  <a:pos x="wd2" y="hd2"/>
                </a:cxn>
                <a:cxn ang="10800000">
                  <a:pos x="wd2" y="hd2"/>
                </a:cxn>
                <a:cxn ang="16200000">
                  <a:pos x="wd2" y="hd2"/>
                </a:cxn>
              </a:cxnLst>
              <a:rect l="0" t="0" r="r" b="b"/>
              <a:pathLst>
                <a:path w="21600" h="21600" extrusionOk="0">
                  <a:moveTo>
                    <a:pt x="4203" y="0"/>
                  </a:moveTo>
                  <a:lnTo>
                    <a:pt x="0" y="4749"/>
                  </a:lnTo>
                  <a:lnTo>
                    <a:pt x="263" y="12857"/>
                  </a:lnTo>
                  <a:lnTo>
                    <a:pt x="8018" y="13953"/>
                  </a:lnTo>
                  <a:lnTo>
                    <a:pt x="8018" y="17984"/>
                  </a:lnTo>
                  <a:lnTo>
                    <a:pt x="13422" y="21600"/>
                  </a:lnTo>
                  <a:lnTo>
                    <a:pt x="21600" y="17064"/>
                  </a:lnTo>
                  <a:lnTo>
                    <a:pt x="14422" y="12038"/>
                  </a:lnTo>
                  <a:lnTo>
                    <a:pt x="7443" y="8221"/>
                  </a:lnTo>
                  <a:lnTo>
                    <a:pt x="4203"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601" name="Shape 601"/>
            <p:cNvSpPr/>
            <p:nvPr/>
          </p:nvSpPr>
          <p:spPr>
            <a:xfrm>
              <a:off x="22402460" y="7345837"/>
              <a:ext cx="55628" cy="4800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703" y="9868"/>
                  </a:lnTo>
                  <a:lnTo>
                    <a:pt x="12853" y="21600"/>
                  </a:lnTo>
                  <a:lnTo>
                    <a:pt x="21600" y="16680"/>
                  </a:lnTo>
                  <a:lnTo>
                    <a:pt x="12403" y="144"/>
                  </a:lnTo>
                  <a:lnTo>
                    <a:pt x="0"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602" name="Shape 602"/>
            <p:cNvSpPr/>
            <p:nvPr/>
          </p:nvSpPr>
          <p:spPr>
            <a:xfrm>
              <a:off x="21683090" y="6685291"/>
              <a:ext cx="198300" cy="173614"/>
            </a:xfrm>
            <a:custGeom>
              <a:avLst/>
              <a:gdLst/>
              <a:ahLst/>
              <a:cxnLst>
                <a:cxn ang="0">
                  <a:pos x="wd2" y="hd2"/>
                </a:cxn>
                <a:cxn ang="5400000">
                  <a:pos x="wd2" y="hd2"/>
                </a:cxn>
                <a:cxn ang="10800000">
                  <a:pos x="wd2" y="hd2"/>
                </a:cxn>
                <a:cxn ang="16200000">
                  <a:pos x="wd2" y="hd2"/>
                </a:cxn>
              </a:cxnLst>
              <a:rect l="0" t="0" r="r" b="b"/>
              <a:pathLst>
                <a:path w="21600" h="21600" extrusionOk="0">
                  <a:moveTo>
                    <a:pt x="560" y="0"/>
                  </a:moveTo>
                  <a:lnTo>
                    <a:pt x="0" y="2479"/>
                  </a:lnTo>
                  <a:lnTo>
                    <a:pt x="4688" y="4518"/>
                  </a:lnTo>
                  <a:lnTo>
                    <a:pt x="9042" y="7739"/>
                  </a:lnTo>
                  <a:lnTo>
                    <a:pt x="12639" y="11175"/>
                  </a:lnTo>
                  <a:lnTo>
                    <a:pt x="16173" y="15327"/>
                  </a:lnTo>
                  <a:lnTo>
                    <a:pt x="17687" y="21385"/>
                  </a:lnTo>
                  <a:lnTo>
                    <a:pt x="21600" y="21600"/>
                  </a:lnTo>
                  <a:lnTo>
                    <a:pt x="19336" y="12589"/>
                  </a:lnTo>
                  <a:lnTo>
                    <a:pt x="12733" y="8079"/>
                  </a:lnTo>
                  <a:lnTo>
                    <a:pt x="7069" y="2791"/>
                  </a:lnTo>
                  <a:lnTo>
                    <a:pt x="3732" y="804"/>
                  </a:lnTo>
                  <a:lnTo>
                    <a:pt x="560"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603" name="Shape 603"/>
            <p:cNvSpPr/>
            <p:nvPr/>
          </p:nvSpPr>
          <p:spPr>
            <a:xfrm>
              <a:off x="21548146" y="6813047"/>
              <a:ext cx="262970" cy="211129"/>
            </a:xfrm>
            <a:custGeom>
              <a:avLst/>
              <a:gdLst/>
              <a:ahLst/>
              <a:cxnLst>
                <a:cxn ang="0">
                  <a:pos x="wd2" y="hd2"/>
                </a:cxn>
                <a:cxn ang="5400000">
                  <a:pos x="wd2" y="hd2"/>
                </a:cxn>
                <a:cxn ang="10800000">
                  <a:pos x="wd2" y="hd2"/>
                </a:cxn>
                <a:cxn ang="16200000">
                  <a:pos x="wd2" y="hd2"/>
                </a:cxn>
              </a:cxnLst>
              <a:rect l="0" t="0" r="r" b="b"/>
              <a:pathLst>
                <a:path w="21600" h="21600" extrusionOk="0">
                  <a:moveTo>
                    <a:pt x="18234" y="5118"/>
                  </a:moveTo>
                  <a:lnTo>
                    <a:pt x="15276" y="8929"/>
                  </a:lnTo>
                  <a:lnTo>
                    <a:pt x="12042" y="12689"/>
                  </a:lnTo>
                  <a:lnTo>
                    <a:pt x="9529" y="13918"/>
                  </a:lnTo>
                  <a:lnTo>
                    <a:pt x="6129" y="13388"/>
                  </a:lnTo>
                  <a:lnTo>
                    <a:pt x="4458" y="14970"/>
                  </a:lnTo>
                  <a:lnTo>
                    <a:pt x="2410" y="14970"/>
                  </a:lnTo>
                  <a:lnTo>
                    <a:pt x="0" y="15500"/>
                  </a:lnTo>
                  <a:lnTo>
                    <a:pt x="1862" y="17604"/>
                  </a:lnTo>
                  <a:lnTo>
                    <a:pt x="4420" y="17781"/>
                  </a:lnTo>
                  <a:lnTo>
                    <a:pt x="6466" y="21431"/>
                  </a:lnTo>
                  <a:lnTo>
                    <a:pt x="8263" y="21600"/>
                  </a:lnTo>
                  <a:lnTo>
                    <a:pt x="9828" y="19488"/>
                  </a:lnTo>
                  <a:lnTo>
                    <a:pt x="11671" y="17906"/>
                  </a:lnTo>
                  <a:lnTo>
                    <a:pt x="15657" y="16508"/>
                  </a:lnTo>
                  <a:lnTo>
                    <a:pt x="18364" y="13167"/>
                  </a:lnTo>
                  <a:lnTo>
                    <a:pt x="19934" y="9988"/>
                  </a:lnTo>
                  <a:lnTo>
                    <a:pt x="21457" y="7288"/>
                  </a:lnTo>
                  <a:lnTo>
                    <a:pt x="21600" y="3285"/>
                  </a:lnTo>
                  <a:lnTo>
                    <a:pt x="19702" y="0"/>
                  </a:lnTo>
                  <a:lnTo>
                    <a:pt x="19131" y="2158"/>
                  </a:lnTo>
                  <a:lnTo>
                    <a:pt x="18234" y="5118"/>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604" name="Shape 604"/>
            <p:cNvSpPr/>
            <p:nvPr/>
          </p:nvSpPr>
          <p:spPr>
            <a:xfrm>
              <a:off x="20201608" y="6512411"/>
              <a:ext cx="1498734" cy="885702"/>
            </a:xfrm>
            <a:custGeom>
              <a:avLst/>
              <a:gdLst/>
              <a:ahLst/>
              <a:cxnLst>
                <a:cxn ang="0">
                  <a:pos x="wd2" y="hd2"/>
                </a:cxn>
                <a:cxn ang="5400000">
                  <a:pos x="wd2" y="hd2"/>
                </a:cxn>
                <a:cxn ang="10800000">
                  <a:pos x="wd2" y="hd2"/>
                </a:cxn>
                <a:cxn ang="16200000">
                  <a:pos x="wd2" y="hd2"/>
                </a:cxn>
              </a:cxnLst>
              <a:rect l="0" t="0" r="r" b="b"/>
              <a:pathLst>
                <a:path w="21600" h="21600" extrusionOk="0">
                  <a:moveTo>
                    <a:pt x="339" y="1069"/>
                  </a:moveTo>
                  <a:lnTo>
                    <a:pt x="1040" y="903"/>
                  </a:lnTo>
                  <a:lnTo>
                    <a:pt x="1266" y="12"/>
                  </a:lnTo>
                  <a:lnTo>
                    <a:pt x="2016" y="0"/>
                  </a:lnTo>
                  <a:lnTo>
                    <a:pt x="2684" y="12"/>
                  </a:lnTo>
                  <a:lnTo>
                    <a:pt x="2808" y="1131"/>
                  </a:lnTo>
                  <a:lnTo>
                    <a:pt x="3150" y="1972"/>
                  </a:lnTo>
                  <a:lnTo>
                    <a:pt x="3342" y="2473"/>
                  </a:lnTo>
                  <a:lnTo>
                    <a:pt x="3192" y="3510"/>
                  </a:lnTo>
                  <a:lnTo>
                    <a:pt x="3218" y="4141"/>
                  </a:lnTo>
                  <a:lnTo>
                    <a:pt x="3692" y="4939"/>
                  </a:lnTo>
                  <a:lnTo>
                    <a:pt x="4067" y="5627"/>
                  </a:lnTo>
                  <a:lnTo>
                    <a:pt x="4526" y="6342"/>
                  </a:lnTo>
                  <a:cubicBezTo>
                    <a:pt x="4633" y="6179"/>
                    <a:pt x="4728" y="5996"/>
                    <a:pt x="4809" y="5795"/>
                  </a:cubicBezTo>
                  <a:cubicBezTo>
                    <a:pt x="4941" y="5469"/>
                    <a:pt x="5034" y="5102"/>
                    <a:pt x="5083" y="4716"/>
                  </a:cubicBezTo>
                  <a:lnTo>
                    <a:pt x="5451" y="4478"/>
                  </a:lnTo>
                  <a:lnTo>
                    <a:pt x="6119" y="3931"/>
                  </a:lnTo>
                  <a:lnTo>
                    <a:pt x="6668" y="3385"/>
                  </a:lnTo>
                  <a:lnTo>
                    <a:pt x="7068" y="2838"/>
                  </a:lnTo>
                  <a:lnTo>
                    <a:pt x="7444" y="2122"/>
                  </a:lnTo>
                  <a:lnTo>
                    <a:pt x="8137" y="2122"/>
                  </a:lnTo>
                  <a:cubicBezTo>
                    <a:pt x="8213" y="2262"/>
                    <a:pt x="8288" y="2402"/>
                    <a:pt x="8362" y="2543"/>
                  </a:cubicBezTo>
                  <a:cubicBezTo>
                    <a:pt x="8481" y="2766"/>
                    <a:pt x="8597" y="2991"/>
                    <a:pt x="8713" y="3217"/>
                  </a:cubicBezTo>
                  <a:lnTo>
                    <a:pt x="9356" y="3708"/>
                  </a:lnTo>
                  <a:lnTo>
                    <a:pt x="10017" y="3953"/>
                  </a:lnTo>
                  <a:lnTo>
                    <a:pt x="10667" y="4583"/>
                  </a:lnTo>
                  <a:lnTo>
                    <a:pt x="11719" y="5004"/>
                  </a:lnTo>
                  <a:lnTo>
                    <a:pt x="12420" y="5579"/>
                  </a:lnTo>
                  <a:lnTo>
                    <a:pt x="13814" y="6239"/>
                  </a:lnTo>
                  <a:lnTo>
                    <a:pt x="14716" y="7388"/>
                  </a:lnTo>
                  <a:lnTo>
                    <a:pt x="15776" y="8749"/>
                  </a:lnTo>
                  <a:lnTo>
                    <a:pt x="16728" y="9464"/>
                  </a:lnTo>
                  <a:lnTo>
                    <a:pt x="17354" y="9911"/>
                  </a:lnTo>
                  <a:lnTo>
                    <a:pt x="17855" y="11325"/>
                  </a:lnTo>
                  <a:lnTo>
                    <a:pt x="18106" y="12349"/>
                  </a:lnTo>
                  <a:lnTo>
                    <a:pt x="17539" y="12799"/>
                  </a:lnTo>
                  <a:lnTo>
                    <a:pt x="17349" y="13484"/>
                  </a:lnTo>
                  <a:lnTo>
                    <a:pt x="17608" y="14382"/>
                  </a:lnTo>
                  <a:lnTo>
                    <a:pt x="18326" y="15070"/>
                  </a:lnTo>
                  <a:lnTo>
                    <a:pt x="18350" y="15982"/>
                  </a:lnTo>
                  <a:lnTo>
                    <a:pt x="18350" y="16933"/>
                  </a:lnTo>
                  <a:lnTo>
                    <a:pt x="18733" y="17701"/>
                  </a:lnTo>
                  <a:lnTo>
                    <a:pt x="19484" y="18246"/>
                  </a:lnTo>
                  <a:lnTo>
                    <a:pt x="20127" y="18373"/>
                  </a:lnTo>
                  <a:lnTo>
                    <a:pt x="20650" y="19209"/>
                  </a:lnTo>
                  <a:lnTo>
                    <a:pt x="21276" y="20051"/>
                  </a:lnTo>
                  <a:lnTo>
                    <a:pt x="21600" y="21054"/>
                  </a:lnTo>
                  <a:lnTo>
                    <a:pt x="21500" y="21600"/>
                  </a:lnTo>
                  <a:lnTo>
                    <a:pt x="20623" y="21026"/>
                  </a:lnTo>
                  <a:lnTo>
                    <a:pt x="20131" y="20705"/>
                  </a:lnTo>
                  <a:lnTo>
                    <a:pt x="19072" y="20663"/>
                  </a:lnTo>
                  <a:lnTo>
                    <a:pt x="18170" y="20158"/>
                  </a:lnTo>
                  <a:lnTo>
                    <a:pt x="17728" y="19485"/>
                  </a:lnTo>
                  <a:lnTo>
                    <a:pt x="17478" y="18967"/>
                  </a:lnTo>
                  <a:lnTo>
                    <a:pt x="17228" y="17746"/>
                  </a:lnTo>
                  <a:lnTo>
                    <a:pt x="16877" y="16708"/>
                  </a:lnTo>
                  <a:lnTo>
                    <a:pt x="16402" y="15951"/>
                  </a:lnTo>
                  <a:lnTo>
                    <a:pt x="15525" y="14954"/>
                  </a:lnTo>
                  <a:lnTo>
                    <a:pt x="14876" y="14284"/>
                  </a:lnTo>
                  <a:lnTo>
                    <a:pt x="14242" y="14284"/>
                  </a:lnTo>
                  <a:lnTo>
                    <a:pt x="13699" y="15489"/>
                  </a:lnTo>
                  <a:cubicBezTo>
                    <a:pt x="13655" y="15662"/>
                    <a:pt x="13604" y="15830"/>
                    <a:pt x="13549" y="15993"/>
                  </a:cubicBezTo>
                  <a:cubicBezTo>
                    <a:pt x="13430" y="16338"/>
                    <a:pt x="13287" y="16658"/>
                    <a:pt x="13123" y="16945"/>
                  </a:cubicBezTo>
                  <a:lnTo>
                    <a:pt x="12398" y="17785"/>
                  </a:lnTo>
                  <a:lnTo>
                    <a:pt x="11380" y="17196"/>
                  </a:lnTo>
                  <a:lnTo>
                    <a:pt x="10929" y="17070"/>
                  </a:lnTo>
                  <a:cubicBezTo>
                    <a:pt x="10778" y="17231"/>
                    <a:pt x="10588" y="17247"/>
                    <a:pt x="10429" y="17112"/>
                  </a:cubicBezTo>
                  <a:cubicBezTo>
                    <a:pt x="10275" y="16981"/>
                    <a:pt x="10172" y="16728"/>
                    <a:pt x="10154" y="16440"/>
                  </a:cubicBezTo>
                  <a:lnTo>
                    <a:pt x="9620" y="15752"/>
                  </a:lnTo>
                  <a:lnTo>
                    <a:pt x="9169" y="15416"/>
                  </a:lnTo>
                  <a:lnTo>
                    <a:pt x="8374" y="15500"/>
                  </a:lnTo>
                  <a:lnTo>
                    <a:pt x="7783" y="15624"/>
                  </a:lnTo>
                  <a:lnTo>
                    <a:pt x="7609" y="15133"/>
                  </a:lnTo>
                  <a:lnTo>
                    <a:pt x="7084" y="15175"/>
                  </a:lnTo>
                  <a:lnTo>
                    <a:pt x="7283" y="14463"/>
                  </a:lnTo>
                  <a:lnTo>
                    <a:pt x="7684" y="14295"/>
                  </a:lnTo>
                  <a:lnTo>
                    <a:pt x="8067" y="13793"/>
                  </a:lnTo>
                  <a:lnTo>
                    <a:pt x="8425" y="13260"/>
                  </a:lnTo>
                  <a:lnTo>
                    <a:pt x="8424" y="12101"/>
                  </a:lnTo>
                  <a:lnTo>
                    <a:pt x="7998" y="10796"/>
                  </a:lnTo>
                  <a:cubicBezTo>
                    <a:pt x="7914" y="10491"/>
                    <a:pt x="7805" y="10208"/>
                    <a:pt x="7672" y="9955"/>
                  </a:cubicBezTo>
                  <a:cubicBezTo>
                    <a:pt x="7487" y="9602"/>
                    <a:pt x="7262" y="9316"/>
                    <a:pt x="7013" y="9100"/>
                  </a:cubicBezTo>
                  <a:cubicBezTo>
                    <a:pt x="6627" y="8764"/>
                    <a:pt x="6195" y="8604"/>
                    <a:pt x="5760" y="8637"/>
                  </a:cubicBezTo>
                  <a:lnTo>
                    <a:pt x="5460" y="7993"/>
                  </a:lnTo>
                  <a:lnTo>
                    <a:pt x="4992" y="7628"/>
                  </a:lnTo>
                  <a:lnTo>
                    <a:pt x="4219" y="6874"/>
                  </a:lnTo>
                  <a:cubicBezTo>
                    <a:pt x="4009" y="6592"/>
                    <a:pt x="3763" y="6395"/>
                    <a:pt x="3501" y="6299"/>
                  </a:cubicBezTo>
                  <a:cubicBezTo>
                    <a:pt x="3254" y="6207"/>
                    <a:pt x="2997" y="6207"/>
                    <a:pt x="2750" y="6299"/>
                  </a:cubicBezTo>
                  <a:lnTo>
                    <a:pt x="2183" y="6425"/>
                  </a:lnTo>
                  <a:lnTo>
                    <a:pt x="1674" y="5792"/>
                  </a:lnTo>
                  <a:lnTo>
                    <a:pt x="1674" y="4994"/>
                  </a:lnTo>
                  <a:lnTo>
                    <a:pt x="2200" y="4420"/>
                  </a:lnTo>
                  <a:lnTo>
                    <a:pt x="2400" y="3664"/>
                  </a:lnTo>
                  <a:lnTo>
                    <a:pt x="2125" y="3120"/>
                  </a:lnTo>
                  <a:lnTo>
                    <a:pt x="1524" y="2615"/>
                  </a:lnTo>
                  <a:lnTo>
                    <a:pt x="566" y="2138"/>
                  </a:lnTo>
                  <a:lnTo>
                    <a:pt x="0" y="1619"/>
                  </a:lnTo>
                  <a:lnTo>
                    <a:pt x="54" y="1017"/>
                  </a:lnTo>
                  <a:lnTo>
                    <a:pt x="339" y="1069"/>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605" name="Shape 605"/>
            <p:cNvSpPr/>
            <p:nvPr/>
          </p:nvSpPr>
          <p:spPr>
            <a:xfrm>
              <a:off x="20412492" y="5793731"/>
              <a:ext cx="41745" cy="51968"/>
            </a:xfrm>
            <a:custGeom>
              <a:avLst/>
              <a:gdLst/>
              <a:ahLst/>
              <a:cxnLst>
                <a:cxn ang="0">
                  <a:pos x="wd2" y="hd2"/>
                </a:cxn>
                <a:cxn ang="5400000">
                  <a:pos x="wd2" y="hd2"/>
                </a:cxn>
                <a:cxn ang="10800000">
                  <a:pos x="wd2" y="hd2"/>
                </a:cxn>
                <a:cxn ang="16200000">
                  <a:pos x="wd2" y="hd2"/>
                </a:cxn>
              </a:cxnLst>
              <a:rect l="0" t="0" r="r" b="b"/>
              <a:pathLst>
                <a:path w="21600" h="21600" extrusionOk="0">
                  <a:moveTo>
                    <a:pt x="11034" y="0"/>
                  </a:moveTo>
                  <a:lnTo>
                    <a:pt x="0" y="3883"/>
                  </a:lnTo>
                  <a:lnTo>
                    <a:pt x="4598" y="21600"/>
                  </a:lnTo>
                  <a:lnTo>
                    <a:pt x="21600" y="15889"/>
                  </a:lnTo>
                  <a:lnTo>
                    <a:pt x="21600" y="4677"/>
                  </a:lnTo>
                  <a:lnTo>
                    <a:pt x="11034"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606" name="Shape 606"/>
            <p:cNvSpPr/>
            <p:nvPr/>
          </p:nvSpPr>
          <p:spPr>
            <a:xfrm>
              <a:off x="21144614" y="5079828"/>
              <a:ext cx="37276" cy="49837"/>
            </a:xfrm>
            <a:custGeom>
              <a:avLst/>
              <a:gdLst/>
              <a:ahLst/>
              <a:cxnLst>
                <a:cxn ang="0">
                  <a:pos x="wd2" y="hd2"/>
                </a:cxn>
                <a:cxn ang="5400000">
                  <a:pos x="wd2" y="hd2"/>
                </a:cxn>
                <a:cxn ang="10800000">
                  <a:pos x="wd2" y="hd2"/>
                </a:cxn>
                <a:cxn ang="16200000">
                  <a:pos x="wd2" y="hd2"/>
                </a:cxn>
              </a:cxnLst>
              <a:rect l="0" t="0" r="r" b="b"/>
              <a:pathLst>
                <a:path w="21600" h="21600" extrusionOk="0">
                  <a:moveTo>
                    <a:pt x="11547" y="0"/>
                  </a:moveTo>
                  <a:lnTo>
                    <a:pt x="2757" y="5238"/>
                  </a:lnTo>
                  <a:lnTo>
                    <a:pt x="0" y="18231"/>
                  </a:lnTo>
                  <a:lnTo>
                    <a:pt x="17487" y="21600"/>
                  </a:lnTo>
                  <a:lnTo>
                    <a:pt x="21600" y="12744"/>
                  </a:lnTo>
                  <a:lnTo>
                    <a:pt x="11547"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607" name="Shape 607"/>
            <p:cNvSpPr/>
            <p:nvPr/>
          </p:nvSpPr>
          <p:spPr>
            <a:xfrm>
              <a:off x="21084761" y="5253871"/>
              <a:ext cx="41806" cy="70993"/>
            </a:xfrm>
            <a:custGeom>
              <a:avLst/>
              <a:gdLst/>
              <a:ahLst/>
              <a:cxnLst>
                <a:cxn ang="0">
                  <a:pos x="wd2" y="hd2"/>
                </a:cxn>
                <a:cxn ang="5400000">
                  <a:pos x="wd2" y="hd2"/>
                </a:cxn>
                <a:cxn ang="10800000">
                  <a:pos x="wd2" y="hd2"/>
                </a:cxn>
                <a:cxn ang="16200000">
                  <a:pos x="wd2" y="hd2"/>
                </a:cxn>
              </a:cxnLst>
              <a:rect l="0" t="0" r="r" b="b"/>
              <a:pathLst>
                <a:path w="21600" h="21600" extrusionOk="0">
                  <a:moveTo>
                    <a:pt x="5652" y="0"/>
                  </a:moveTo>
                  <a:lnTo>
                    <a:pt x="0" y="4334"/>
                  </a:lnTo>
                  <a:lnTo>
                    <a:pt x="342" y="20725"/>
                  </a:lnTo>
                  <a:lnTo>
                    <a:pt x="18905" y="21600"/>
                  </a:lnTo>
                  <a:lnTo>
                    <a:pt x="21600" y="4465"/>
                  </a:lnTo>
                  <a:lnTo>
                    <a:pt x="5652"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sp>
          <p:nvSpPr>
            <p:cNvPr id="608" name="Shape 608"/>
            <p:cNvSpPr/>
            <p:nvPr/>
          </p:nvSpPr>
          <p:spPr>
            <a:xfrm>
              <a:off x="22235887" y="5837704"/>
              <a:ext cx="43442" cy="6592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7350"/>
                  </a:lnTo>
                  <a:lnTo>
                    <a:pt x="7288" y="21600"/>
                  </a:lnTo>
                  <a:lnTo>
                    <a:pt x="0" y="0"/>
                  </a:lnTo>
                  <a:close/>
                </a:path>
              </a:pathLst>
            </a:custGeom>
            <a:solidFill>
              <a:srgbClr val="3A3B39"/>
            </a:solidFill>
            <a:ln w="25400" cap="flat">
              <a:solidFill>
                <a:srgbClr val="F6F5F3"/>
              </a:solidFill>
              <a:prstDash val="solid"/>
              <a:miter lim="400000"/>
            </a:ln>
            <a:effectLst/>
          </p:spPr>
          <p:txBody>
            <a:bodyPr wrap="square" lIns="45719" tIns="45719" rIns="45719" bIns="45719" numCol="1" anchor="ctr">
              <a:noAutofit/>
            </a:bodyPr>
            <a:lstStyle/>
            <a:p>
              <a:pPr defTabSz="1557689">
                <a:defRPr sz="20200">
                  <a:solidFill>
                    <a:srgbClr val="070707"/>
                  </a:solidFill>
                  <a:latin typeface="Calibri"/>
                  <a:ea typeface="Calibri"/>
                  <a:cs typeface="Calibri"/>
                  <a:sym typeface="Calibri"/>
                </a:defRPr>
              </a:pPr>
              <a:endParaRPr/>
            </a:p>
          </p:txBody>
        </p:sp>
      </p:grpSp>
      <p:sp>
        <p:nvSpPr>
          <p:cNvPr id="610" name="Shape 610"/>
          <p:cNvSpPr/>
          <p:nvPr/>
        </p:nvSpPr>
        <p:spPr>
          <a:xfrm>
            <a:off x="3062114" y="3478949"/>
            <a:ext cx="3878923" cy="393701"/>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chor="ctr">
            <a:spAutoFit/>
          </a:bodyPr>
          <a:lstStyle>
            <a:lvl1pPr>
              <a:defRPr sz="1800" cap="all" spc="360">
                <a:latin typeface="+mj-lt"/>
                <a:ea typeface="+mj-ea"/>
                <a:cs typeface="+mj-cs"/>
                <a:sym typeface="Avenir Heavy"/>
              </a:defRPr>
            </a:lvl1pPr>
          </a:lstStyle>
          <a:p>
            <a:r>
              <a:rPr dirty="0"/>
              <a:t>demo slide</a:t>
            </a:r>
          </a:p>
        </p:txBody>
      </p:sp>
      <p:sp>
        <p:nvSpPr>
          <p:cNvPr id="611" name="Shape 611"/>
          <p:cNvSpPr/>
          <p:nvPr/>
        </p:nvSpPr>
        <p:spPr>
          <a:xfrm>
            <a:off x="3025682" y="4008758"/>
            <a:ext cx="7589002" cy="3329813"/>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pPr>
              <a:lnSpc>
                <a:spcPct val="80000"/>
              </a:lnSpc>
              <a:defRPr sz="10000">
                <a:solidFill>
                  <a:srgbClr val="3A3B39"/>
                </a:solidFill>
                <a:latin typeface="Bebas"/>
                <a:ea typeface="Bebas"/>
                <a:cs typeface="Bebas"/>
                <a:sym typeface="Bebas"/>
              </a:defRPr>
            </a:pPr>
            <a:r>
              <a:t>Title text </a:t>
            </a:r>
            <a:r>
              <a:rPr>
                <a:solidFill>
                  <a:srgbClr val="C7A57F"/>
                </a:solidFill>
              </a:rPr>
              <a:t>demo</a:t>
            </a:r>
          </a:p>
        </p:txBody>
      </p:sp>
      <p:sp>
        <p:nvSpPr>
          <p:cNvPr id="612" name="Shape 612"/>
          <p:cNvSpPr/>
          <p:nvPr/>
        </p:nvSpPr>
        <p:spPr>
          <a:xfrm>
            <a:off x="3052719" y="7832538"/>
            <a:ext cx="7815232" cy="4011586"/>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r>
              <a:t>Lorem Ipsum is simply dummy text of the printing and industry's standard dummy text ever since the 1500s, when an unknown printer took a galley of type and survived not only five centuries, but also the leap into five centuries, but also unchanged. It was popularised</a:t>
            </a:r>
          </a:p>
          <a:p>
            <a:r>
              <a:t>survived not only five centuries, but also the leap into</a:t>
            </a:r>
          </a:p>
          <a:p>
            <a:r>
              <a:t>containing Lorem has survived not only five centuries, but also the leap into electronic typesetting.</a:t>
            </a:r>
          </a:p>
        </p:txBody>
      </p:sp>
      <p:sp>
        <p:nvSpPr>
          <p:cNvPr id="613" name="Shape 613"/>
          <p:cNvSpPr/>
          <p:nvPr/>
        </p:nvSpPr>
        <p:spPr>
          <a:xfrm>
            <a:off x="11613419" y="3325818"/>
            <a:ext cx="1157163" cy="1157164"/>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614" name="Shape 614"/>
          <p:cNvSpPr/>
          <p:nvPr/>
        </p:nvSpPr>
        <p:spPr>
          <a:xfrm>
            <a:off x="14436118" y="2046920"/>
            <a:ext cx="482601" cy="482601"/>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615" name="Shape 615"/>
          <p:cNvSpPr/>
          <p:nvPr/>
        </p:nvSpPr>
        <p:spPr>
          <a:xfrm>
            <a:off x="14645151" y="8428857"/>
            <a:ext cx="482601" cy="482601"/>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616" name="Shape 616"/>
          <p:cNvSpPr/>
          <p:nvPr/>
        </p:nvSpPr>
        <p:spPr>
          <a:xfrm>
            <a:off x="18935273" y="2046920"/>
            <a:ext cx="482601" cy="482601"/>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617" name="Shape 617"/>
          <p:cNvSpPr/>
          <p:nvPr/>
        </p:nvSpPr>
        <p:spPr>
          <a:xfrm>
            <a:off x="18016365" y="1558681"/>
            <a:ext cx="482601" cy="482601"/>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618" name="Shape 618"/>
          <p:cNvSpPr/>
          <p:nvPr/>
        </p:nvSpPr>
        <p:spPr>
          <a:xfrm>
            <a:off x="22532075" y="1090949"/>
            <a:ext cx="482601" cy="482601"/>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619" name="Shape 619"/>
          <p:cNvSpPr/>
          <p:nvPr/>
        </p:nvSpPr>
        <p:spPr>
          <a:xfrm>
            <a:off x="23238840" y="1759047"/>
            <a:ext cx="1058347" cy="1058347"/>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620" name="Shape 620"/>
          <p:cNvSpPr/>
          <p:nvPr/>
        </p:nvSpPr>
        <p:spPr>
          <a:xfrm>
            <a:off x="21171486" y="6787457"/>
            <a:ext cx="1058346" cy="1058347"/>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621" name="Shape 621"/>
          <p:cNvSpPr/>
          <p:nvPr/>
        </p:nvSpPr>
        <p:spPr>
          <a:xfrm>
            <a:off x="20801500" y="8058948"/>
            <a:ext cx="482601" cy="482601"/>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622" name="Shape 622"/>
          <p:cNvSpPr/>
          <p:nvPr/>
        </p:nvSpPr>
        <p:spPr>
          <a:xfrm>
            <a:off x="21459358" y="5342433"/>
            <a:ext cx="482601" cy="482601"/>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623" name="Shape 623"/>
          <p:cNvSpPr/>
          <p:nvPr/>
        </p:nvSpPr>
        <p:spPr>
          <a:xfrm>
            <a:off x="12987956" y="2772604"/>
            <a:ext cx="482601" cy="482601"/>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 name="Shape 625"/>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23</a:t>
            </a:fld>
            <a:endParaRPr/>
          </a:p>
        </p:txBody>
      </p:sp>
      <p:sp>
        <p:nvSpPr>
          <p:cNvPr id="626" name="Shape 626"/>
          <p:cNvSpPr/>
          <p:nvPr/>
        </p:nvSpPr>
        <p:spPr>
          <a:xfrm>
            <a:off x="3062114" y="2469748"/>
            <a:ext cx="3878923" cy="393701"/>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chor="ctr">
            <a:spAutoFit/>
          </a:bodyPr>
          <a:lstStyle>
            <a:lvl1pPr>
              <a:defRPr sz="1800" cap="all" spc="360">
                <a:latin typeface="+mj-lt"/>
                <a:ea typeface="+mj-ea"/>
                <a:cs typeface="+mj-cs"/>
                <a:sym typeface="Avenir Heavy"/>
              </a:defRPr>
            </a:lvl1pPr>
          </a:lstStyle>
          <a:p>
            <a:r>
              <a:rPr dirty="0"/>
              <a:t>demo slide</a:t>
            </a:r>
          </a:p>
        </p:txBody>
      </p:sp>
      <p:sp>
        <p:nvSpPr>
          <p:cNvPr id="627" name="Shape 627"/>
          <p:cNvSpPr/>
          <p:nvPr/>
        </p:nvSpPr>
        <p:spPr>
          <a:xfrm>
            <a:off x="3025682" y="2999556"/>
            <a:ext cx="7589002" cy="3329813"/>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pPr>
              <a:lnSpc>
                <a:spcPct val="80000"/>
              </a:lnSpc>
              <a:defRPr sz="10000">
                <a:solidFill>
                  <a:srgbClr val="3A3B39"/>
                </a:solidFill>
                <a:latin typeface="Bebas"/>
                <a:ea typeface="Bebas"/>
                <a:cs typeface="Bebas"/>
                <a:sym typeface="Bebas"/>
              </a:defRPr>
            </a:pPr>
            <a:r>
              <a:t>Title text </a:t>
            </a:r>
            <a:r>
              <a:rPr>
                <a:solidFill>
                  <a:srgbClr val="C7A57F"/>
                </a:solidFill>
              </a:rPr>
              <a:t>demo</a:t>
            </a:r>
          </a:p>
        </p:txBody>
      </p:sp>
      <p:sp>
        <p:nvSpPr>
          <p:cNvPr id="628" name="Shape 628"/>
          <p:cNvSpPr/>
          <p:nvPr/>
        </p:nvSpPr>
        <p:spPr>
          <a:xfrm>
            <a:off x="3052719" y="6823337"/>
            <a:ext cx="6061479" cy="4194315"/>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r>
              <a:t>Lorem Ipsum is simply dummy text of the printing and industry's standard dummy unknown printer took a galley of type and survived not only five centuries, but also the leap into five centuries, but also</a:t>
            </a:r>
          </a:p>
          <a:p>
            <a:r>
              <a:t>survived not only five centuries, but also</a:t>
            </a:r>
          </a:p>
          <a:p>
            <a:r>
              <a:t>containing Lorem has survived not only five centuries, but also the leap into electronic typesetting.</a:t>
            </a:r>
          </a:p>
        </p:txBody>
      </p:sp>
      <p:sp>
        <p:nvSpPr>
          <p:cNvPr id="629" name="Shape 629"/>
          <p:cNvSpPr/>
          <p:nvPr/>
        </p:nvSpPr>
        <p:spPr>
          <a:xfrm>
            <a:off x="11648218" y="1361909"/>
            <a:ext cx="10915983" cy="10915982"/>
          </a:xfrm>
          <a:prstGeom prst="ellipse">
            <a:avLst/>
          </a:prstGeom>
          <a:ln w="1270000">
            <a:solidFill>
              <a:srgbClr val="E9E8E6"/>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grpSp>
        <p:nvGrpSpPr>
          <p:cNvPr id="677" name="Group 677"/>
          <p:cNvGrpSpPr/>
          <p:nvPr/>
        </p:nvGrpSpPr>
        <p:grpSpPr>
          <a:xfrm>
            <a:off x="13234624" y="2961954"/>
            <a:ext cx="7743171" cy="7774903"/>
            <a:chOff x="0" y="0"/>
            <a:chExt cx="7743170" cy="7774901"/>
          </a:xfrm>
        </p:grpSpPr>
        <p:sp>
          <p:nvSpPr>
            <p:cNvPr id="630" name="Shape 630"/>
            <p:cNvSpPr/>
            <p:nvPr/>
          </p:nvSpPr>
          <p:spPr>
            <a:xfrm>
              <a:off x="0" y="31725"/>
              <a:ext cx="7743171" cy="7743177"/>
            </a:xfrm>
            <a:prstGeom prst="ellipse">
              <a:avLst/>
            </a:prstGeom>
            <a:noFill/>
            <a:ln w="76200" cap="flat">
              <a:solidFill>
                <a:srgbClr val="C7A57F"/>
              </a:solidFill>
              <a:prstDash val="solid"/>
              <a:miter lim="400000"/>
            </a:ln>
            <a:effectLst/>
          </p:spPr>
          <p:txBody>
            <a:bodyPr wrap="square" lIns="45719" tIns="45719" rIns="45719" bIns="45719" numCol="1" anchor="ctr">
              <a:noAutofit/>
            </a:bodyPr>
            <a:lstStyle/>
            <a:p>
              <a:pPr defTabSz="457148">
                <a:defRPr sz="11600">
                  <a:solidFill>
                    <a:srgbClr val="77716C"/>
                  </a:solidFill>
                  <a:latin typeface="Open Sans Light"/>
                  <a:ea typeface="Open Sans Light"/>
                  <a:cs typeface="Open Sans Light"/>
                  <a:sym typeface="Open Sans Light"/>
                </a:defRPr>
              </a:pPr>
              <a:endParaRPr/>
            </a:p>
          </p:txBody>
        </p:sp>
        <p:sp>
          <p:nvSpPr>
            <p:cNvPr id="631" name="Shape 631"/>
            <p:cNvSpPr/>
            <p:nvPr/>
          </p:nvSpPr>
          <p:spPr>
            <a:xfrm>
              <a:off x="1322432" y="-1"/>
              <a:ext cx="6389210" cy="3557862"/>
            </a:xfrm>
            <a:custGeom>
              <a:avLst/>
              <a:gdLst/>
              <a:ahLst/>
              <a:cxnLst>
                <a:cxn ang="0">
                  <a:pos x="wd2" y="hd2"/>
                </a:cxn>
                <a:cxn ang="5400000">
                  <a:pos x="wd2" y="hd2"/>
                </a:cxn>
                <a:cxn ang="10800000">
                  <a:pos x="wd2" y="hd2"/>
                </a:cxn>
                <a:cxn ang="16200000">
                  <a:pos x="wd2" y="hd2"/>
                </a:cxn>
              </a:cxnLst>
              <a:rect l="0" t="0" r="r" b="b"/>
              <a:pathLst>
                <a:path w="21599" h="21511" extrusionOk="0">
                  <a:moveTo>
                    <a:pt x="6974" y="3251"/>
                  </a:moveTo>
                  <a:lnTo>
                    <a:pt x="6917" y="3349"/>
                  </a:lnTo>
                  <a:lnTo>
                    <a:pt x="6827" y="3350"/>
                  </a:lnTo>
                  <a:lnTo>
                    <a:pt x="6604" y="3534"/>
                  </a:lnTo>
                  <a:lnTo>
                    <a:pt x="6516" y="3506"/>
                  </a:lnTo>
                  <a:lnTo>
                    <a:pt x="6316" y="3666"/>
                  </a:lnTo>
                  <a:lnTo>
                    <a:pt x="6388" y="3748"/>
                  </a:lnTo>
                  <a:lnTo>
                    <a:pt x="6349" y="3897"/>
                  </a:lnTo>
                  <a:lnTo>
                    <a:pt x="6191" y="3956"/>
                  </a:lnTo>
                  <a:lnTo>
                    <a:pt x="6079" y="4058"/>
                  </a:lnTo>
                  <a:lnTo>
                    <a:pt x="5935" y="4082"/>
                  </a:lnTo>
                  <a:lnTo>
                    <a:pt x="5832" y="3953"/>
                  </a:lnTo>
                  <a:lnTo>
                    <a:pt x="5592" y="3895"/>
                  </a:lnTo>
                  <a:lnTo>
                    <a:pt x="5538" y="3965"/>
                  </a:lnTo>
                  <a:lnTo>
                    <a:pt x="5643" y="4107"/>
                  </a:lnTo>
                  <a:lnTo>
                    <a:pt x="5491" y="4212"/>
                  </a:lnTo>
                  <a:lnTo>
                    <a:pt x="5425" y="4373"/>
                  </a:lnTo>
                  <a:lnTo>
                    <a:pt x="5289" y="4561"/>
                  </a:lnTo>
                  <a:lnTo>
                    <a:pt x="5483" y="4605"/>
                  </a:lnTo>
                  <a:lnTo>
                    <a:pt x="5424" y="4718"/>
                  </a:lnTo>
                  <a:lnTo>
                    <a:pt x="5441" y="4859"/>
                  </a:lnTo>
                  <a:lnTo>
                    <a:pt x="5284" y="5054"/>
                  </a:lnTo>
                  <a:lnTo>
                    <a:pt x="5134" y="5348"/>
                  </a:lnTo>
                  <a:lnTo>
                    <a:pt x="5011" y="5415"/>
                  </a:lnTo>
                  <a:lnTo>
                    <a:pt x="4819" y="5473"/>
                  </a:lnTo>
                  <a:lnTo>
                    <a:pt x="4729" y="5579"/>
                  </a:lnTo>
                  <a:lnTo>
                    <a:pt x="4698" y="5763"/>
                  </a:lnTo>
                  <a:lnTo>
                    <a:pt x="4640" y="6049"/>
                  </a:lnTo>
                  <a:lnTo>
                    <a:pt x="4594" y="6214"/>
                  </a:lnTo>
                  <a:lnTo>
                    <a:pt x="4511" y="6355"/>
                  </a:lnTo>
                  <a:lnTo>
                    <a:pt x="4335" y="6402"/>
                  </a:lnTo>
                  <a:lnTo>
                    <a:pt x="4158" y="6496"/>
                  </a:lnTo>
                  <a:lnTo>
                    <a:pt x="4121" y="6731"/>
                  </a:lnTo>
                  <a:lnTo>
                    <a:pt x="4130" y="6918"/>
                  </a:lnTo>
                  <a:lnTo>
                    <a:pt x="4130" y="7106"/>
                  </a:lnTo>
                  <a:lnTo>
                    <a:pt x="4209" y="7153"/>
                  </a:lnTo>
                  <a:lnTo>
                    <a:pt x="4222" y="7294"/>
                  </a:lnTo>
                  <a:lnTo>
                    <a:pt x="4143" y="7373"/>
                  </a:lnTo>
                  <a:lnTo>
                    <a:pt x="4058" y="7373"/>
                  </a:lnTo>
                  <a:lnTo>
                    <a:pt x="4013" y="7501"/>
                  </a:lnTo>
                  <a:lnTo>
                    <a:pt x="4138" y="7589"/>
                  </a:lnTo>
                  <a:lnTo>
                    <a:pt x="4206" y="7523"/>
                  </a:lnTo>
                  <a:lnTo>
                    <a:pt x="4233" y="7687"/>
                  </a:lnTo>
                  <a:lnTo>
                    <a:pt x="4180" y="7866"/>
                  </a:lnTo>
                  <a:lnTo>
                    <a:pt x="4163" y="8053"/>
                  </a:lnTo>
                  <a:lnTo>
                    <a:pt x="4125" y="8305"/>
                  </a:lnTo>
                  <a:lnTo>
                    <a:pt x="4029" y="8541"/>
                  </a:lnTo>
                  <a:lnTo>
                    <a:pt x="3985" y="8685"/>
                  </a:lnTo>
                  <a:lnTo>
                    <a:pt x="3904" y="8905"/>
                  </a:lnTo>
                  <a:lnTo>
                    <a:pt x="3852" y="9140"/>
                  </a:lnTo>
                  <a:lnTo>
                    <a:pt x="3785" y="9331"/>
                  </a:lnTo>
                  <a:lnTo>
                    <a:pt x="3684" y="9449"/>
                  </a:lnTo>
                  <a:lnTo>
                    <a:pt x="3703" y="9593"/>
                  </a:lnTo>
                  <a:lnTo>
                    <a:pt x="3763" y="9804"/>
                  </a:lnTo>
                  <a:lnTo>
                    <a:pt x="3728" y="9961"/>
                  </a:lnTo>
                  <a:lnTo>
                    <a:pt x="3652" y="10090"/>
                  </a:lnTo>
                  <a:lnTo>
                    <a:pt x="3612" y="10294"/>
                  </a:lnTo>
                  <a:lnTo>
                    <a:pt x="3509" y="10317"/>
                  </a:lnTo>
                  <a:lnTo>
                    <a:pt x="3433" y="10306"/>
                  </a:lnTo>
                  <a:lnTo>
                    <a:pt x="3341" y="10180"/>
                  </a:lnTo>
                  <a:lnTo>
                    <a:pt x="3205" y="10239"/>
                  </a:lnTo>
                  <a:lnTo>
                    <a:pt x="3156" y="10321"/>
                  </a:lnTo>
                  <a:lnTo>
                    <a:pt x="3101" y="10211"/>
                  </a:lnTo>
                  <a:lnTo>
                    <a:pt x="3114" y="10027"/>
                  </a:lnTo>
                  <a:lnTo>
                    <a:pt x="3134" y="9895"/>
                  </a:lnTo>
                  <a:lnTo>
                    <a:pt x="3226" y="9711"/>
                  </a:lnTo>
                  <a:lnTo>
                    <a:pt x="3312" y="9617"/>
                  </a:lnTo>
                  <a:lnTo>
                    <a:pt x="3305" y="9492"/>
                  </a:lnTo>
                  <a:lnTo>
                    <a:pt x="3233" y="9289"/>
                  </a:lnTo>
                  <a:lnTo>
                    <a:pt x="3345" y="9214"/>
                  </a:lnTo>
                  <a:lnTo>
                    <a:pt x="3376" y="9053"/>
                  </a:lnTo>
                  <a:lnTo>
                    <a:pt x="3149" y="9260"/>
                  </a:lnTo>
                  <a:lnTo>
                    <a:pt x="3057" y="9190"/>
                  </a:lnTo>
                  <a:lnTo>
                    <a:pt x="2937" y="9072"/>
                  </a:lnTo>
                  <a:lnTo>
                    <a:pt x="2846" y="9272"/>
                  </a:lnTo>
                  <a:lnTo>
                    <a:pt x="2739" y="9402"/>
                  </a:lnTo>
                  <a:lnTo>
                    <a:pt x="2627" y="9539"/>
                  </a:lnTo>
                  <a:lnTo>
                    <a:pt x="2528" y="9539"/>
                  </a:lnTo>
                  <a:lnTo>
                    <a:pt x="2527" y="9402"/>
                  </a:lnTo>
                  <a:lnTo>
                    <a:pt x="2600" y="9273"/>
                  </a:lnTo>
                  <a:lnTo>
                    <a:pt x="2481" y="9029"/>
                  </a:lnTo>
                  <a:lnTo>
                    <a:pt x="2357" y="8831"/>
                  </a:lnTo>
                  <a:lnTo>
                    <a:pt x="2187" y="8576"/>
                  </a:lnTo>
                  <a:lnTo>
                    <a:pt x="2036" y="8658"/>
                  </a:lnTo>
                  <a:lnTo>
                    <a:pt x="2072" y="8493"/>
                  </a:lnTo>
                  <a:lnTo>
                    <a:pt x="2195" y="8270"/>
                  </a:lnTo>
                  <a:lnTo>
                    <a:pt x="2215" y="8039"/>
                  </a:lnTo>
                  <a:lnTo>
                    <a:pt x="2070" y="7991"/>
                  </a:lnTo>
                  <a:lnTo>
                    <a:pt x="2108" y="7828"/>
                  </a:lnTo>
                  <a:lnTo>
                    <a:pt x="2147" y="7527"/>
                  </a:lnTo>
                  <a:lnTo>
                    <a:pt x="2031" y="7598"/>
                  </a:lnTo>
                  <a:lnTo>
                    <a:pt x="1922" y="7527"/>
                  </a:lnTo>
                  <a:lnTo>
                    <a:pt x="1832" y="7657"/>
                  </a:lnTo>
                  <a:lnTo>
                    <a:pt x="1743" y="7786"/>
                  </a:lnTo>
                  <a:lnTo>
                    <a:pt x="1586" y="7876"/>
                  </a:lnTo>
                  <a:lnTo>
                    <a:pt x="1447" y="7969"/>
                  </a:lnTo>
                  <a:lnTo>
                    <a:pt x="1408" y="7863"/>
                  </a:lnTo>
                  <a:lnTo>
                    <a:pt x="1488" y="7747"/>
                  </a:lnTo>
                  <a:lnTo>
                    <a:pt x="1324" y="7782"/>
                  </a:lnTo>
                  <a:lnTo>
                    <a:pt x="1278" y="7896"/>
                  </a:lnTo>
                  <a:lnTo>
                    <a:pt x="1208" y="7955"/>
                  </a:lnTo>
                  <a:lnTo>
                    <a:pt x="1196" y="7791"/>
                  </a:lnTo>
                  <a:lnTo>
                    <a:pt x="1158" y="7674"/>
                  </a:lnTo>
                  <a:lnTo>
                    <a:pt x="1040" y="7720"/>
                  </a:lnTo>
                  <a:cubicBezTo>
                    <a:pt x="1028" y="7727"/>
                    <a:pt x="1016" y="7735"/>
                    <a:pt x="1005" y="7742"/>
                  </a:cubicBezTo>
                  <a:cubicBezTo>
                    <a:pt x="993" y="7749"/>
                    <a:pt x="981" y="7756"/>
                    <a:pt x="970" y="7763"/>
                  </a:cubicBezTo>
                  <a:lnTo>
                    <a:pt x="889" y="7639"/>
                  </a:lnTo>
                  <a:lnTo>
                    <a:pt x="759" y="7615"/>
                  </a:lnTo>
                  <a:lnTo>
                    <a:pt x="613" y="7348"/>
                  </a:lnTo>
                  <a:lnTo>
                    <a:pt x="685" y="7239"/>
                  </a:lnTo>
                  <a:lnTo>
                    <a:pt x="801" y="7263"/>
                  </a:lnTo>
                  <a:lnTo>
                    <a:pt x="818" y="7415"/>
                  </a:lnTo>
                  <a:lnTo>
                    <a:pt x="963" y="7254"/>
                  </a:lnTo>
                  <a:lnTo>
                    <a:pt x="1171" y="7066"/>
                  </a:lnTo>
                  <a:lnTo>
                    <a:pt x="1360" y="6964"/>
                  </a:lnTo>
                  <a:lnTo>
                    <a:pt x="1640" y="6779"/>
                  </a:lnTo>
                  <a:lnTo>
                    <a:pt x="1824" y="6697"/>
                  </a:lnTo>
                  <a:lnTo>
                    <a:pt x="1965" y="6776"/>
                  </a:lnTo>
                  <a:lnTo>
                    <a:pt x="2035" y="6806"/>
                  </a:lnTo>
                  <a:lnTo>
                    <a:pt x="1962" y="6970"/>
                  </a:lnTo>
                  <a:lnTo>
                    <a:pt x="2059" y="7060"/>
                  </a:lnTo>
                  <a:lnTo>
                    <a:pt x="2201" y="7154"/>
                  </a:lnTo>
                  <a:lnTo>
                    <a:pt x="2279" y="7259"/>
                  </a:lnTo>
                  <a:lnTo>
                    <a:pt x="2349" y="7380"/>
                  </a:lnTo>
                  <a:lnTo>
                    <a:pt x="2402" y="7486"/>
                  </a:lnTo>
                  <a:lnTo>
                    <a:pt x="2588" y="7427"/>
                  </a:lnTo>
                  <a:lnTo>
                    <a:pt x="2704" y="7392"/>
                  </a:lnTo>
                  <a:lnTo>
                    <a:pt x="2477" y="7353"/>
                  </a:lnTo>
                  <a:lnTo>
                    <a:pt x="2507" y="7224"/>
                  </a:lnTo>
                  <a:lnTo>
                    <a:pt x="2385" y="7111"/>
                  </a:lnTo>
                  <a:lnTo>
                    <a:pt x="2457" y="7001"/>
                  </a:lnTo>
                  <a:lnTo>
                    <a:pt x="2568" y="6884"/>
                  </a:lnTo>
                  <a:lnTo>
                    <a:pt x="2663" y="6782"/>
                  </a:lnTo>
                  <a:lnTo>
                    <a:pt x="2688" y="6638"/>
                  </a:lnTo>
                  <a:lnTo>
                    <a:pt x="2465" y="6293"/>
                  </a:lnTo>
                  <a:lnTo>
                    <a:pt x="2378" y="6333"/>
                  </a:lnTo>
                  <a:lnTo>
                    <a:pt x="2288" y="6439"/>
                  </a:lnTo>
                  <a:lnTo>
                    <a:pt x="2244" y="6334"/>
                  </a:lnTo>
                  <a:lnTo>
                    <a:pt x="2308" y="6154"/>
                  </a:lnTo>
                  <a:lnTo>
                    <a:pt x="2391" y="5828"/>
                  </a:lnTo>
                  <a:lnTo>
                    <a:pt x="2470" y="5946"/>
                  </a:lnTo>
                  <a:lnTo>
                    <a:pt x="2621" y="5667"/>
                  </a:lnTo>
                  <a:lnTo>
                    <a:pt x="2588" y="5538"/>
                  </a:lnTo>
                  <a:lnTo>
                    <a:pt x="2700" y="5236"/>
                  </a:lnTo>
                  <a:lnTo>
                    <a:pt x="2713" y="5107"/>
                  </a:lnTo>
                  <a:lnTo>
                    <a:pt x="2827" y="4916"/>
                  </a:lnTo>
                  <a:lnTo>
                    <a:pt x="2906" y="4653"/>
                  </a:lnTo>
                  <a:lnTo>
                    <a:pt x="2834" y="4528"/>
                  </a:lnTo>
                  <a:lnTo>
                    <a:pt x="2781" y="4435"/>
                  </a:lnTo>
                  <a:lnTo>
                    <a:pt x="2770" y="4225"/>
                  </a:lnTo>
                  <a:lnTo>
                    <a:pt x="2744" y="4021"/>
                  </a:lnTo>
                  <a:lnTo>
                    <a:pt x="2681" y="3962"/>
                  </a:lnTo>
                  <a:lnTo>
                    <a:pt x="2668" y="4165"/>
                  </a:lnTo>
                  <a:lnTo>
                    <a:pt x="2493" y="4247"/>
                  </a:lnTo>
                  <a:lnTo>
                    <a:pt x="2390" y="4259"/>
                  </a:lnTo>
                  <a:lnTo>
                    <a:pt x="2383" y="4388"/>
                  </a:lnTo>
                  <a:lnTo>
                    <a:pt x="2138" y="4670"/>
                  </a:lnTo>
                  <a:lnTo>
                    <a:pt x="2017" y="4784"/>
                  </a:lnTo>
                  <a:lnTo>
                    <a:pt x="2021" y="4928"/>
                  </a:lnTo>
                  <a:lnTo>
                    <a:pt x="2181" y="4928"/>
                  </a:lnTo>
                  <a:lnTo>
                    <a:pt x="2089" y="5051"/>
                  </a:lnTo>
                  <a:lnTo>
                    <a:pt x="1763" y="5172"/>
                  </a:lnTo>
                  <a:lnTo>
                    <a:pt x="1494" y="5367"/>
                  </a:lnTo>
                  <a:lnTo>
                    <a:pt x="1139" y="5673"/>
                  </a:lnTo>
                  <a:lnTo>
                    <a:pt x="1065" y="5619"/>
                  </a:lnTo>
                  <a:lnTo>
                    <a:pt x="1229" y="5493"/>
                  </a:lnTo>
                  <a:lnTo>
                    <a:pt x="1218" y="5329"/>
                  </a:lnTo>
                  <a:lnTo>
                    <a:pt x="1102" y="5458"/>
                  </a:lnTo>
                  <a:lnTo>
                    <a:pt x="951" y="5646"/>
                  </a:lnTo>
                  <a:lnTo>
                    <a:pt x="854" y="5952"/>
                  </a:lnTo>
                  <a:lnTo>
                    <a:pt x="668" y="6179"/>
                  </a:lnTo>
                  <a:lnTo>
                    <a:pt x="513" y="6351"/>
                  </a:lnTo>
                  <a:lnTo>
                    <a:pt x="357" y="6492"/>
                  </a:lnTo>
                  <a:lnTo>
                    <a:pt x="370" y="6645"/>
                  </a:lnTo>
                  <a:lnTo>
                    <a:pt x="328" y="6754"/>
                  </a:lnTo>
                  <a:lnTo>
                    <a:pt x="404" y="6918"/>
                  </a:lnTo>
                  <a:lnTo>
                    <a:pt x="341" y="7041"/>
                  </a:lnTo>
                  <a:lnTo>
                    <a:pt x="468" y="7096"/>
                  </a:lnTo>
                  <a:lnTo>
                    <a:pt x="435" y="7233"/>
                  </a:lnTo>
                  <a:lnTo>
                    <a:pt x="586" y="7126"/>
                  </a:lnTo>
                  <a:lnTo>
                    <a:pt x="490" y="7354"/>
                  </a:lnTo>
                  <a:lnTo>
                    <a:pt x="325" y="7154"/>
                  </a:lnTo>
                  <a:lnTo>
                    <a:pt x="301" y="6908"/>
                  </a:lnTo>
                  <a:lnTo>
                    <a:pt x="265" y="6667"/>
                  </a:lnTo>
                  <a:lnTo>
                    <a:pt x="0" y="6160"/>
                  </a:lnTo>
                  <a:cubicBezTo>
                    <a:pt x="607" y="5114"/>
                    <a:pt x="1274" y="4187"/>
                    <a:pt x="1990" y="3393"/>
                  </a:cubicBezTo>
                  <a:cubicBezTo>
                    <a:pt x="2818" y="2477"/>
                    <a:pt x="3705" y="1746"/>
                    <a:pt x="4632" y="1216"/>
                  </a:cubicBezTo>
                  <a:cubicBezTo>
                    <a:pt x="5586" y="636"/>
                    <a:pt x="6574" y="259"/>
                    <a:pt x="7577" y="95"/>
                  </a:cubicBezTo>
                  <a:cubicBezTo>
                    <a:pt x="8699" y="-89"/>
                    <a:pt x="9831" y="-6"/>
                    <a:pt x="10941" y="343"/>
                  </a:cubicBezTo>
                  <a:cubicBezTo>
                    <a:pt x="11759" y="594"/>
                    <a:pt x="12562" y="990"/>
                    <a:pt x="13336" y="1526"/>
                  </a:cubicBezTo>
                  <a:cubicBezTo>
                    <a:pt x="14083" y="2044"/>
                    <a:pt x="14800" y="2689"/>
                    <a:pt x="15478" y="3453"/>
                  </a:cubicBezTo>
                  <a:cubicBezTo>
                    <a:pt x="16137" y="4153"/>
                    <a:pt x="16753" y="4972"/>
                    <a:pt x="17319" y="5896"/>
                  </a:cubicBezTo>
                  <a:cubicBezTo>
                    <a:pt x="17855" y="6774"/>
                    <a:pt x="18343" y="7742"/>
                    <a:pt x="18774" y="8788"/>
                  </a:cubicBezTo>
                  <a:cubicBezTo>
                    <a:pt x="19246" y="9774"/>
                    <a:pt x="19668" y="10832"/>
                    <a:pt x="20036" y="11950"/>
                  </a:cubicBezTo>
                  <a:cubicBezTo>
                    <a:pt x="20392" y="13028"/>
                    <a:pt x="20696" y="14158"/>
                    <a:pt x="20945" y="15328"/>
                  </a:cubicBezTo>
                  <a:cubicBezTo>
                    <a:pt x="21172" y="16358"/>
                    <a:pt x="21341" y="17425"/>
                    <a:pt x="21451" y="18514"/>
                  </a:cubicBezTo>
                  <a:cubicBezTo>
                    <a:pt x="21551" y="19503"/>
                    <a:pt x="21600" y="20506"/>
                    <a:pt x="21599" y="21511"/>
                  </a:cubicBezTo>
                  <a:lnTo>
                    <a:pt x="21410" y="21296"/>
                  </a:lnTo>
                  <a:lnTo>
                    <a:pt x="21242" y="21132"/>
                  </a:lnTo>
                  <a:lnTo>
                    <a:pt x="21183" y="20971"/>
                  </a:lnTo>
                  <a:lnTo>
                    <a:pt x="21111" y="20701"/>
                  </a:lnTo>
                  <a:lnTo>
                    <a:pt x="21071" y="20595"/>
                  </a:lnTo>
                  <a:lnTo>
                    <a:pt x="20935" y="20474"/>
                  </a:lnTo>
                  <a:cubicBezTo>
                    <a:pt x="20910" y="20403"/>
                    <a:pt x="20893" y="20325"/>
                    <a:pt x="20885" y="20242"/>
                  </a:cubicBezTo>
                  <a:cubicBezTo>
                    <a:pt x="20878" y="20163"/>
                    <a:pt x="20879" y="20083"/>
                    <a:pt x="20878" y="20003"/>
                  </a:cubicBezTo>
                  <a:cubicBezTo>
                    <a:pt x="20878" y="19887"/>
                    <a:pt x="20873" y="19772"/>
                    <a:pt x="20865" y="19657"/>
                  </a:cubicBezTo>
                  <a:lnTo>
                    <a:pt x="20806" y="19224"/>
                  </a:lnTo>
                  <a:lnTo>
                    <a:pt x="20613" y="18374"/>
                  </a:lnTo>
                  <a:lnTo>
                    <a:pt x="20532" y="17853"/>
                  </a:lnTo>
                  <a:lnTo>
                    <a:pt x="20495" y="17531"/>
                  </a:lnTo>
                  <a:lnTo>
                    <a:pt x="20451" y="17300"/>
                  </a:lnTo>
                  <a:lnTo>
                    <a:pt x="20465" y="17039"/>
                  </a:lnTo>
                  <a:lnTo>
                    <a:pt x="20399" y="16647"/>
                  </a:lnTo>
                  <a:lnTo>
                    <a:pt x="20304" y="16145"/>
                  </a:lnTo>
                  <a:lnTo>
                    <a:pt x="20144" y="15894"/>
                  </a:lnTo>
                  <a:lnTo>
                    <a:pt x="19991" y="15416"/>
                  </a:lnTo>
                  <a:lnTo>
                    <a:pt x="19958" y="15078"/>
                  </a:lnTo>
                  <a:lnTo>
                    <a:pt x="19927" y="14823"/>
                  </a:lnTo>
                  <a:lnTo>
                    <a:pt x="19888" y="14647"/>
                  </a:lnTo>
                  <a:lnTo>
                    <a:pt x="19732" y="14102"/>
                  </a:lnTo>
                  <a:lnTo>
                    <a:pt x="19592" y="13641"/>
                  </a:lnTo>
                  <a:lnTo>
                    <a:pt x="19613" y="13386"/>
                  </a:lnTo>
                  <a:lnTo>
                    <a:pt x="19553" y="12708"/>
                  </a:lnTo>
                  <a:lnTo>
                    <a:pt x="19409" y="11711"/>
                  </a:lnTo>
                  <a:lnTo>
                    <a:pt x="19217" y="10880"/>
                  </a:lnTo>
                  <a:lnTo>
                    <a:pt x="18969" y="10276"/>
                  </a:lnTo>
                  <a:lnTo>
                    <a:pt x="18725" y="9684"/>
                  </a:lnTo>
                  <a:lnTo>
                    <a:pt x="18572" y="9272"/>
                  </a:lnTo>
                  <a:cubicBezTo>
                    <a:pt x="18530" y="9314"/>
                    <a:pt x="18481" y="9323"/>
                    <a:pt x="18436" y="9296"/>
                  </a:cubicBezTo>
                  <a:cubicBezTo>
                    <a:pt x="18372" y="9258"/>
                    <a:pt x="18326" y="9157"/>
                    <a:pt x="18319" y="9037"/>
                  </a:cubicBezTo>
                  <a:lnTo>
                    <a:pt x="18247" y="8955"/>
                  </a:lnTo>
                  <a:cubicBezTo>
                    <a:pt x="18222" y="8856"/>
                    <a:pt x="18192" y="8762"/>
                    <a:pt x="18157" y="8672"/>
                  </a:cubicBezTo>
                  <a:cubicBezTo>
                    <a:pt x="18124" y="8586"/>
                    <a:pt x="18087" y="8505"/>
                    <a:pt x="18046" y="8429"/>
                  </a:cubicBezTo>
                  <a:lnTo>
                    <a:pt x="17881" y="8472"/>
                  </a:lnTo>
                  <a:lnTo>
                    <a:pt x="17986" y="8711"/>
                  </a:lnTo>
                  <a:lnTo>
                    <a:pt x="18122" y="9040"/>
                  </a:lnTo>
                  <a:lnTo>
                    <a:pt x="18232" y="9295"/>
                  </a:lnTo>
                  <a:lnTo>
                    <a:pt x="18315" y="9523"/>
                  </a:lnTo>
                  <a:lnTo>
                    <a:pt x="18335" y="9837"/>
                  </a:lnTo>
                  <a:lnTo>
                    <a:pt x="18453" y="9994"/>
                  </a:lnTo>
                  <a:lnTo>
                    <a:pt x="18539" y="10147"/>
                  </a:lnTo>
                  <a:lnTo>
                    <a:pt x="18637" y="10335"/>
                  </a:lnTo>
                  <a:lnTo>
                    <a:pt x="18699" y="10696"/>
                  </a:lnTo>
                  <a:lnTo>
                    <a:pt x="18797" y="10856"/>
                  </a:lnTo>
                  <a:lnTo>
                    <a:pt x="18830" y="10605"/>
                  </a:lnTo>
                  <a:lnTo>
                    <a:pt x="18784" y="10311"/>
                  </a:lnTo>
                  <a:lnTo>
                    <a:pt x="18893" y="10444"/>
                  </a:lnTo>
                  <a:lnTo>
                    <a:pt x="18887" y="10702"/>
                  </a:lnTo>
                  <a:lnTo>
                    <a:pt x="18882" y="10938"/>
                  </a:lnTo>
                  <a:lnTo>
                    <a:pt x="18797" y="11008"/>
                  </a:lnTo>
                  <a:lnTo>
                    <a:pt x="18867" y="11235"/>
                  </a:lnTo>
                  <a:lnTo>
                    <a:pt x="18959" y="11501"/>
                  </a:lnTo>
                  <a:lnTo>
                    <a:pt x="19062" y="11501"/>
                  </a:lnTo>
                  <a:lnTo>
                    <a:pt x="19128" y="11783"/>
                  </a:lnTo>
                  <a:lnTo>
                    <a:pt x="19194" y="12022"/>
                  </a:lnTo>
                  <a:lnTo>
                    <a:pt x="19299" y="12258"/>
                  </a:lnTo>
                  <a:lnTo>
                    <a:pt x="19391" y="12481"/>
                  </a:lnTo>
                  <a:lnTo>
                    <a:pt x="19404" y="12645"/>
                  </a:lnTo>
                  <a:lnTo>
                    <a:pt x="19437" y="12770"/>
                  </a:lnTo>
                  <a:lnTo>
                    <a:pt x="19457" y="12985"/>
                  </a:lnTo>
                  <a:lnTo>
                    <a:pt x="19490" y="13181"/>
                  </a:lnTo>
                  <a:lnTo>
                    <a:pt x="19527" y="13396"/>
                  </a:lnTo>
                  <a:lnTo>
                    <a:pt x="19535" y="13690"/>
                  </a:lnTo>
                  <a:lnTo>
                    <a:pt x="19450" y="13613"/>
                  </a:lnTo>
                  <a:lnTo>
                    <a:pt x="19418" y="13938"/>
                  </a:lnTo>
                  <a:cubicBezTo>
                    <a:pt x="19416" y="13965"/>
                    <a:pt x="19414" y="13992"/>
                    <a:pt x="19412" y="14019"/>
                  </a:cubicBezTo>
                  <a:cubicBezTo>
                    <a:pt x="19411" y="14046"/>
                    <a:pt x="19409" y="14073"/>
                    <a:pt x="19407" y="14099"/>
                  </a:cubicBezTo>
                  <a:lnTo>
                    <a:pt x="19324" y="13888"/>
                  </a:lnTo>
                  <a:lnTo>
                    <a:pt x="19256" y="13900"/>
                  </a:lnTo>
                  <a:cubicBezTo>
                    <a:pt x="19229" y="13884"/>
                    <a:pt x="19204" y="13860"/>
                    <a:pt x="19182" y="13830"/>
                  </a:cubicBezTo>
                  <a:cubicBezTo>
                    <a:pt x="19144" y="13778"/>
                    <a:pt x="19115" y="13709"/>
                    <a:pt x="19099" y="13630"/>
                  </a:cubicBezTo>
                  <a:cubicBezTo>
                    <a:pt x="19074" y="13571"/>
                    <a:pt x="19048" y="13514"/>
                    <a:pt x="19022" y="13457"/>
                  </a:cubicBezTo>
                  <a:cubicBezTo>
                    <a:pt x="18987" y="13383"/>
                    <a:pt x="18951" y="13309"/>
                    <a:pt x="18914" y="13238"/>
                  </a:cubicBezTo>
                  <a:cubicBezTo>
                    <a:pt x="18890" y="13189"/>
                    <a:pt x="18863" y="13141"/>
                    <a:pt x="18836" y="13097"/>
                  </a:cubicBezTo>
                  <a:cubicBezTo>
                    <a:pt x="18804" y="13046"/>
                    <a:pt x="18770" y="12999"/>
                    <a:pt x="18735" y="12957"/>
                  </a:cubicBezTo>
                  <a:lnTo>
                    <a:pt x="18607" y="12862"/>
                  </a:lnTo>
                  <a:lnTo>
                    <a:pt x="18537" y="12655"/>
                  </a:lnTo>
                  <a:lnTo>
                    <a:pt x="18485" y="12443"/>
                  </a:lnTo>
                  <a:lnTo>
                    <a:pt x="18485" y="12232"/>
                  </a:lnTo>
                  <a:lnTo>
                    <a:pt x="18524" y="11844"/>
                  </a:lnTo>
                  <a:lnTo>
                    <a:pt x="18522" y="11374"/>
                  </a:lnTo>
                  <a:lnTo>
                    <a:pt x="18463" y="11103"/>
                  </a:lnTo>
                  <a:lnTo>
                    <a:pt x="18325" y="10880"/>
                  </a:lnTo>
                  <a:lnTo>
                    <a:pt x="18177" y="10554"/>
                  </a:lnTo>
                  <a:lnTo>
                    <a:pt x="18076" y="10495"/>
                  </a:lnTo>
                  <a:lnTo>
                    <a:pt x="17975" y="10495"/>
                  </a:lnTo>
                  <a:lnTo>
                    <a:pt x="17912" y="10531"/>
                  </a:lnTo>
                  <a:lnTo>
                    <a:pt x="17868" y="10778"/>
                  </a:lnTo>
                  <a:lnTo>
                    <a:pt x="17772" y="10789"/>
                  </a:lnTo>
                  <a:lnTo>
                    <a:pt x="17726" y="10624"/>
                  </a:lnTo>
                  <a:lnTo>
                    <a:pt x="17693" y="10412"/>
                  </a:lnTo>
                  <a:lnTo>
                    <a:pt x="17648" y="10178"/>
                  </a:lnTo>
                  <a:lnTo>
                    <a:pt x="17611" y="10088"/>
                  </a:lnTo>
                  <a:lnTo>
                    <a:pt x="17495" y="9991"/>
                  </a:lnTo>
                  <a:lnTo>
                    <a:pt x="17432" y="9874"/>
                  </a:lnTo>
                  <a:lnTo>
                    <a:pt x="17434" y="9725"/>
                  </a:lnTo>
                  <a:lnTo>
                    <a:pt x="17348" y="9467"/>
                  </a:lnTo>
                  <a:lnTo>
                    <a:pt x="17287" y="9251"/>
                  </a:lnTo>
                  <a:lnTo>
                    <a:pt x="17189" y="9133"/>
                  </a:lnTo>
                  <a:lnTo>
                    <a:pt x="17228" y="9309"/>
                  </a:lnTo>
                  <a:lnTo>
                    <a:pt x="17287" y="9508"/>
                  </a:lnTo>
                  <a:lnTo>
                    <a:pt x="17307" y="9659"/>
                  </a:lnTo>
                  <a:lnTo>
                    <a:pt x="17346" y="9929"/>
                  </a:lnTo>
                  <a:lnTo>
                    <a:pt x="17403" y="10239"/>
                  </a:lnTo>
                  <a:lnTo>
                    <a:pt x="17487" y="10525"/>
                  </a:lnTo>
                  <a:lnTo>
                    <a:pt x="17467" y="10678"/>
                  </a:lnTo>
                  <a:lnTo>
                    <a:pt x="17306" y="10380"/>
                  </a:lnTo>
                  <a:lnTo>
                    <a:pt x="17262" y="10267"/>
                  </a:lnTo>
                  <a:cubicBezTo>
                    <a:pt x="17251" y="10247"/>
                    <a:pt x="17241" y="10228"/>
                    <a:pt x="17230" y="10208"/>
                  </a:cubicBezTo>
                  <a:cubicBezTo>
                    <a:pt x="17219" y="10189"/>
                    <a:pt x="17208" y="10169"/>
                    <a:pt x="17197" y="10150"/>
                  </a:cubicBezTo>
                  <a:lnTo>
                    <a:pt x="17074" y="10079"/>
                  </a:lnTo>
                  <a:lnTo>
                    <a:pt x="17044" y="9958"/>
                  </a:lnTo>
                  <a:lnTo>
                    <a:pt x="16952" y="9852"/>
                  </a:lnTo>
                  <a:lnTo>
                    <a:pt x="16830" y="9710"/>
                  </a:lnTo>
                  <a:lnTo>
                    <a:pt x="16714" y="9503"/>
                  </a:lnTo>
                  <a:cubicBezTo>
                    <a:pt x="16693" y="9499"/>
                    <a:pt x="16673" y="9495"/>
                    <a:pt x="16652" y="9491"/>
                  </a:cubicBezTo>
                  <a:cubicBezTo>
                    <a:pt x="16631" y="9487"/>
                    <a:pt x="16610" y="9483"/>
                    <a:pt x="16590" y="9479"/>
                  </a:cubicBezTo>
                  <a:lnTo>
                    <a:pt x="16679" y="9690"/>
                  </a:lnTo>
                  <a:lnTo>
                    <a:pt x="16593" y="9705"/>
                  </a:lnTo>
                  <a:lnTo>
                    <a:pt x="16681" y="9850"/>
                  </a:lnTo>
                  <a:lnTo>
                    <a:pt x="16896" y="10027"/>
                  </a:lnTo>
                  <a:lnTo>
                    <a:pt x="17014" y="10234"/>
                  </a:lnTo>
                  <a:lnTo>
                    <a:pt x="17120" y="10490"/>
                  </a:lnTo>
                  <a:lnTo>
                    <a:pt x="17176" y="10650"/>
                  </a:lnTo>
                  <a:lnTo>
                    <a:pt x="17223" y="10823"/>
                  </a:lnTo>
                  <a:lnTo>
                    <a:pt x="17242" y="10963"/>
                  </a:lnTo>
                  <a:lnTo>
                    <a:pt x="17255" y="11139"/>
                  </a:lnTo>
                  <a:lnTo>
                    <a:pt x="17221" y="11277"/>
                  </a:lnTo>
                  <a:lnTo>
                    <a:pt x="17122" y="11218"/>
                  </a:lnTo>
                  <a:lnTo>
                    <a:pt x="17044" y="11065"/>
                  </a:lnTo>
                  <a:lnTo>
                    <a:pt x="16972" y="10901"/>
                  </a:lnTo>
                  <a:lnTo>
                    <a:pt x="16915" y="10869"/>
                  </a:lnTo>
                  <a:lnTo>
                    <a:pt x="16799" y="10810"/>
                  </a:lnTo>
                  <a:lnTo>
                    <a:pt x="16735" y="10569"/>
                  </a:lnTo>
                  <a:lnTo>
                    <a:pt x="16702" y="10456"/>
                  </a:lnTo>
                  <a:lnTo>
                    <a:pt x="16623" y="10338"/>
                  </a:lnTo>
                  <a:lnTo>
                    <a:pt x="16548" y="10162"/>
                  </a:lnTo>
                  <a:lnTo>
                    <a:pt x="16496" y="9985"/>
                  </a:lnTo>
                  <a:lnTo>
                    <a:pt x="16496" y="9856"/>
                  </a:lnTo>
                  <a:lnTo>
                    <a:pt x="16399" y="9684"/>
                  </a:lnTo>
                  <a:lnTo>
                    <a:pt x="16319" y="9746"/>
                  </a:lnTo>
                  <a:lnTo>
                    <a:pt x="16148" y="9582"/>
                  </a:lnTo>
                  <a:cubicBezTo>
                    <a:pt x="16168" y="9621"/>
                    <a:pt x="16188" y="9660"/>
                    <a:pt x="16208" y="9700"/>
                  </a:cubicBezTo>
                  <a:cubicBezTo>
                    <a:pt x="16228" y="9739"/>
                    <a:pt x="16248" y="9778"/>
                    <a:pt x="16268" y="9817"/>
                  </a:cubicBezTo>
                  <a:lnTo>
                    <a:pt x="16161" y="9785"/>
                  </a:lnTo>
                  <a:lnTo>
                    <a:pt x="16031" y="9605"/>
                  </a:lnTo>
                  <a:lnTo>
                    <a:pt x="15928" y="9436"/>
                  </a:lnTo>
                  <a:lnTo>
                    <a:pt x="15928" y="9271"/>
                  </a:lnTo>
                  <a:lnTo>
                    <a:pt x="16064" y="9294"/>
                  </a:lnTo>
                  <a:lnTo>
                    <a:pt x="15920" y="9071"/>
                  </a:lnTo>
                  <a:lnTo>
                    <a:pt x="15866" y="9021"/>
                  </a:lnTo>
                  <a:lnTo>
                    <a:pt x="15866" y="8880"/>
                  </a:lnTo>
                  <a:cubicBezTo>
                    <a:pt x="15853" y="8850"/>
                    <a:pt x="15840" y="8820"/>
                    <a:pt x="15827" y="8790"/>
                  </a:cubicBezTo>
                  <a:cubicBezTo>
                    <a:pt x="15814" y="8760"/>
                    <a:pt x="15802" y="8730"/>
                    <a:pt x="15789" y="8700"/>
                  </a:cubicBezTo>
                  <a:lnTo>
                    <a:pt x="15699" y="8587"/>
                  </a:lnTo>
                  <a:lnTo>
                    <a:pt x="15800" y="8465"/>
                  </a:lnTo>
                  <a:lnTo>
                    <a:pt x="15955" y="8825"/>
                  </a:lnTo>
                  <a:lnTo>
                    <a:pt x="16018" y="8926"/>
                  </a:lnTo>
                  <a:lnTo>
                    <a:pt x="16064" y="8785"/>
                  </a:lnTo>
                  <a:lnTo>
                    <a:pt x="16025" y="8621"/>
                  </a:lnTo>
                  <a:lnTo>
                    <a:pt x="16110" y="8648"/>
                  </a:lnTo>
                  <a:lnTo>
                    <a:pt x="16224" y="8926"/>
                  </a:lnTo>
                  <a:lnTo>
                    <a:pt x="16327" y="9004"/>
                  </a:lnTo>
                  <a:lnTo>
                    <a:pt x="16507" y="8902"/>
                  </a:lnTo>
                  <a:lnTo>
                    <a:pt x="16625" y="8926"/>
                  </a:lnTo>
                  <a:lnTo>
                    <a:pt x="16756" y="8993"/>
                  </a:lnTo>
                  <a:lnTo>
                    <a:pt x="16815" y="8935"/>
                  </a:lnTo>
                  <a:lnTo>
                    <a:pt x="16815" y="8794"/>
                  </a:lnTo>
                  <a:lnTo>
                    <a:pt x="16917" y="8704"/>
                  </a:lnTo>
                  <a:lnTo>
                    <a:pt x="16989" y="8868"/>
                  </a:lnTo>
                  <a:lnTo>
                    <a:pt x="17083" y="8926"/>
                  </a:lnTo>
                  <a:lnTo>
                    <a:pt x="17192" y="9012"/>
                  </a:lnTo>
                  <a:lnTo>
                    <a:pt x="17004" y="8639"/>
                  </a:lnTo>
                  <a:lnTo>
                    <a:pt x="16796" y="8294"/>
                  </a:lnTo>
                  <a:lnTo>
                    <a:pt x="16703" y="8212"/>
                  </a:lnTo>
                  <a:lnTo>
                    <a:pt x="16690" y="8028"/>
                  </a:lnTo>
                  <a:lnTo>
                    <a:pt x="16653" y="7942"/>
                  </a:lnTo>
                  <a:lnTo>
                    <a:pt x="16554" y="7699"/>
                  </a:lnTo>
                  <a:lnTo>
                    <a:pt x="16495" y="7535"/>
                  </a:lnTo>
                  <a:lnTo>
                    <a:pt x="16397" y="7441"/>
                  </a:lnTo>
                  <a:lnTo>
                    <a:pt x="16208" y="7323"/>
                  </a:lnTo>
                  <a:lnTo>
                    <a:pt x="16078" y="7281"/>
                  </a:lnTo>
                  <a:lnTo>
                    <a:pt x="15916" y="7194"/>
                  </a:lnTo>
                  <a:cubicBezTo>
                    <a:pt x="15898" y="7121"/>
                    <a:pt x="15877" y="7050"/>
                    <a:pt x="15853" y="6983"/>
                  </a:cubicBezTo>
                  <a:cubicBezTo>
                    <a:pt x="15819" y="6886"/>
                    <a:pt x="15778" y="6797"/>
                    <a:pt x="15733" y="6716"/>
                  </a:cubicBezTo>
                  <a:lnTo>
                    <a:pt x="15849" y="6650"/>
                  </a:lnTo>
                  <a:lnTo>
                    <a:pt x="15908" y="6771"/>
                  </a:lnTo>
                  <a:lnTo>
                    <a:pt x="16006" y="6865"/>
                  </a:lnTo>
                  <a:lnTo>
                    <a:pt x="16043" y="6709"/>
                  </a:lnTo>
                  <a:lnTo>
                    <a:pt x="16076" y="6580"/>
                  </a:lnTo>
                  <a:lnTo>
                    <a:pt x="16102" y="6415"/>
                  </a:lnTo>
                  <a:lnTo>
                    <a:pt x="16050" y="6289"/>
                  </a:lnTo>
                  <a:lnTo>
                    <a:pt x="15990" y="6090"/>
                  </a:lnTo>
                  <a:lnTo>
                    <a:pt x="15872" y="5960"/>
                  </a:lnTo>
                  <a:lnTo>
                    <a:pt x="15754" y="5795"/>
                  </a:lnTo>
                  <a:lnTo>
                    <a:pt x="15754" y="5678"/>
                  </a:lnTo>
                  <a:lnTo>
                    <a:pt x="15747" y="5514"/>
                  </a:lnTo>
                  <a:lnTo>
                    <a:pt x="15629" y="5350"/>
                  </a:lnTo>
                  <a:lnTo>
                    <a:pt x="15498" y="5291"/>
                  </a:lnTo>
                  <a:lnTo>
                    <a:pt x="15377" y="5244"/>
                  </a:lnTo>
                  <a:lnTo>
                    <a:pt x="15218" y="5151"/>
                  </a:lnTo>
                  <a:lnTo>
                    <a:pt x="15027" y="5057"/>
                  </a:lnTo>
                  <a:lnTo>
                    <a:pt x="14951" y="5057"/>
                  </a:lnTo>
                  <a:lnTo>
                    <a:pt x="14805" y="4924"/>
                  </a:lnTo>
                  <a:lnTo>
                    <a:pt x="14753" y="4736"/>
                  </a:lnTo>
                  <a:lnTo>
                    <a:pt x="14654" y="4665"/>
                  </a:lnTo>
                  <a:cubicBezTo>
                    <a:pt x="14618" y="4619"/>
                    <a:pt x="14583" y="4567"/>
                    <a:pt x="14551" y="4512"/>
                  </a:cubicBezTo>
                  <a:cubicBezTo>
                    <a:pt x="14509" y="4441"/>
                    <a:pt x="14471" y="4363"/>
                    <a:pt x="14426" y="4297"/>
                  </a:cubicBezTo>
                  <a:cubicBezTo>
                    <a:pt x="14366" y="4207"/>
                    <a:pt x="14296" y="4141"/>
                    <a:pt x="14221" y="4101"/>
                  </a:cubicBezTo>
                  <a:lnTo>
                    <a:pt x="14208" y="4261"/>
                  </a:lnTo>
                  <a:lnTo>
                    <a:pt x="14353" y="4386"/>
                  </a:lnTo>
                  <a:lnTo>
                    <a:pt x="14660" y="4807"/>
                  </a:lnTo>
                  <a:lnTo>
                    <a:pt x="14734" y="4924"/>
                  </a:lnTo>
                  <a:lnTo>
                    <a:pt x="14616" y="5124"/>
                  </a:lnTo>
                  <a:lnTo>
                    <a:pt x="14536" y="5069"/>
                  </a:lnTo>
                  <a:lnTo>
                    <a:pt x="14371" y="5081"/>
                  </a:lnTo>
                  <a:lnTo>
                    <a:pt x="14268" y="5045"/>
                  </a:lnTo>
                  <a:lnTo>
                    <a:pt x="14169" y="4932"/>
                  </a:lnTo>
                  <a:lnTo>
                    <a:pt x="14064" y="4790"/>
                  </a:lnTo>
                  <a:cubicBezTo>
                    <a:pt x="14027" y="4784"/>
                    <a:pt x="13989" y="4773"/>
                    <a:pt x="13953" y="4755"/>
                  </a:cubicBezTo>
                  <a:cubicBezTo>
                    <a:pt x="13881" y="4720"/>
                    <a:pt x="13812" y="4663"/>
                    <a:pt x="13751" y="4586"/>
                  </a:cubicBezTo>
                  <a:lnTo>
                    <a:pt x="13626" y="4586"/>
                  </a:lnTo>
                  <a:lnTo>
                    <a:pt x="13704" y="4815"/>
                  </a:lnTo>
                  <a:lnTo>
                    <a:pt x="13805" y="4877"/>
                  </a:lnTo>
                  <a:lnTo>
                    <a:pt x="13912" y="4978"/>
                  </a:lnTo>
                  <a:lnTo>
                    <a:pt x="14054" y="5110"/>
                  </a:lnTo>
                  <a:lnTo>
                    <a:pt x="14200" y="5122"/>
                  </a:lnTo>
                  <a:lnTo>
                    <a:pt x="14341" y="5193"/>
                  </a:lnTo>
                  <a:lnTo>
                    <a:pt x="14409" y="5310"/>
                  </a:lnTo>
                  <a:lnTo>
                    <a:pt x="14551" y="5401"/>
                  </a:lnTo>
                  <a:lnTo>
                    <a:pt x="14665" y="5526"/>
                  </a:lnTo>
                  <a:lnTo>
                    <a:pt x="14777" y="5585"/>
                  </a:lnTo>
                  <a:lnTo>
                    <a:pt x="14803" y="5443"/>
                  </a:lnTo>
                  <a:lnTo>
                    <a:pt x="14727" y="5307"/>
                  </a:lnTo>
                  <a:lnTo>
                    <a:pt x="14746" y="5201"/>
                  </a:lnTo>
                  <a:lnTo>
                    <a:pt x="14832" y="5178"/>
                  </a:lnTo>
                  <a:lnTo>
                    <a:pt x="14850" y="5345"/>
                  </a:lnTo>
                  <a:lnTo>
                    <a:pt x="15040" y="5345"/>
                  </a:lnTo>
                  <a:lnTo>
                    <a:pt x="15097" y="5473"/>
                  </a:lnTo>
                  <a:lnTo>
                    <a:pt x="15143" y="5638"/>
                  </a:lnTo>
                  <a:lnTo>
                    <a:pt x="15231" y="5795"/>
                  </a:lnTo>
                  <a:lnTo>
                    <a:pt x="15371" y="5771"/>
                  </a:lnTo>
                  <a:lnTo>
                    <a:pt x="15454" y="5747"/>
                  </a:lnTo>
                  <a:lnTo>
                    <a:pt x="15548" y="5771"/>
                  </a:lnTo>
                  <a:lnTo>
                    <a:pt x="15640" y="5912"/>
                  </a:lnTo>
                  <a:lnTo>
                    <a:pt x="15713" y="6050"/>
                  </a:lnTo>
                  <a:lnTo>
                    <a:pt x="15776" y="6107"/>
                  </a:lnTo>
                  <a:lnTo>
                    <a:pt x="15877" y="6262"/>
                  </a:lnTo>
                  <a:lnTo>
                    <a:pt x="15969" y="6317"/>
                  </a:lnTo>
                  <a:lnTo>
                    <a:pt x="16008" y="6454"/>
                  </a:lnTo>
                  <a:lnTo>
                    <a:pt x="15993" y="6635"/>
                  </a:lnTo>
                  <a:lnTo>
                    <a:pt x="15761" y="6583"/>
                  </a:lnTo>
                  <a:lnTo>
                    <a:pt x="15595" y="6548"/>
                  </a:lnTo>
                  <a:lnTo>
                    <a:pt x="15529" y="6594"/>
                  </a:lnTo>
                  <a:cubicBezTo>
                    <a:pt x="15502" y="6606"/>
                    <a:pt x="15480" y="6643"/>
                    <a:pt x="15472" y="6692"/>
                  </a:cubicBezTo>
                  <a:cubicBezTo>
                    <a:pt x="15450" y="6832"/>
                    <a:pt x="15530" y="6954"/>
                    <a:pt x="15604" y="6892"/>
                  </a:cubicBezTo>
                  <a:lnTo>
                    <a:pt x="15660" y="6962"/>
                  </a:lnTo>
                  <a:lnTo>
                    <a:pt x="15750" y="7076"/>
                  </a:lnTo>
                  <a:lnTo>
                    <a:pt x="15770" y="7193"/>
                  </a:lnTo>
                  <a:lnTo>
                    <a:pt x="15750" y="7322"/>
                  </a:lnTo>
                  <a:lnTo>
                    <a:pt x="15647" y="7404"/>
                  </a:lnTo>
                  <a:lnTo>
                    <a:pt x="15496" y="7381"/>
                  </a:lnTo>
                  <a:cubicBezTo>
                    <a:pt x="15439" y="7357"/>
                    <a:pt x="15382" y="7334"/>
                    <a:pt x="15325" y="7310"/>
                  </a:cubicBezTo>
                  <a:cubicBezTo>
                    <a:pt x="15287" y="7294"/>
                    <a:pt x="15249" y="7279"/>
                    <a:pt x="15211" y="7263"/>
                  </a:cubicBezTo>
                  <a:cubicBezTo>
                    <a:pt x="15178" y="7253"/>
                    <a:pt x="15146" y="7237"/>
                    <a:pt x="15115" y="7216"/>
                  </a:cubicBezTo>
                  <a:cubicBezTo>
                    <a:pt x="15055" y="7175"/>
                    <a:pt x="15000" y="7114"/>
                    <a:pt x="14946" y="7051"/>
                  </a:cubicBezTo>
                  <a:cubicBezTo>
                    <a:pt x="14901" y="6998"/>
                    <a:pt x="14856" y="6943"/>
                    <a:pt x="14812" y="6886"/>
                  </a:cubicBezTo>
                  <a:lnTo>
                    <a:pt x="14701" y="6781"/>
                  </a:lnTo>
                  <a:lnTo>
                    <a:pt x="14628" y="6581"/>
                  </a:lnTo>
                  <a:lnTo>
                    <a:pt x="14552" y="6460"/>
                  </a:lnTo>
                  <a:lnTo>
                    <a:pt x="14427" y="6249"/>
                  </a:lnTo>
                  <a:lnTo>
                    <a:pt x="14008" y="5995"/>
                  </a:lnTo>
                  <a:lnTo>
                    <a:pt x="13773" y="5752"/>
                  </a:lnTo>
                  <a:lnTo>
                    <a:pt x="13618" y="5646"/>
                  </a:lnTo>
                  <a:lnTo>
                    <a:pt x="13668" y="5807"/>
                  </a:lnTo>
                  <a:lnTo>
                    <a:pt x="13459" y="5705"/>
                  </a:lnTo>
                  <a:lnTo>
                    <a:pt x="13336" y="5611"/>
                  </a:lnTo>
                  <a:lnTo>
                    <a:pt x="13218" y="5505"/>
                  </a:lnTo>
                  <a:lnTo>
                    <a:pt x="13086" y="5340"/>
                  </a:lnTo>
                  <a:lnTo>
                    <a:pt x="12928" y="5187"/>
                  </a:lnTo>
                  <a:lnTo>
                    <a:pt x="12829" y="5070"/>
                  </a:lnTo>
                  <a:lnTo>
                    <a:pt x="12805" y="4968"/>
                  </a:lnTo>
                  <a:lnTo>
                    <a:pt x="12632" y="4933"/>
                  </a:lnTo>
                  <a:lnTo>
                    <a:pt x="12585" y="4795"/>
                  </a:lnTo>
                  <a:lnTo>
                    <a:pt x="12542" y="4623"/>
                  </a:lnTo>
                  <a:lnTo>
                    <a:pt x="12470" y="4531"/>
                  </a:lnTo>
                  <a:lnTo>
                    <a:pt x="12439" y="4311"/>
                  </a:lnTo>
                  <a:lnTo>
                    <a:pt x="12524" y="4252"/>
                  </a:lnTo>
                  <a:lnTo>
                    <a:pt x="12522" y="4084"/>
                  </a:lnTo>
                  <a:lnTo>
                    <a:pt x="12446" y="4049"/>
                  </a:lnTo>
                  <a:lnTo>
                    <a:pt x="12446" y="3892"/>
                  </a:lnTo>
                  <a:lnTo>
                    <a:pt x="12389" y="3724"/>
                  </a:lnTo>
                  <a:lnTo>
                    <a:pt x="12352" y="3576"/>
                  </a:lnTo>
                  <a:lnTo>
                    <a:pt x="12292" y="3369"/>
                  </a:lnTo>
                  <a:lnTo>
                    <a:pt x="12279" y="3219"/>
                  </a:lnTo>
                  <a:lnTo>
                    <a:pt x="12386" y="3162"/>
                  </a:lnTo>
                  <a:lnTo>
                    <a:pt x="12555" y="3138"/>
                  </a:lnTo>
                  <a:lnTo>
                    <a:pt x="12614" y="3330"/>
                  </a:lnTo>
                  <a:lnTo>
                    <a:pt x="12699" y="3479"/>
                  </a:lnTo>
                  <a:lnTo>
                    <a:pt x="12786" y="3690"/>
                  </a:lnTo>
                  <a:lnTo>
                    <a:pt x="12924" y="3743"/>
                  </a:lnTo>
                  <a:lnTo>
                    <a:pt x="12970" y="3587"/>
                  </a:lnTo>
                  <a:lnTo>
                    <a:pt x="13119" y="3622"/>
                  </a:lnTo>
                  <a:lnTo>
                    <a:pt x="13075" y="3363"/>
                  </a:lnTo>
                  <a:lnTo>
                    <a:pt x="12994" y="3433"/>
                  </a:lnTo>
                  <a:lnTo>
                    <a:pt x="12918" y="3445"/>
                  </a:lnTo>
                  <a:lnTo>
                    <a:pt x="12848" y="3410"/>
                  </a:lnTo>
                  <a:lnTo>
                    <a:pt x="12780" y="3320"/>
                  </a:lnTo>
                  <a:lnTo>
                    <a:pt x="12656" y="3211"/>
                  </a:lnTo>
                  <a:lnTo>
                    <a:pt x="12432" y="3030"/>
                  </a:lnTo>
                  <a:lnTo>
                    <a:pt x="12318" y="3046"/>
                  </a:lnTo>
                  <a:lnTo>
                    <a:pt x="12270" y="2956"/>
                  </a:lnTo>
                  <a:lnTo>
                    <a:pt x="12192" y="2991"/>
                  </a:lnTo>
                  <a:lnTo>
                    <a:pt x="12146" y="3120"/>
                  </a:lnTo>
                  <a:lnTo>
                    <a:pt x="12041" y="3155"/>
                  </a:lnTo>
                  <a:lnTo>
                    <a:pt x="11985" y="3225"/>
                  </a:lnTo>
                  <a:lnTo>
                    <a:pt x="11911" y="3108"/>
                  </a:lnTo>
                  <a:lnTo>
                    <a:pt x="11854" y="2983"/>
                  </a:lnTo>
                  <a:lnTo>
                    <a:pt x="11985" y="2908"/>
                  </a:lnTo>
                  <a:lnTo>
                    <a:pt x="12027" y="2806"/>
                  </a:lnTo>
                  <a:lnTo>
                    <a:pt x="11961" y="2747"/>
                  </a:lnTo>
                  <a:lnTo>
                    <a:pt x="11856" y="2759"/>
                  </a:lnTo>
                  <a:lnTo>
                    <a:pt x="11654" y="2818"/>
                  </a:lnTo>
                  <a:lnTo>
                    <a:pt x="11644" y="2963"/>
                  </a:lnTo>
                  <a:lnTo>
                    <a:pt x="11565" y="2998"/>
                  </a:lnTo>
                  <a:lnTo>
                    <a:pt x="11447" y="2939"/>
                  </a:lnTo>
                  <a:lnTo>
                    <a:pt x="11484" y="2787"/>
                  </a:lnTo>
                  <a:lnTo>
                    <a:pt x="11601" y="2767"/>
                  </a:lnTo>
                  <a:lnTo>
                    <a:pt x="11411" y="2709"/>
                  </a:lnTo>
                  <a:lnTo>
                    <a:pt x="11181" y="2594"/>
                  </a:lnTo>
                  <a:lnTo>
                    <a:pt x="11205" y="2473"/>
                  </a:lnTo>
                  <a:lnTo>
                    <a:pt x="10949" y="2473"/>
                  </a:lnTo>
                  <a:lnTo>
                    <a:pt x="10859" y="2391"/>
                  </a:lnTo>
                  <a:lnTo>
                    <a:pt x="10836" y="2266"/>
                  </a:lnTo>
                  <a:lnTo>
                    <a:pt x="10753" y="2337"/>
                  </a:lnTo>
                  <a:lnTo>
                    <a:pt x="10783" y="2528"/>
                  </a:lnTo>
                  <a:lnTo>
                    <a:pt x="10705" y="2591"/>
                  </a:lnTo>
                  <a:lnTo>
                    <a:pt x="10829" y="2655"/>
                  </a:lnTo>
                  <a:lnTo>
                    <a:pt x="10941" y="2667"/>
                  </a:lnTo>
                  <a:lnTo>
                    <a:pt x="11077" y="2820"/>
                  </a:lnTo>
                  <a:lnTo>
                    <a:pt x="11180" y="2968"/>
                  </a:lnTo>
                  <a:lnTo>
                    <a:pt x="11098" y="3145"/>
                  </a:lnTo>
                  <a:lnTo>
                    <a:pt x="10969" y="3191"/>
                  </a:lnTo>
                  <a:lnTo>
                    <a:pt x="10829" y="3203"/>
                  </a:lnTo>
                  <a:lnTo>
                    <a:pt x="10711" y="3309"/>
                  </a:lnTo>
                  <a:lnTo>
                    <a:pt x="10601" y="3427"/>
                  </a:lnTo>
                  <a:lnTo>
                    <a:pt x="10504" y="3544"/>
                  </a:lnTo>
                  <a:lnTo>
                    <a:pt x="10414" y="3544"/>
                  </a:lnTo>
                  <a:lnTo>
                    <a:pt x="10330" y="3497"/>
                  </a:lnTo>
                  <a:lnTo>
                    <a:pt x="10164" y="3497"/>
                  </a:lnTo>
                  <a:lnTo>
                    <a:pt x="10098" y="3520"/>
                  </a:lnTo>
                  <a:lnTo>
                    <a:pt x="9890" y="3508"/>
                  </a:lnTo>
                  <a:lnTo>
                    <a:pt x="9724" y="3532"/>
                  </a:lnTo>
                  <a:lnTo>
                    <a:pt x="9643" y="3497"/>
                  </a:lnTo>
                  <a:lnTo>
                    <a:pt x="9713" y="3293"/>
                  </a:lnTo>
                  <a:lnTo>
                    <a:pt x="9851" y="3269"/>
                  </a:lnTo>
                  <a:lnTo>
                    <a:pt x="9958" y="3277"/>
                  </a:lnTo>
                  <a:lnTo>
                    <a:pt x="10123" y="3277"/>
                  </a:lnTo>
                  <a:lnTo>
                    <a:pt x="10213" y="3297"/>
                  </a:lnTo>
                  <a:cubicBezTo>
                    <a:pt x="10235" y="3286"/>
                    <a:pt x="10257" y="3274"/>
                    <a:pt x="10278" y="3262"/>
                  </a:cubicBezTo>
                  <a:cubicBezTo>
                    <a:pt x="10331" y="3231"/>
                    <a:pt x="10383" y="3196"/>
                    <a:pt x="10434" y="3156"/>
                  </a:cubicBezTo>
                  <a:lnTo>
                    <a:pt x="10537" y="3073"/>
                  </a:lnTo>
                  <a:cubicBezTo>
                    <a:pt x="10587" y="3061"/>
                    <a:pt x="10635" y="3037"/>
                    <a:pt x="10682" y="3003"/>
                  </a:cubicBezTo>
                  <a:cubicBezTo>
                    <a:pt x="10709" y="2983"/>
                    <a:pt x="10735" y="2960"/>
                    <a:pt x="10760" y="2933"/>
                  </a:cubicBezTo>
                  <a:lnTo>
                    <a:pt x="10845" y="2827"/>
                  </a:lnTo>
                  <a:lnTo>
                    <a:pt x="10603" y="2467"/>
                  </a:lnTo>
                  <a:lnTo>
                    <a:pt x="10462" y="2362"/>
                  </a:lnTo>
                  <a:lnTo>
                    <a:pt x="10412" y="2264"/>
                  </a:lnTo>
                  <a:lnTo>
                    <a:pt x="10265" y="2064"/>
                  </a:lnTo>
                  <a:lnTo>
                    <a:pt x="10161" y="2017"/>
                  </a:lnTo>
                  <a:lnTo>
                    <a:pt x="10195" y="2209"/>
                  </a:lnTo>
                  <a:lnTo>
                    <a:pt x="10183" y="2334"/>
                  </a:lnTo>
                  <a:lnTo>
                    <a:pt x="10112" y="2400"/>
                  </a:lnTo>
                  <a:lnTo>
                    <a:pt x="9985" y="2471"/>
                  </a:lnTo>
                  <a:lnTo>
                    <a:pt x="9919" y="2595"/>
                  </a:lnTo>
                  <a:lnTo>
                    <a:pt x="9851" y="2631"/>
                  </a:lnTo>
                  <a:lnTo>
                    <a:pt x="9762" y="2702"/>
                  </a:lnTo>
                  <a:lnTo>
                    <a:pt x="9586" y="2584"/>
                  </a:lnTo>
                  <a:lnTo>
                    <a:pt x="9620" y="2459"/>
                  </a:lnTo>
                  <a:lnTo>
                    <a:pt x="9672" y="2350"/>
                  </a:lnTo>
                  <a:lnTo>
                    <a:pt x="9681" y="2241"/>
                  </a:lnTo>
                  <a:lnTo>
                    <a:pt x="9726" y="1986"/>
                  </a:lnTo>
                  <a:lnTo>
                    <a:pt x="9713" y="1813"/>
                  </a:lnTo>
                  <a:lnTo>
                    <a:pt x="9842" y="1677"/>
                  </a:lnTo>
                  <a:lnTo>
                    <a:pt x="9919" y="1654"/>
                  </a:lnTo>
                  <a:lnTo>
                    <a:pt x="9974" y="1564"/>
                  </a:lnTo>
                  <a:lnTo>
                    <a:pt x="9839" y="1552"/>
                  </a:lnTo>
                  <a:lnTo>
                    <a:pt x="9736" y="1599"/>
                  </a:lnTo>
                  <a:lnTo>
                    <a:pt x="9642" y="1713"/>
                  </a:lnTo>
                  <a:lnTo>
                    <a:pt x="9638" y="1944"/>
                  </a:lnTo>
                  <a:lnTo>
                    <a:pt x="9619" y="2149"/>
                  </a:lnTo>
                  <a:lnTo>
                    <a:pt x="9597" y="2321"/>
                  </a:lnTo>
                  <a:lnTo>
                    <a:pt x="9507" y="2426"/>
                  </a:lnTo>
                  <a:lnTo>
                    <a:pt x="9470" y="2633"/>
                  </a:lnTo>
                  <a:lnTo>
                    <a:pt x="9387" y="2563"/>
                  </a:lnTo>
                  <a:lnTo>
                    <a:pt x="9420" y="2422"/>
                  </a:lnTo>
                  <a:lnTo>
                    <a:pt x="9414" y="2273"/>
                  </a:lnTo>
                  <a:lnTo>
                    <a:pt x="9317" y="2391"/>
                  </a:lnTo>
                  <a:lnTo>
                    <a:pt x="9256" y="2450"/>
                  </a:lnTo>
                  <a:lnTo>
                    <a:pt x="9144" y="2450"/>
                  </a:lnTo>
                  <a:lnTo>
                    <a:pt x="9026" y="2344"/>
                  </a:lnTo>
                  <a:lnTo>
                    <a:pt x="8960" y="2364"/>
                  </a:lnTo>
                  <a:lnTo>
                    <a:pt x="9052" y="2528"/>
                  </a:lnTo>
                  <a:lnTo>
                    <a:pt x="8986" y="2692"/>
                  </a:lnTo>
                  <a:lnTo>
                    <a:pt x="8866" y="2704"/>
                  </a:lnTo>
                  <a:lnTo>
                    <a:pt x="8737" y="2657"/>
                  </a:lnTo>
                  <a:lnTo>
                    <a:pt x="8588" y="2669"/>
                  </a:lnTo>
                  <a:lnTo>
                    <a:pt x="8708" y="2818"/>
                  </a:lnTo>
                  <a:lnTo>
                    <a:pt x="8704" y="2943"/>
                  </a:lnTo>
                  <a:lnTo>
                    <a:pt x="8619" y="2966"/>
                  </a:lnTo>
                  <a:lnTo>
                    <a:pt x="8490" y="3049"/>
                  </a:lnTo>
                  <a:lnTo>
                    <a:pt x="8317" y="3162"/>
                  </a:lnTo>
                  <a:lnTo>
                    <a:pt x="8223" y="3264"/>
                  </a:lnTo>
                  <a:lnTo>
                    <a:pt x="8190" y="3452"/>
                  </a:lnTo>
                  <a:lnTo>
                    <a:pt x="8125" y="3440"/>
                  </a:lnTo>
                  <a:lnTo>
                    <a:pt x="8047" y="3366"/>
                  </a:lnTo>
                  <a:lnTo>
                    <a:pt x="7916" y="3402"/>
                  </a:lnTo>
                  <a:lnTo>
                    <a:pt x="7870" y="3579"/>
                  </a:lnTo>
                  <a:lnTo>
                    <a:pt x="7830" y="3696"/>
                  </a:lnTo>
                  <a:lnTo>
                    <a:pt x="7706" y="3767"/>
                  </a:lnTo>
                  <a:lnTo>
                    <a:pt x="7588" y="3708"/>
                  </a:lnTo>
                  <a:lnTo>
                    <a:pt x="7518" y="3637"/>
                  </a:lnTo>
                  <a:lnTo>
                    <a:pt x="7374" y="3728"/>
                  </a:lnTo>
                  <a:lnTo>
                    <a:pt x="7276" y="3814"/>
                  </a:lnTo>
                  <a:lnTo>
                    <a:pt x="7250" y="3709"/>
                  </a:lnTo>
                  <a:lnTo>
                    <a:pt x="7132" y="3651"/>
                  </a:lnTo>
                  <a:lnTo>
                    <a:pt x="7044" y="3662"/>
                  </a:lnTo>
                  <a:lnTo>
                    <a:pt x="7031" y="3416"/>
                  </a:lnTo>
                  <a:lnTo>
                    <a:pt x="7130" y="3325"/>
                  </a:lnTo>
                  <a:lnTo>
                    <a:pt x="7056" y="3263"/>
                  </a:lnTo>
                  <a:lnTo>
                    <a:pt x="6974" y="3251"/>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lnSpc>
                  <a:spcPct val="90000"/>
                </a:lnSpc>
                <a:defRPr sz="8400">
                  <a:solidFill>
                    <a:srgbClr val="070707"/>
                  </a:solidFill>
                  <a:latin typeface="Calibri"/>
                  <a:ea typeface="Calibri"/>
                  <a:cs typeface="Calibri"/>
                  <a:sym typeface="Calibri"/>
                </a:defRPr>
              </a:pPr>
              <a:endParaRPr/>
            </a:p>
          </p:txBody>
        </p:sp>
        <p:sp>
          <p:nvSpPr>
            <p:cNvPr id="632" name="Shape 632"/>
            <p:cNvSpPr/>
            <p:nvPr/>
          </p:nvSpPr>
          <p:spPr>
            <a:xfrm>
              <a:off x="5492136" y="1509105"/>
              <a:ext cx="216095" cy="271031"/>
            </a:xfrm>
            <a:custGeom>
              <a:avLst/>
              <a:gdLst/>
              <a:ahLst/>
              <a:cxnLst>
                <a:cxn ang="0">
                  <a:pos x="wd2" y="hd2"/>
                </a:cxn>
                <a:cxn ang="5400000">
                  <a:pos x="wd2" y="hd2"/>
                </a:cxn>
                <a:cxn ang="10800000">
                  <a:pos x="wd2" y="hd2"/>
                </a:cxn>
                <a:cxn ang="16200000">
                  <a:pos x="wd2" y="hd2"/>
                </a:cxn>
              </a:cxnLst>
              <a:rect l="0" t="0" r="r" b="b"/>
              <a:pathLst>
                <a:path w="21180" h="20974" extrusionOk="0">
                  <a:moveTo>
                    <a:pt x="10266" y="844"/>
                  </a:moveTo>
                  <a:lnTo>
                    <a:pt x="7674" y="844"/>
                  </a:lnTo>
                  <a:lnTo>
                    <a:pt x="4819" y="0"/>
                  </a:lnTo>
                  <a:lnTo>
                    <a:pt x="4343" y="2648"/>
                  </a:lnTo>
                  <a:lnTo>
                    <a:pt x="2634" y="3496"/>
                  </a:lnTo>
                  <a:lnTo>
                    <a:pt x="5752" y="6202"/>
                  </a:lnTo>
                  <a:lnTo>
                    <a:pt x="4694" y="7602"/>
                  </a:lnTo>
                  <a:lnTo>
                    <a:pt x="4320" y="9806"/>
                  </a:lnTo>
                  <a:lnTo>
                    <a:pt x="7247" y="11451"/>
                  </a:lnTo>
                  <a:lnTo>
                    <a:pt x="6761" y="13208"/>
                  </a:lnTo>
                  <a:lnTo>
                    <a:pt x="3970" y="12204"/>
                  </a:lnTo>
                  <a:lnTo>
                    <a:pt x="42" y="12204"/>
                  </a:lnTo>
                  <a:lnTo>
                    <a:pt x="0" y="14301"/>
                  </a:lnTo>
                  <a:lnTo>
                    <a:pt x="2309" y="16253"/>
                  </a:lnTo>
                  <a:lnTo>
                    <a:pt x="4721" y="18507"/>
                  </a:lnTo>
                  <a:lnTo>
                    <a:pt x="6812" y="16856"/>
                  </a:lnTo>
                  <a:lnTo>
                    <a:pt x="8832" y="15707"/>
                  </a:lnTo>
                  <a:lnTo>
                    <a:pt x="8816" y="18671"/>
                  </a:lnTo>
                  <a:lnTo>
                    <a:pt x="9961" y="20811"/>
                  </a:lnTo>
                  <a:lnTo>
                    <a:pt x="12927" y="20962"/>
                  </a:lnTo>
                  <a:lnTo>
                    <a:pt x="12355" y="16900"/>
                  </a:lnTo>
                  <a:lnTo>
                    <a:pt x="16744" y="18407"/>
                  </a:lnTo>
                  <a:cubicBezTo>
                    <a:pt x="15981" y="19175"/>
                    <a:pt x="16286" y="20301"/>
                    <a:pt x="17380" y="20755"/>
                  </a:cubicBezTo>
                  <a:cubicBezTo>
                    <a:pt x="19416" y="21600"/>
                    <a:pt x="21600" y="19840"/>
                    <a:pt x="20489" y="18250"/>
                  </a:cubicBezTo>
                  <a:lnTo>
                    <a:pt x="20107" y="16159"/>
                  </a:lnTo>
                  <a:lnTo>
                    <a:pt x="21180" y="14263"/>
                  </a:lnTo>
                  <a:lnTo>
                    <a:pt x="20099" y="10999"/>
                  </a:lnTo>
                  <a:lnTo>
                    <a:pt x="19153" y="8035"/>
                  </a:lnTo>
                  <a:lnTo>
                    <a:pt x="18580" y="6177"/>
                  </a:lnTo>
                  <a:cubicBezTo>
                    <a:pt x="18217" y="5416"/>
                    <a:pt x="17705" y="4704"/>
                    <a:pt x="17062" y="4068"/>
                  </a:cubicBezTo>
                  <a:cubicBezTo>
                    <a:pt x="16337" y="3351"/>
                    <a:pt x="15456" y="2741"/>
                    <a:pt x="14461" y="2266"/>
                  </a:cubicBezTo>
                  <a:lnTo>
                    <a:pt x="10266" y="844"/>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33" name="Shape 633"/>
            <p:cNvSpPr/>
            <p:nvPr/>
          </p:nvSpPr>
          <p:spPr>
            <a:xfrm>
              <a:off x="5871250" y="1345977"/>
              <a:ext cx="74707" cy="36099"/>
            </a:xfrm>
            <a:custGeom>
              <a:avLst/>
              <a:gdLst/>
              <a:ahLst/>
              <a:cxnLst>
                <a:cxn ang="0">
                  <a:pos x="wd2" y="hd2"/>
                </a:cxn>
                <a:cxn ang="5400000">
                  <a:pos x="wd2" y="hd2"/>
                </a:cxn>
                <a:cxn ang="10800000">
                  <a:pos x="wd2" y="hd2"/>
                </a:cxn>
                <a:cxn ang="16200000">
                  <a:pos x="wd2" y="hd2"/>
                </a:cxn>
              </a:cxnLst>
              <a:rect l="0" t="0" r="r" b="b"/>
              <a:pathLst>
                <a:path w="21600" h="21600" extrusionOk="0">
                  <a:moveTo>
                    <a:pt x="7776" y="999"/>
                  </a:moveTo>
                  <a:lnTo>
                    <a:pt x="16031" y="2988"/>
                  </a:lnTo>
                  <a:lnTo>
                    <a:pt x="21600" y="17424"/>
                  </a:lnTo>
                  <a:lnTo>
                    <a:pt x="13178" y="21600"/>
                  </a:lnTo>
                  <a:lnTo>
                    <a:pt x="5321" y="12716"/>
                  </a:lnTo>
                  <a:lnTo>
                    <a:pt x="0" y="0"/>
                  </a:lnTo>
                  <a:lnTo>
                    <a:pt x="7776" y="999"/>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34" name="Shape 634"/>
            <p:cNvSpPr/>
            <p:nvPr/>
          </p:nvSpPr>
          <p:spPr>
            <a:xfrm>
              <a:off x="5792406" y="1435332"/>
              <a:ext cx="87050" cy="57098"/>
            </a:xfrm>
            <a:custGeom>
              <a:avLst/>
              <a:gdLst/>
              <a:ahLst/>
              <a:cxnLst>
                <a:cxn ang="0">
                  <a:pos x="wd2" y="hd2"/>
                </a:cxn>
                <a:cxn ang="5400000">
                  <a:pos x="wd2" y="hd2"/>
                </a:cxn>
                <a:cxn ang="10800000">
                  <a:pos x="wd2" y="hd2"/>
                </a:cxn>
                <a:cxn ang="16200000">
                  <a:pos x="wd2" y="hd2"/>
                </a:cxn>
              </a:cxnLst>
              <a:rect l="0" t="0" r="r" b="b"/>
              <a:pathLst>
                <a:path w="21600" h="21600" extrusionOk="0">
                  <a:moveTo>
                    <a:pt x="4898" y="0"/>
                  </a:moveTo>
                  <a:lnTo>
                    <a:pt x="10252" y="4850"/>
                  </a:lnTo>
                  <a:lnTo>
                    <a:pt x="21600" y="13527"/>
                  </a:lnTo>
                  <a:lnTo>
                    <a:pt x="17432" y="21600"/>
                  </a:lnTo>
                  <a:lnTo>
                    <a:pt x="12804" y="18684"/>
                  </a:lnTo>
                  <a:lnTo>
                    <a:pt x="7529" y="18684"/>
                  </a:lnTo>
                  <a:lnTo>
                    <a:pt x="3200" y="14264"/>
                  </a:lnTo>
                  <a:lnTo>
                    <a:pt x="0" y="6164"/>
                  </a:lnTo>
                  <a:lnTo>
                    <a:pt x="4898" y="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35" name="Shape 635"/>
            <p:cNvSpPr/>
            <p:nvPr/>
          </p:nvSpPr>
          <p:spPr>
            <a:xfrm>
              <a:off x="5813756" y="890927"/>
              <a:ext cx="82706" cy="4677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543" y="10415"/>
                  </a:lnTo>
                  <a:lnTo>
                    <a:pt x="11409" y="21600"/>
                  </a:lnTo>
                  <a:lnTo>
                    <a:pt x="21600" y="19952"/>
                  </a:lnTo>
                  <a:lnTo>
                    <a:pt x="14185" y="6837"/>
                  </a:lnTo>
                  <a:lnTo>
                    <a:pt x="7404" y="2044"/>
                  </a:lnTo>
                  <a:lnTo>
                    <a:pt x="0" y="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36" name="Shape 636"/>
            <p:cNvSpPr/>
            <p:nvPr/>
          </p:nvSpPr>
          <p:spPr>
            <a:xfrm>
              <a:off x="5255331" y="1286382"/>
              <a:ext cx="46449" cy="4023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7239" y="6531"/>
                  </a:lnTo>
                  <a:lnTo>
                    <a:pt x="21600" y="21600"/>
                  </a:lnTo>
                  <a:lnTo>
                    <a:pt x="7563" y="17418"/>
                  </a:lnTo>
                  <a:lnTo>
                    <a:pt x="0" y="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37" name="Shape 637"/>
            <p:cNvSpPr/>
            <p:nvPr/>
          </p:nvSpPr>
          <p:spPr>
            <a:xfrm>
              <a:off x="4511926" y="851059"/>
              <a:ext cx="325079" cy="162636"/>
            </a:xfrm>
            <a:custGeom>
              <a:avLst/>
              <a:gdLst/>
              <a:ahLst/>
              <a:cxnLst>
                <a:cxn ang="0">
                  <a:pos x="wd2" y="hd2"/>
                </a:cxn>
                <a:cxn ang="5400000">
                  <a:pos x="wd2" y="hd2"/>
                </a:cxn>
                <a:cxn ang="10800000">
                  <a:pos x="wd2" y="hd2"/>
                </a:cxn>
                <a:cxn ang="16200000">
                  <a:pos x="wd2" y="hd2"/>
                </a:cxn>
              </a:cxnLst>
              <a:rect l="0" t="0" r="r" b="b"/>
              <a:pathLst>
                <a:path w="21600" h="21600" extrusionOk="0">
                  <a:moveTo>
                    <a:pt x="2449" y="2836"/>
                  </a:moveTo>
                  <a:lnTo>
                    <a:pt x="4638" y="3611"/>
                  </a:lnTo>
                  <a:lnTo>
                    <a:pt x="7047" y="6139"/>
                  </a:lnTo>
                  <a:lnTo>
                    <a:pt x="8502" y="8873"/>
                  </a:lnTo>
                  <a:lnTo>
                    <a:pt x="9483" y="6470"/>
                  </a:lnTo>
                  <a:lnTo>
                    <a:pt x="10000" y="2333"/>
                  </a:lnTo>
                  <a:lnTo>
                    <a:pt x="11639" y="0"/>
                  </a:lnTo>
                  <a:lnTo>
                    <a:pt x="14954" y="71"/>
                  </a:lnTo>
                  <a:lnTo>
                    <a:pt x="16717" y="3714"/>
                  </a:lnTo>
                  <a:lnTo>
                    <a:pt x="13709" y="4575"/>
                  </a:lnTo>
                  <a:lnTo>
                    <a:pt x="14825" y="6806"/>
                  </a:lnTo>
                  <a:lnTo>
                    <a:pt x="12296" y="8099"/>
                  </a:lnTo>
                  <a:lnTo>
                    <a:pt x="14021" y="10405"/>
                  </a:lnTo>
                  <a:lnTo>
                    <a:pt x="17207" y="9123"/>
                  </a:lnTo>
                  <a:lnTo>
                    <a:pt x="20312" y="7571"/>
                  </a:lnTo>
                  <a:lnTo>
                    <a:pt x="21600" y="9619"/>
                  </a:lnTo>
                  <a:lnTo>
                    <a:pt x="19837" y="11925"/>
                  </a:lnTo>
                  <a:lnTo>
                    <a:pt x="18295" y="13368"/>
                  </a:lnTo>
                  <a:lnTo>
                    <a:pt x="16624" y="14995"/>
                  </a:lnTo>
                  <a:lnTo>
                    <a:pt x="14043" y="15685"/>
                  </a:lnTo>
                  <a:lnTo>
                    <a:pt x="14905" y="18864"/>
                  </a:lnTo>
                  <a:lnTo>
                    <a:pt x="11886" y="20576"/>
                  </a:lnTo>
                  <a:lnTo>
                    <a:pt x="10216" y="21600"/>
                  </a:lnTo>
                  <a:lnTo>
                    <a:pt x="7973" y="21600"/>
                  </a:lnTo>
                  <a:lnTo>
                    <a:pt x="7251" y="16612"/>
                  </a:lnTo>
                  <a:lnTo>
                    <a:pt x="5245" y="15750"/>
                  </a:lnTo>
                  <a:lnTo>
                    <a:pt x="4232" y="13261"/>
                  </a:lnTo>
                  <a:lnTo>
                    <a:pt x="1267" y="14036"/>
                  </a:lnTo>
                  <a:lnTo>
                    <a:pt x="1135" y="11473"/>
                  </a:lnTo>
                  <a:lnTo>
                    <a:pt x="1577" y="9156"/>
                  </a:lnTo>
                  <a:lnTo>
                    <a:pt x="171" y="8391"/>
                  </a:lnTo>
                  <a:lnTo>
                    <a:pt x="0" y="5470"/>
                  </a:lnTo>
                  <a:lnTo>
                    <a:pt x="2449" y="2836"/>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38" name="Shape 638"/>
            <p:cNvSpPr/>
            <p:nvPr/>
          </p:nvSpPr>
          <p:spPr>
            <a:xfrm>
              <a:off x="4132981" y="698493"/>
              <a:ext cx="229180" cy="91371"/>
            </a:xfrm>
            <a:custGeom>
              <a:avLst/>
              <a:gdLst/>
              <a:ahLst/>
              <a:cxnLst>
                <a:cxn ang="0">
                  <a:pos x="wd2" y="hd2"/>
                </a:cxn>
                <a:cxn ang="5400000">
                  <a:pos x="wd2" y="hd2"/>
                </a:cxn>
                <a:cxn ang="10800000">
                  <a:pos x="wd2" y="hd2"/>
                </a:cxn>
                <a:cxn ang="16200000">
                  <a:pos x="wd2" y="hd2"/>
                </a:cxn>
              </a:cxnLst>
              <a:rect l="0" t="0" r="r" b="b"/>
              <a:pathLst>
                <a:path w="21600" h="21600" extrusionOk="0">
                  <a:moveTo>
                    <a:pt x="8108" y="1841"/>
                  </a:moveTo>
                  <a:lnTo>
                    <a:pt x="11219" y="0"/>
                  </a:lnTo>
                  <a:lnTo>
                    <a:pt x="12693" y="2920"/>
                  </a:lnTo>
                  <a:lnTo>
                    <a:pt x="15002" y="7025"/>
                  </a:lnTo>
                  <a:lnTo>
                    <a:pt x="17984" y="6564"/>
                  </a:lnTo>
                  <a:lnTo>
                    <a:pt x="20370" y="7178"/>
                  </a:lnTo>
                  <a:lnTo>
                    <a:pt x="21592" y="11781"/>
                  </a:lnTo>
                  <a:lnTo>
                    <a:pt x="20377" y="16536"/>
                  </a:lnTo>
                  <a:lnTo>
                    <a:pt x="21600" y="20967"/>
                  </a:lnTo>
                  <a:lnTo>
                    <a:pt x="18320" y="21600"/>
                  </a:lnTo>
                  <a:lnTo>
                    <a:pt x="15874" y="18991"/>
                  </a:lnTo>
                  <a:lnTo>
                    <a:pt x="13304" y="18531"/>
                  </a:lnTo>
                  <a:lnTo>
                    <a:pt x="13366" y="13775"/>
                  </a:lnTo>
                  <a:lnTo>
                    <a:pt x="10805" y="13793"/>
                  </a:lnTo>
                  <a:lnTo>
                    <a:pt x="9589" y="17629"/>
                  </a:lnTo>
                  <a:lnTo>
                    <a:pt x="7203" y="17936"/>
                  </a:lnTo>
                  <a:lnTo>
                    <a:pt x="4443" y="20698"/>
                  </a:lnTo>
                  <a:lnTo>
                    <a:pt x="4471" y="15980"/>
                  </a:lnTo>
                  <a:lnTo>
                    <a:pt x="5077" y="11088"/>
                  </a:lnTo>
                  <a:lnTo>
                    <a:pt x="0" y="11088"/>
                  </a:lnTo>
                  <a:lnTo>
                    <a:pt x="1197" y="3322"/>
                  </a:lnTo>
                  <a:lnTo>
                    <a:pt x="3832" y="1039"/>
                  </a:lnTo>
                  <a:lnTo>
                    <a:pt x="5591" y="6390"/>
                  </a:lnTo>
                  <a:lnTo>
                    <a:pt x="8108" y="1841"/>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39" name="Shape 639"/>
            <p:cNvSpPr/>
            <p:nvPr/>
          </p:nvSpPr>
          <p:spPr>
            <a:xfrm>
              <a:off x="3629945" y="606188"/>
              <a:ext cx="226464" cy="122736"/>
            </a:xfrm>
            <a:custGeom>
              <a:avLst/>
              <a:gdLst/>
              <a:ahLst/>
              <a:cxnLst>
                <a:cxn ang="0">
                  <a:pos x="wd2" y="hd2"/>
                </a:cxn>
                <a:cxn ang="5400000">
                  <a:pos x="wd2" y="hd2"/>
                </a:cxn>
                <a:cxn ang="10800000">
                  <a:pos x="wd2" y="hd2"/>
                </a:cxn>
                <a:cxn ang="16200000">
                  <a:pos x="wd2" y="hd2"/>
                </a:cxn>
              </a:cxnLst>
              <a:rect l="0" t="0" r="r" b="b"/>
              <a:pathLst>
                <a:path w="21600" h="21600" extrusionOk="0">
                  <a:moveTo>
                    <a:pt x="11598" y="3226"/>
                  </a:moveTo>
                  <a:lnTo>
                    <a:pt x="13655" y="5410"/>
                  </a:lnTo>
                  <a:lnTo>
                    <a:pt x="16478" y="8622"/>
                  </a:lnTo>
                  <a:lnTo>
                    <a:pt x="18327" y="5996"/>
                  </a:lnTo>
                  <a:lnTo>
                    <a:pt x="20857" y="7022"/>
                  </a:lnTo>
                  <a:lnTo>
                    <a:pt x="21600" y="12391"/>
                  </a:lnTo>
                  <a:lnTo>
                    <a:pt x="18938" y="14662"/>
                  </a:lnTo>
                  <a:lnTo>
                    <a:pt x="19124" y="19672"/>
                  </a:lnTo>
                  <a:lnTo>
                    <a:pt x="16540" y="21600"/>
                  </a:lnTo>
                  <a:lnTo>
                    <a:pt x="14133" y="19544"/>
                  </a:lnTo>
                  <a:lnTo>
                    <a:pt x="12834" y="16474"/>
                  </a:lnTo>
                  <a:lnTo>
                    <a:pt x="11162" y="13734"/>
                  </a:lnTo>
                  <a:lnTo>
                    <a:pt x="8028" y="8479"/>
                  </a:lnTo>
                  <a:lnTo>
                    <a:pt x="6001" y="11749"/>
                  </a:lnTo>
                  <a:lnTo>
                    <a:pt x="2356" y="11749"/>
                  </a:lnTo>
                  <a:lnTo>
                    <a:pt x="262" y="8665"/>
                  </a:lnTo>
                  <a:lnTo>
                    <a:pt x="0" y="4897"/>
                  </a:lnTo>
                  <a:lnTo>
                    <a:pt x="4482" y="2384"/>
                  </a:lnTo>
                  <a:lnTo>
                    <a:pt x="5906" y="0"/>
                  </a:lnTo>
                  <a:lnTo>
                    <a:pt x="8629" y="878"/>
                  </a:lnTo>
                  <a:lnTo>
                    <a:pt x="9527" y="5373"/>
                  </a:lnTo>
                  <a:lnTo>
                    <a:pt x="11598" y="3226"/>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40" name="Shape 640"/>
            <p:cNvSpPr/>
            <p:nvPr/>
          </p:nvSpPr>
          <p:spPr>
            <a:xfrm>
              <a:off x="3016197" y="775808"/>
              <a:ext cx="123272" cy="91470"/>
            </a:xfrm>
            <a:custGeom>
              <a:avLst/>
              <a:gdLst/>
              <a:ahLst/>
              <a:cxnLst>
                <a:cxn ang="0">
                  <a:pos x="wd2" y="hd2"/>
                </a:cxn>
                <a:cxn ang="5400000">
                  <a:pos x="wd2" y="hd2"/>
                </a:cxn>
                <a:cxn ang="10800000">
                  <a:pos x="wd2" y="hd2"/>
                </a:cxn>
                <a:cxn ang="16200000">
                  <a:pos x="wd2" y="hd2"/>
                </a:cxn>
              </a:cxnLst>
              <a:rect l="0" t="0" r="r" b="b"/>
              <a:pathLst>
                <a:path w="21600" h="21600" extrusionOk="0">
                  <a:moveTo>
                    <a:pt x="20237" y="0"/>
                  </a:moveTo>
                  <a:lnTo>
                    <a:pt x="10984" y="172"/>
                  </a:lnTo>
                  <a:lnTo>
                    <a:pt x="3381" y="1772"/>
                  </a:lnTo>
                  <a:lnTo>
                    <a:pt x="4897" y="8630"/>
                  </a:lnTo>
                  <a:lnTo>
                    <a:pt x="1644" y="12271"/>
                  </a:lnTo>
                  <a:lnTo>
                    <a:pt x="0" y="18536"/>
                  </a:lnTo>
                  <a:lnTo>
                    <a:pt x="4912" y="21600"/>
                  </a:lnTo>
                  <a:lnTo>
                    <a:pt x="10939" y="17022"/>
                  </a:lnTo>
                  <a:lnTo>
                    <a:pt x="16851" y="13650"/>
                  </a:lnTo>
                  <a:lnTo>
                    <a:pt x="21600" y="7998"/>
                  </a:lnTo>
                  <a:lnTo>
                    <a:pt x="20237" y="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41" name="Shape 641"/>
            <p:cNvSpPr/>
            <p:nvPr/>
          </p:nvSpPr>
          <p:spPr>
            <a:xfrm>
              <a:off x="2955325" y="880551"/>
              <a:ext cx="88103" cy="45269"/>
            </a:xfrm>
            <a:custGeom>
              <a:avLst/>
              <a:gdLst/>
              <a:ahLst/>
              <a:cxnLst>
                <a:cxn ang="0">
                  <a:pos x="wd2" y="hd2"/>
                </a:cxn>
                <a:cxn ang="5400000">
                  <a:pos x="wd2" y="hd2"/>
                </a:cxn>
                <a:cxn ang="10800000">
                  <a:pos x="wd2" y="hd2"/>
                </a:cxn>
                <a:cxn ang="16200000">
                  <a:pos x="wd2" y="hd2"/>
                </a:cxn>
              </a:cxnLst>
              <a:rect l="0" t="0" r="r" b="b"/>
              <a:pathLst>
                <a:path w="21600" h="21600" extrusionOk="0">
                  <a:moveTo>
                    <a:pt x="10682" y="304"/>
                  </a:moveTo>
                  <a:lnTo>
                    <a:pt x="3918" y="3868"/>
                  </a:lnTo>
                  <a:lnTo>
                    <a:pt x="0" y="9563"/>
                  </a:lnTo>
                  <a:lnTo>
                    <a:pt x="1470" y="18816"/>
                  </a:lnTo>
                  <a:lnTo>
                    <a:pt x="6166" y="21600"/>
                  </a:lnTo>
                  <a:lnTo>
                    <a:pt x="14598" y="13241"/>
                  </a:lnTo>
                  <a:lnTo>
                    <a:pt x="21600" y="7047"/>
                  </a:lnTo>
                  <a:lnTo>
                    <a:pt x="18557" y="0"/>
                  </a:lnTo>
                  <a:lnTo>
                    <a:pt x="10682" y="304"/>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42" name="Shape 642"/>
            <p:cNvSpPr/>
            <p:nvPr/>
          </p:nvSpPr>
          <p:spPr>
            <a:xfrm>
              <a:off x="2926979" y="783111"/>
              <a:ext cx="89595" cy="59034"/>
            </a:xfrm>
            <a:custGeom>
              <a:avLst/>
              <a:gdLst/>
              <a:ahLst/>
              <a:cxnLst>
                <a:cxn ang="0">
                  <a:pos x="wd2" y="hd2"/>
                </a:cxn>
                <a:cxn ang="5400000">
                  <a:pos x="wd2" y="hd2"/>
                </a:cxn>
                <a:cxn ang="10800000">
                  <a:pos x="wd2" y="hd2"/>
                </a:cxn>
                <a:cxn ang="16200000">
                  <a:pos x="wd2" y="hd2"/>
                </a:cxn>
              </a:cxnLst>
              <a:rect l="0" t="0" r="r" b="b"/>
              <a:pathLst>
                <a:path w="21600" h="21600" extrusionOk="0">
                  <a:moveTo>
                    <a:pt x="9436" y="0"/>
                  </a:moveTo>
                  <a:lnTo>
                    <a:pt x="5445" y="6706"/>
                  </a:lnTo>
                  <a:lnTo>
                    <a:pt x="0" y="13317"/>
                  </a:lnTo>
                  <a:lnTo>
                    <a:pt x="1676" y="21600"/>
                  </a:lnTo>
                  <a:lnTo>
                    <a:pt x="9416" y="19225"/>
                  </a:lnTo>
                  <a:lnTo>
                    <a:pt x="16925" y="15663"/>
                  </a:lnTo>
                  <a:lnTo>
                    <a:pt x="21600" y="6401"/>
                  </a:lnTo>
                  <a:lnTo>
                    <a:pt x="14597" y="5005"/>
                  </a:lnTo>
                  <a:lnTo>
                    <a:pt x="9436" y="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43" name="Shape 643"/>
            <p:cNvSpPr/>
            <p:nvPr/>
          </p:nvSpPr>
          <p:spPr>
            <a:xfrm>
              <a:off x="3947397" y="481343"/>
              <a:ext cx="33618" cy="56410"/>
            </a:xfrm>
            <a:custGeom>
              <a:avLst/>
              <a:gdLst/>
              <a:ahLst/>
              <a:cxnLst>
                <a:cxn ang="0">
                  <a:pos x="wd2" y="hd2"/>
                </a:cxn>
                <a:cxn ang="5400000">
                  <a:pos x="wd2" y="hd2"/>
                </a:cxn>
                <a:cxn ang="10800000">
                  <a:pos x="wd2" y="hd2"/>
                </a:cxn>
                <a:cxn ang="16200000">
                  <a:pos x="wd2" y="hd2"/>
                </a:cxn>
              </a:cxnLst>
              <a:rect l="0" t="0" r="r" b="b"/>
              <a:pathLst>
                <a:path w="21600" h="21600" extrusionOk="0">
                  <a:moveTo>
                    <a:pt x="6188" y="0"/>
                  </a:moveTo>
                  <a:lnTo>
                    <a:pt x="0" y="11338"/>
                  </a:lnTo>
                  <a:lnTo>
                    <a:pt x="14062" y="21600"/>
                  </a:lnTo>
                  <a:lnTo>
                    <a:pt x="21600" y="10385"/>
                  </a:lnTo>
                  <a:lnTo>
                    <a:pt x="6188" y="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44" name="Shape 644"/>
            <p:cNvSpPr/>
            <p:nvPr/>
          </p:nvSpPr>
          <p:spPr>
            <a:xfrm>
              <a:off x="2600276" y="1343844"/>
              <a:ext cx="82150" cy="73579"/>
            </a:xfrm>
            <a:custGeom>
              <a:avLst/>
              <a:gdLst/>
              <a:ahLst/>
              <a:cxnLst>
                <a:cxn ang="0">
                  <a:pos x="wd2" y="hd2"/>
                </a:cxn>
                <a:cxn ang="5400000">
                  <a:pos x="wd2" y="hd2"/>
                </a:cxn>
                <a:cxn ang="10800000">
                  <a:pos x="wd2" y="hd2"/>
                </a:cxn>
                <a:cxn ang="16200000">
                  <a:pos x="wd2" y="hd2"/>
                </a:cxn>
              </a:cxnLst>
              <a:rect l="0" t="0" r="r" b="b"/>
              <a:pathLst>
                <a:path w="21600" h="21600" extrusionOk="0">
                  <a:moveTo>
                    <a:pt x="16290" y="2206"/>
                  </a:moveTo>
                  <a:lnTo>
                    <a:pt x="21600" y="7730"/>
                  </a:lnTo>
                  <a:lnTo>
                    <a:pt x="19740" y="16457"/>
                  </a:lnTo>
                  <a:lnTo>
                    <a:pt x="13790" y="21600"/>
                  </a:lnTo>
                  <a:lnTo>
                    <a:pt x="2574" y="13289"/>
                  </a:lnTo>
                  <a:lnTo>
                    <a:pt x="0" y="4928"/>
                  </a:lnTo>
                  <a:lnTo>
                    <a:pt x="11167" y="0"/>
                  </a:lnTo>
                  <a:lnTo>
                    <a:pt x="16290" y="2206"/>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45" name="Shape 645"/>
            <p:cNvSpPr/>
            <p:nvPr/>
          </p:nvSpPr>
          <p:spPr>
            <a:xfrm>
              <a:off x="3797484" y="1182297"/>
              <a:ext cx="1782327" cy="1235787"/>
            </a:xfrm>
            <a:custGeom>
              <a:avLst/>
              <a:gdLst/>
              <a:ahLst/>
              <a:cxnLst>
                <a:cxn ang="0">
                  <a:pos x="wd2" y="hd2"/>
                </a:cxn>
                <a:cxn ang="5400000">
                  <a:pos x="wd2" y="hd2"/>
                </a:cxn>
                <a:cxn ang="10800000">
                  <a:pos x="wd2" y="hd2"/>
                </a:cxn>
                <a:cxn ang="16200000">
                  <a:pos x="wd2" y="hd2"/>
                </a:cxn>
              </a:cxnLst>
              <a:rect l="0" t="0" r="r" b="b"/>
              <a:pathLst>
                <a:path w="21600" h="21600" extrusionOk="0">
                  <a:moveTo>
                    <a:pt x="5455" y="4385"/>
                  </a:moveTo>
                  <a:lnTo>
                    <a:pt x="4472" y="4411"/>
                  </a:lnTo>
                  <a:lnTo>
                    <a:pt x="3992" y="4496"/>
                  </a:lnTo>
                  <a:lnTo>
                    <a:pt x="3545" y="5108"/>
                  </a:lnTo>
                  <a:lnTo>
                    <a:pt x="3512" y="5585"/>
                  </a:lnTo>
                  <a:lnTo>
                    <a:pt x="3157" y="5595"/>
                  </a:lnTo>
                  <a:lnTo>
                    <a:pt x="2556" y="6377"/>
                  </a:lnTo>
                  <a:lnTo>
                    <a:pt x="2234" y="6807"/>
                  </a:lnTo>
                  <a:lnTo>
                    <a:pt x="1976" y="7544"/>
                  </a:lnTo>
                  <a:lnTo>
                    <a:pt x="1979" y="8270"/>
                  </a:lnTo>
                  <a:lnTo>
                    <a:pt x="2073" y="9040"/>
                  </a:lnTo>
                  <a:lnTo>
                    <a:pt x="2292" y="9198"/>
                  </a:lnTo>
                  <a:lnTo>
                    <a:pt x="2425" y="9685"/>
                  </a:lnTo>
                  <a:lnTo>
                    <a:pt x="2606" y="9969"/>
                  </a:lnTo>
                  <a:lnTo>
                    <a:pt x="2809" y="10262"/>
                  </a:lnTo>
                  <a:lnTo>
                    <a:pt x="3224" y="10329"/>
                  </a:lnTo>
                  <a:lnTo>
                    <a:pt x="3452" y="10228"/>
                  </a:lnTo>
                  <a:lnTo>
                    <a:pt x="3771" y="10238"/>
                  </a:lnTo>
                  <a:lnTo>
                    <a:pt x="3582" y="10771"/>
                  </a:lnTo>
                  <a:lnTo>
                    <a:pt x="3207" y="11483"/>
                  </a:lnTo>
                  <a:lnTo>
                    <a:pt x="2791" y="11619"/>
                  </a:lnTo>
                  <a:lnTo>
                    <a:pt x="2240" y="11381"/>
                  </a:lnTo>
                  <a:lnTo>
                    <a:pt x="2697" y="10963"/>
                  </a:lnTo>
                  <a:lnTo>
                    <a:pt x="2556" y="10498"/>
                  </a:lnTo>
                  <a:lnTo>
                    <a:pt x="2242" y="9919"/>
                  </a:lnTo>
                  <a:lnTo>
                    <a:pt x="1724" y="9488"/>
                  </a:lnTo>
                  <a:lnTo>
                    <a:pt x="1531" y="10112"/>
                  </a:lnTo>
                  <a:lnTo>
                    <a:pt x="1700" y="10382"/>
                  </a:lnTo>
                  <a:lnTo>
                    <a:pt x="1928" y="10847"/>
                  </a:lnTo>
                  <a:lnTo>
                    <a:pt x="1834" y="11334"/>
                  </a:lnTo>
                  <a:lnTo>
                    <a:pt x="1810" y="11911"/>
                  </a:lnTo>
                  <a:lnTo>
                    <a:pt x="2068" y="12114"/>
                  </a:lnTo>
                  <a:lnTo>
                    <a:pt x="2178" y="12510"/>
                  </a:lnTo>
                  <a:lnTo>
                    <a:pt x="1991" y="12734"/>
                  </a:lnTo>
                  <a:lnTo>
                    <a:pt x="1669" y="12768"/>
                  </a:lnTo>
                  <a:lnTo>
                    <a:pt x="1551" y="11629"/>
                  </a:lnTo>
                  <a:lnTo>
                    <a:pt x="1105" y="11495"/>
                  </a:lnTo>
                  <a:lnTo>
                    <a:pt x="863" y="11833"/>
                  </a:lnTo>
                  <a:lnTo>
                    <a:pt x="428" y="11809"/>
                  </a:lnTo>
                  <a:lnTo>
                    <a:pt x="444" y="10906"/>
                  </a:lnTo>
                  <a:lnTo>
                    <a:pt x="314" y="10373"/>
                  </a:lnTo>
                  <a:lnTo>
                    <a:pt x="23" y="10305"/>
                  </a:lnTo>
                  <a:lnTo>
                    <a:pt x="84" y="11072"/>
                  </a:lnTo>
                  <a:lnTo>
                    <a:pt x="164" y="11604"/>
                  </a:lnTo>
                  <a:lnTo>
                    <a:pt x="188" y="12215"/>
                  </a:lnTo>
                  <a:lnTo>
                    <a:pt x="141" y="12778"/>
                  </a:lnTo>
                  <a:lnTo>
                    <a:pt x="47" y="13175"/>
                  </a:lnTo>
                  <a:lnTo>
                    <a:pt x="0" y="13515"/>
                  </a:lnTo>
                  <a:lnTo>
                    <a:pt x="306" y="13651"/>
                  </a:lnTo>
                  <a:lnTo>
                    <a:pt x="391" y="13076"/>
                  </a:lnTo>
                  <a:lnTo>
                    <a:pt x="769" y="12861"/>
                  </a:lnTo>
                  <a:lnTo>
                    <a:pt x="957" y="13382"/>
                  </a:lnTo>
                  <a:lnTo>
                    <a:pt x="1333" y="13775"/>
                  </a:lnTo>
                  <a:lnTo>
                    <a:pt x="1585" y="13911"/>
                  </a:lnTo>
                  <a:lnTo>
                    <a:pt x="1741" y="13505"/>
                  </a:lnTo>
                  <a:lnTo>
                    <a:pt x="2013" y="13958"/>
                  </a:lnTo>
                  <a:lnTo>
                    <a:pt x="2516" y="14058"/>
                  </a:lnTo>
                  <a:lnTo>
                    <a:pt x="2696" y="13494"/>
                  </a:lnTo>
                  <a:lnTo>
                    <a:pt x="2485" y="12861"/>
                  </a:lnTo>
                  <a:lnTo>
                    <a:pt x="2422" y="12432"/>
                  </a:lnTo>
                  <a:lnTo>
                    <a:pt x="2822" y="12308"/>
                  </a:lnTo>
                  <a:lnTo>
                    <a:pt x="2893" y="12818"/>
                  </a:lnTo>
                  <a:cubicBezTo>
                    <a:pt x="2695" y="13095"/>
                    <a:pt x="2706" y="13557"/>
                    <a:pt x="2917" y="13814"/>
                  </a:cubicBezTo>
                  <a:cubicBezTo>
                    <a:pt x="3063" y="13993"/>
                    <a:pt x="3272" y="14016"/>
                    <a:pt x="3435" y="13871"/>
                  </a:cubicBezTo>
                  <a:lnTo>
                    <a:pt x="3898" y="13905"/>
                  </a:lnTo>
                  <a:lnTo>
                    <a:pt x="4157" y="14041"/>
                  </a:lnTo>
                  <a:cubicBezTo>
                    <a:pt x="4345" y="14008"/>
                    <a:pt x="4534" y="13981"/>
                    <a:pt x="4723" y="13962"/>
                  </a:cubicBezTo>
                  <a:cubicBezTo>
                    <a:pt x="4883" y="13945"/>
                    <a:pt x="5042" y="13934"/>
                    <a:pt x="5203" y="13928"/>
                  </a:cubicBezTo>
                  <a:lnTo>
                    <a:pt x="5493" y="13803"/>
                  </a:lnTo>
                  <a:lnTo>
                    <a:pt x="5752" y="13248"/>
                  </a:lnTo>
                  <a:lnTo>
                    <a:pt x="5587" y="12216"/>
                  </a:lnTo>
                  <a:lnTo>
                    <a:pt x="5218" y="12250"/>
                  </a:lnTo>
                  <a:cubicBezTo>
                    <a:pt x="5045" y="12150"/>
                    <a:pt x="4851" y="12150"/>
                    <a:pt x="4678" y="12250"/>
                  </a:cubicBezTo>
                  <a:cubicBezTo>
                    <a:pt x="4514" y="12345"/>
                    <a:pt x="4380" y="12522"/>
                    <a:pt x="4301" y="12748"/>
                  </a:cubicBezTo>
                  <a:lnTo>
                    <a:pt x="3971" y="12816"/>
                  </a:lnTo>
                  <a:lnTo>
                    <a:pt x="3492" y="12681"/>
                  </a:lnTo>
                  <a:lnTo>
                    <a:pt x="3516" y="12216"/>
                  </a:lnTo>
                  <a:lnTo>
                    <a:pt x="3830" y="12092"/>
                  </a:lnTo>
                  <a:lnTo>
                    <a:pt x="4190" y="12126"/>
                  </a:lnTo>
                  <a:lnTo>
                    <a:pt x="4612" y="11921"/>
                  </a:lnTo>
                  <a:lnTo>
                    <a:pt x="5130" y="11548"/>
                  </a:lnTo>
                  <a:lnTo>
                    <a:pt x="5538" y="11719"/>
                  </a:lnTo>
                  <a:lnTo>
                    <a:pt x="5781" y="11347"/>
                  </a:lnTo>
                  <a:lnTo>
                    <a:pt x="5757" y="10950"/>
                  </a:lnTo>
                  <a:lnTo>
                    <a:pt x="5474" y="10520"/>
                  </a:lnTo>
                  <a:lnTo>
                    <a:pt x="5545" y="10078"/>
                  </a:lnTo>
                  <a:lnTo>
                    <a:pt x="5686" y="9569"/>
                  </a:lnTo>
                  <a:lnTo>
                    <a:pt x="5773" y="9070"/>
                  </a:lnTo>
                  <a:lnTo>
                    <a:pt x="5639" y="8469"/>
                  </a:lnTo>
                  <a:lnTo>
                    <a:pt x="5835" y="7692"/>
                  </a:lnTo>
                  <a:lnTo>
                    <a:pt x="5874" y="7125"/>
                  </a:lnTo>
                  <a:lnTo>
                    <a:pt x="5898" y="6467"/>
                  </a:lnTo>
                  <a:lnTo>
                    <a:pt x="6055" y="6094"/>
                  </a:lnTo>
                  <a:lnTo>
                    <a:pt x="6243" y="7171"/>
                  </a:lnTo>
                  <a:lnTo>
                    <a:pt x="6627" y="7205"/>
                  </a:lnTo>
                  <a:lnTo>
                    <a:pt x="6769" y="7534"/>
                  </a:lnTo>
                  <a:lnTo>
                    <a:pt x="6446" y="7941"/>
                  </a:lnTo>
                  <a:lnTo>
                    <a:pt x="6360" y="8406"/>
                  </a:lnTo>
                  <a:lnTo>
                    <a:pt x="6061" y="9324"/>
                  </a:lnTo>
                  <a:lnTo>
                    <a:pt x="6454" y="9494"/>
                  </a:lnTo>
                  <a:lnTo>
                    <a:pt x="6501" y="9845"/>
                  </a:lnTo>
                  <a:lnTo>
                    <a:pt x="6643" y="10262"/>
                  </a:lnTo>
                  <a:lnTo>
                    <a:pt x="6869" y="10431"/>
                  </a:lnTo>
                  <a:lnTo>
                    <a:pt x="7199" y="10805"/>
                  </a:lnTo>
                  <a:cubicBezTo>
                    <a:pt x="7319" y="10894"/>
                    <a:pt x="7445" y="10962"/>
                    <a:pt x="7576" y="11008"/>
                  </a:cubicBezTo>
                  <a:cubicBezTo>
                    <a:pt x="7740" y="11066"/>
                    <a:pt x="7910" y="11089"/>
                    <a:pt x="8079" y="11076"/>
                  </a:cubicBezTo>
                  <a:cubicBezTo>
                    <a:pt x="8180" y="10950"/>
                    <a:pt x="8282" y="10826"/>
                    <a:pt x="8385" y="10703"/>
                  </a:cubicBezTo>
                  <a:cubicBezTo>
                    <a:pt x="8537" y="10522"/>
                    <a:pt x="8692" y="10344"/>
                    <a:pt x="8848" y="10170"/>
                  </a:cubicBezTo>
                  <a:cubicBezTo>
                    <a:pt x="9056" y="10000"/>
                    <a:pt x="9309" y="9987"/>
                    <a:pt x="9524" y="10136"/>
                  </a:cubicBezTo>
                  <a:cubicBezTo>
                    <a:pt x="9653" y="10225"/>
                    <a:pt x="9759" y="10367"/>
                    <a:pt x="9831" y="10545"/>
                  </a:cubicBezTo>
                  <a:lnTo>
                    <a:pt x="10562" y="11156"/>
                  </a:lnTo>
                  <a:lnTo>
                    <a:pt x="10939" y="11575"/>
                  </a:lnTo>
                  <a:lnTo>
                    <a:pt x="11173" y="11869"/>
                  </a:lnTo>
                  <a:lnTo>
                    <a:pt x="11668" y="12527"/>
                  </a:lnTo>
                  <a:lnTo>
                    <a:pt x="11809" y="12866"/>
                  </a:lnTo>
                  <a:lnTo>
                    <a:pt x="12130" y="13385"/>
                  </a:lnTo>
                  <a:lnTo>
                    <a:pt x="12743" y="13521"/>
                  </a:lnTo>
                  <a:lnTo>
                    <a:pt x="12789" y="12670"/>
                  </a:lnTo>
                  <a:lnTo>
                    <a:pt x="12976" y="13124"/>
                  </a:lnTo>
                  <a:lnTo>
                    <a:pt x="13300" y="13380"/>
                  </a:lnTo>
                  <a:lnTo>
                    <a:pt x="13091" y="13707"/>
                  </a:lnTo>
                  <a:lnTo>
                    <a:pt x="13529" y="14077"/>
                  </a:lnTo>
                  <a:lnTo>
                    <a:pt x="14080" y="14236"/>
                  </a:lnTo>
                  <a:lnTo>
                    <a:pt x="14692" y="14678"/>
                  </a:lnTo>
                  <a:lnTo>
                    <a:pt x="14967" y="15064"/>
                  </a:lnTo>
                  <a:lnTo>
                    <a:pt x="14742" y="15356"/>
                  </a:lnTo>
                  <a:cubicBezTo>
                    <a:pt x="14636" y="15162"/>
                    <a:pt x="14437" y="15146"/>
                    <a:pt x="14318" y="15322"/>
                  </a:cubicBezTo>
                  <a:cubicBezTo>
                    <a:pt x="14192" y="15507"/>
                    <a:pt x="14214" y="15805"/>
                    <a:pt x="14334" y="16014"/>
                  </a:cubicBezTo>
                  <a:cubicBezTo>
                    <a:pt x="14459" y="16233"/>
                    <a:pt x="14659" y="16317"/>
                    <a:pt x="14821" y="16477"/>
                  </a:cubicBezTo>
                  <a:cubicBezTo>
                    <a:pt x="14992" y="16646"/>
                    <a:pt x="15117" y="16894"/>
                    <a:pt x="15175" y="17180"/>
                  </a:cubicBezTo>
                  <a:lnTo>
                    <a:pt x="15545" y="17848"/>
                  </a:lnTo>
                  <a:lnTo>
                    <a:pt x="16056" y="18257"/>
                  </a:lnTo>
                  <a:lnTo>
                    <a:pt x="16488" y="18620"/>
                  </a:lnTo>
                  <a:lnTo>
                    <a:pt x="17344" y="19017"/>
                  </a:lnTo>
                  <a:lnTo>
                    <a:pt x="17565" y="19686"/>
                  </a:lnTo>
                  <a:lnTo>
                    <a:pt x="17776" y="19924"/>
                  </a:lnTo>
                  <a:cubicBezTo>
                    <a:pt x="17877" y="19983"/>
                    <a:pt x="17976" y="20047"/>
                    <a:pt x="18073" y="20116"/>
                  </a:cubicBezTo>
                  <a:cubicBezTo>
                    <a:pt x="18211" y="20212"/>
                    <a:pt x="18344" y="20318"/>
                    <a:pt x="18475" y="20433"/>
                  </a:cubicBezTo>
                  <a:lnTo>
                    <a:pt x="18843" y="20727"/>
                  </a:lnTo>
                  <a:cubicBezTo>
                    <a:pt x="19008" y="20916"/>
                    <a:pt x="19184" y="21083"/>
                    <a:pt x="19370" y="21226"/>
                  </a:cubicBezTo>
                  <a:cubicBezTo>
                    <a:pt x="19573" y="21381"/>
                    <a:pt x="19786" y="21507"/>
                    <a:pt x="20006" y="21600"/>
                  </a:cubicBezTo>
                  <a:lnTo>
                    <a:pt x="20217" y="21329"/>
                  </a:lnTo>
                  <a:cubicBezTo>
                    <a:pt x="20232" y="21155"/>
                    <a:pt x="20310" y="21005"/>
                    <a:pt x="20421" y="20934"/>
                  </a:cubicBezTo>
                  <a:cubicBezTo>
                    <a:pt x="20556" y="20847"/>
                    <a:pt x="20708" y="20895"/>
                    <a:pt x="20853" y="20934"/>
                  </a:cubicBezTo>
                  <a:cubicBezTo>
                    <a:pt x="21009" y="20976"/>
                    <a:pt x="21166" y="21006"/>
                    <a:pt x="21325" y="21024"/>
                  </a:cubicBezTo>
                  <a:lnTo>
                    <a:pt x="21600" y="20832"/>
                  </a:lnTo>
                  <a:lnTo>
                    <a:pt x="21600" y="20196"/>
                  </a:lnTo>
                  <a:lnTo>
                    <a:pt x="21529" y="19901"/>
                  </a:lnTo>
                  <a:lnTo>
                    <a:pt x="21396" y="19494"/>
                  </a:lnTo>
                  <a:lnTo>
                    <a:pt x="21122" y="18883"/>
                  </a:lnTo>
                  <a:lnTo>
                    <a:pt x="20697" y="18284"/>
                  </a:lnTo>
                  <a:lnTo>
                    <a:pt x="20462" y="17843"/>
                  </a:lnTo>
                  <a:lnTo>
                    <a:pt x="20351" y="17105"/>
                  </a:lnTo>
                  <a:lnTo>
                    <a:pt x="20092" y="16188"/>
                  </a:lnTo>
                  <a:lnTo>
                    <a:pt x="19550" y="15781"/>
                  </a:lnTo>
                  <a:lnTo>
                    <a:pt x="19056" y="15102"/>
                  </a:lnTo>
                  <a:lnTo>
                    <a:pt x="19103" y="14614"/>
                  </a:lnTo>
                  <a:lnTo>
                    <a:pt x="19378" y="14082"/>
                  </a:lnTo>
                  <a:lnTo>
                    <a:pt x="19520" y="13539"/>
                  </a:lnTo>
                  <a:lnTo>
                    <a:pt x="19339" y="12845"/>
                  </a:lnTo>
                  <a:lnTo>
                    <a:pt x="19425" y="12302"/>
                  </a:lnTo>
                  <a:cubicBezTo>
                    <a:pt x="19354" y="12106"/>
                    <a:pt x="19267" y="11924"/>
                    <a:pt x="19166" y="11757"/>
                  </a:cubicBezTo>
                  <a:cubicBezTo>
                    <a:pt x="19038" y="11546"/>
                    <a:pt x="18890" y="11362"/>
                    <a:pt x="18725" y="11213"/>
                  </a:cubicBezTo>
                  <a:cubicBezTo>
                    <a:pt x="18709" y="10836"/>
                    <a:pt x="18715" y="10457"/>
                    <a:pt x="18742" y="10081"/>
                  </a:cubicBezTo>
                  <a:cubicBezTo>
                    <a:pt x="18778" y="9593"/>
                    <a:pt x="18850" y="9109"/>
                    <a:pt x="18844" y="8618"/>
                  </a:cubicBezTo>
                  <a:cubicBezTo>
                    <a:pt x="18840" y="8191"/>
                    <a:pt x="18776" y="7766"/>
                    <a:pt x="18632" y="7393"/>
                  </a:cubicBezTo>
                  <a:cubicBezTo>
                    <a:pt x="18466" y="6963"/>
                    <a:pt x="18202" y="6628"/>
                    <a:pt x="17886" y="6443"/>
                  </a:cubicBezTo>
                  <a:lnTo>
                    <a:pt x="17218" y="5830"/>
                  </a:lnTo>
                  <a:lnTo>
                    <a:pt x="17030" y="5628"/>
                  </a:lnTo>
                  <a:lnTo>
                    <a:pt x="16513" y="5379"/>
                  </a:lnTo>
                  <a:lnTo>
                    <a:pt x="16208" y="5209"/>
                  </a:lnTo>
                  <a:lnTo>
                    <a:pt x="15862" y="4869"/>
                  </a:lnTo>
                  <a:lnTo>
                    <a:pt x="15516" y="4632"/>
                  </a:lnTo>
                  <a:lnTo>
                    <a:pt x="15304" y="3986"/>
                  </a:lnTo>
                  <a:lnTo>
                    <a:pt x="14889" y="3727"/>
                  </a:lnTo>
                  <a:lnTo>
                    <a:pt x="14606" y="3168"/>
                  </a:lnTo>
                  <a:lnTo>
                    <a:pt x="14215" y="2823"/>
                  </a:lnTo>
                  <a:lnTo>
                    <a:pt x="13904" y="2916"/>
                  </a:lnTo>
                  <a:lnTo>
                    <a:pt x="14115" y="3368"/>
                  </a:lnTo>
                  <a:lnTo>
                    <a:pt x="14373" y="3705"/>
                  </a:lnTo>
                  <a:lnTo>
                    <a:pt x="13832" y="3433"/>
                  </a:lnTo>
                  <a:lnTo>
                    <a:pt x="13486" y="3229"/>
                  </a:lnTo>
                  <a:lnTo>
                    <a:pt x="13109" y="3127"/>
                  </a:lnTo>
                  <a:lnTo>
                    <a:pt x="13376" y="2869"/>
                  </a:lnTo>
                  <a:lnTo>
                    <a:pt x="13633" y="2667"/>
                  </a:lnTo>
                  <a:lnTo>
                    <a:pt x="13224" y="2262"/>
                  </a:lnTo>
                  <a:lnTo>
                    <a:pt x="12902" y="2205"/>
                  </a:lnTo>
                  <a:lnTo>
                    <a:pt x="12369" y="2310"/>
                  </a:lnTo>
                  <a:cubicBezTo>
                    <a:pt x="12246" y="2320"/>
                    <a:pt x="12125" y="2273"/>
                    <a:pt x="12024" y="2175"/>
                  </a:cubicBezTo>
                  <a:cubicBezTo>
                    <a:pt x="11913" y="2069"/>
                    <a:pt x="11834" y="1912"/>
                    <a:pt x="11740" y="1777"/>
                  </a:cubicBezTo>
                  <a:cubicBezTo>
                    <a:pt x="11554" y="1508"/>
                    <a:pt x="11315" y="1328"/>
                    <a:pt x="11056" y="1261"/>
                  </a:cubicBezTo>
                  <a:cubicBezTo>
                    <a:pt x="10964" y="1225"/>
                    <a:pt x="10868" y="1298"/>
                    <a:pt x="10836" y="1427"/>
                  </a:cubicBezTo>
                  <a:cubicBezTo>
                    <a:pt x="10791" y="1608"/>
                    <a:pt x="10883" y="1799"/>
                    <a:pt x="11016" y="1802"/>
                  </a:cubicBezTo>
                  <a:lnTo>
                    <a:pt x="10545" y="1702"/>
                  </a:lnTo>
                  <a:lnTo>
                    <a:pt x="10279" y="1238"/>
                  </a:lnTo>
                  <a:lnTo>
                    <a:pt x="9981" y="768"/>
                  </a:lnTo>
                  <a:cubicBezTo>
                    <a:pt x="9877" y="581"/>
                    <a:pt x="9753" y="421"/>
                    <a:pt x="9612" y="294"/>
                  </a:cubicBezTo>
                  <a:cubicBezTo>
                    <a:pt x="9446" y="145"/>
                    <a:pt x="9262" y="45"/>
                    <a:pt x="9069" y="0"/>
                  </a:cubicBezTo>
                  <a:lnTo>
                    <a:pt x="8724" y="38"/>
                  </a:lnTo>
                  <a:lnTo>
                    <a:pt x="8676" y="704"/>
                  </a:lnTo>
                  <a:lnTo>
                    <a:pt x="8559" y="1135"/>
                  </a:lnTo>
                  <a:lnTo>
                    <a:pt x="7961" y="999"/>
                  </a:lnTo>
                  <a:lnTo>
                    <a:pt x="7560" y="933"/>
                  </a:lnTo>
                  <a:lnTo>
                    <a:pt x="7443" y="1306"/>
                  </a:lnTo>
                  <a:lnTo>
                    <a:pt x="7127" y="1309"/>
                  </a:lnTo>
                  <a:lnTo>
                    <a:pt x="6632" y="1751"/>
                  </a:lnTo>
                  <a:lnTo>
                    <a:pt x="6491" y="2171"/>
                  </a:lnTo>
                  <a:lnTo>
                    <a:pt x="6349" y="2646"/>
                  </a:lnTo>
                  <a:lnTo>
                    <a:pt x="6396" y="3143"/>
                  </a:lnTo>
                  <a:lnTo>
                    <a:pt x="6679" y="3404"/>
                  </a:lnTo>
                  <a:lnTo>
                    <a:pt x="6539" y="3969"/>
                  </a:lnTo>
                  <a:lnTo>
                    <a:pt x="6273" y="3957"/>
                  </a:lnTo>
                  <a:lnTo>
                    <a:pt x="6187" y="4296"/>
                  </a:lnTo>
                  <a:lnTo>
                    <a:pt x="6053" y="4782"/>
                  </a:lnTo>
                  <a:lnTo>
                    <a:pt x="6124" y="5338"/>
                  </a:lnTo>
                  <a:lnTo>
                    <a:pt x="5983" y="5717"/>
                  </a:lnTo>
                  <a:lnTo>
                    <a:pt x="5828" y="5062"/>
                  </a:lnTo>
                  <a:lnTo>
                    <a:pt x="5828" y="4723"/>
                  </a:lnTo>
                  <a:lnTo>
                    <a:pt x="5455" y="4385"/>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46" name="Shape 646"/>
            <p:cNvSpPr/>
            <p:nvPr/>
          </p:nvSpPr>
          <p:spPr>
            <a:xfrm>
              <a:off x="3822343" y="1677987"/>
              <a:ext cx="95077" cy="119081"/>
            </a:xfrm>
            <a:custGeom>
              <a:avLst/>
              <a:gdLst/>
              <a:ahLst/>
              <a:cxnLst>
                <a:cxn ang="0">
                  <a:pos x="wd2" y="hd2"/>
                </a:cxn>
                <a:cxn ang="5400000">
                  <a:pos x="wd2" y="hd2"/>
                </a:cxn>
                <a:cxn ang="10800000">
                  <a:pos x="wd2" y="hd2"/>
                </a:cxn>
                <a:cxn ang="16200000">
                  <a:pos x="wd2" y="hd2"/>
                </a:cxn>
              </a:cxnLst>
              <a:rect l="0" t="0" r="r" b="b"/>
              <a:pathLst>
                <a:path w="21600" h="21600" extrusionOk="0">
                  <a:moveTo>
                    <a:pt x="4554" y="0"/>
                  </a:moveTo>
                  <a:lnTo>
                    <a:pt x="12145" y="2252"/>
                  </a:lnTo>
                  <a:lnTo>
                    <a:pt x="17508" y="4147"/>
                  </a:lnTo>
                  <a:lnTo>
                    <a:pt x="21305" y="11063"/>
                  </a:lnTo>
                  <a:lnTo>
                    <a:pt x="21600" y="19260"/>
                  </a:lnTo>
                  <a:lnTo>
                    <a:pt x="16900" y="20658"/>
                  </a:lnTo>
                  <a:lnTo>
                    <a:pt x="10708" y="21600"/>
                  </a:lnTo>
                  <a:lnTo>
                    <a:pt x="6468" y="17037"/>
                  </a:lnTo>
                  <a:lnTo>
                    <a:pt x="0" y="12815"/>
                  </a:lnTo>
                  <a:lnTo>
                    <a:pt x="1830" y="6252"/>
                  </a:lnTo>
                  <a:lnTo>
                    <a:pt x="576" y="2013"/>
                  </a:lnTo>
                  <a:lnTo>
                    <a:pt x="4554" y="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47" name="Shape 647"/>
            <p:cNvSpPr/>
            <p:nvPr/>
          </p:nvSpPr>
          <p:spPr>
            <a:xfrm>
              <a:off x="3902140" y="1622340"/>
              <a:ext cx="35301" cy="55616"/>
            </a:xfrm>
            <a:custGeom>
              <a:avLst/>
              <a:gdLst/>
              <a:ahLst/>
              <a:cxnLst>
                <a:cxn ang="0">
                  <a:pos x="wd2" y="hd2"/>
                </a:cxn>
                <a:cxn ang="5400000">
                  <a:pos x="wd2" y="hd2"/>
                </a:cxn>
                <a:cxn ang="10800000">
                  <a:pos x="wd2" y="hd2"/>
                </a:cxn>
                <a:cxn ang="16200000">
                  <a:pos x="wd2" y="hd2"/>
                </a:cxn>
              </a:cxnLst>
              <a:rect l="0" t="0" r="r" b="b"/>
              <a:pathLst>
                <a:path w="21600" h="21600" extrusionOk="0">
                  <a:moveTo>
                    <a:pt x="7065" y="0"/>
                  </a:moveTo>
                  <a:lnTo>
                    <a:pt x="19230" y="6996"/>
                  </a:lnTo>
                  <a:lnTo>
                    <a:pt x="21600" y="18575"/>
                  </a:lnTo>
                  <a:lnTo>
                    <a:pt x="7846" y="21600"/>
                  </a:lnTo>
                  <a:lnTo>
                    <a:pt x="0" y="15332"/>
                  </a:lnTo>
                  <a:lnTo>
                    <a:pt x="7065" y="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48" name="Shape 648"/>
            <p:cNvSpPr/>
            <p:nvPr/>
          </p:nvSpPr>
          <p:spPr>
            <a:xfrm>
              <a:off x="3672053" y="1691231"/>
              <a:ext cx="101059" cy="111877"/>
            </a:xfrm>
            <a:custGeom>
              <a:avLst/>
              <a:gdLst/>
              <a:ahLst/>
              <a:cxnLst>
                <a:cxn ang="0">
                  <a:pos x="wd2" y="hd2"/>
                </a:cxn>
                <a:cxn ang="5400000">
                  <a:pos x="wd2" y="hd2"/>
                </a:cxn>
                <a:cxn ang="10800000">
                  <a:pos x="wd2" y="hd2"/>
                </a:cxn>
                <a:cxn ang="16200000">
                  <a:pos x="wd2" y="hd2"/>
                </a:cxn>
              </a:cxnLst>
              <a:rect l="0" t="0" r="r" b="b"/>
              <a:pathLst>
                <a:path w="21600" h="21600" extrusionOk="0">
                  <a:moveTo>
                    <a:pt x="7034" y="4084"/>
                  </a:moveTo>
                  <a:lnTo>
                    <a:pt x="14037" y="951"/>
                  </a:lnTo>
                  <a:lnTo>
                    <a:pt x="20768" y="0"/>
                  </a:lnTo>
                  <a:lnTo>
                    <a:pt x="21600" y="4466"/>
                  </a:lnTo>
                  <a:lnTo>
                    <a:pt x="21600" y="9462"/>
                  </a:lnTo>
                  <a:lnTo>
                    <a:pt x="18270" y="14709"/>
                  </a:lnTo>
                  <a:lnTo>
                    <a:pt x="11767" y="21600"/>
                  </a:lnTo>
                  <a:lnTo>
                    <a:pt x="5959" y="21600"/>
                  </a:lnTo>
                  <a:lnTo>
                    <a:pt x="4656" y="12656"/>
                  </a:lnTo>
                  <a:lnTo>
                    <a:pt x="987" y="11920"/>
                  </a:lnTo>
                  <a:lnTo>
                    <a:pt x="0" y="7424"/>
                  </a:lnTo>
                  <a:lnTo>
                    <a:pt x="7034" y="4084"/>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49" name="Shape 649"/>
            <p:cNvSpPr/>
            <p:nvPr/>
          </p:nvSpPr>
          <p:spPr>
            <a:xfrm>
              <a:off x="3496691" y="1753904"/>
              <a:ext cx="300180" cy="212601"/>
            </a:xfrm>
            <a:custGeom>
              <a:avLst/>
              <a:gdLst/>
              <a:ahLst/>
              <a:cxnLst>
                <a:cxn ang="0">
                  <a:pos x="wd2" y="hd2"/>
                </a:cxn>
                <a:cxn ang="5400000">
                  <a:pos x="wd2" y="hd2"/>
                </a:cxn>
                <a:cxn ang="10800000">
                  <a:pos x="wd2" y="hd2"/>
                </a:cxn>
                <a:cxn ang="16200000">
                  <a:pos x="wd2" y="hd2"/>
                </a:cxn>
              </a:cxnLst>
              <a:rect l="0" t="0" r="r" b="b"/>
              <a:pathLst>
                <a:path w="21600" h="21600" extrusionOk="0">
                  <a:moveTo>
                    <a:pt x="10135" y="116"/>
                  </a:moveTo>
                  <a:lnTo>
                    <a:pt x="7736" y="0"/>
                  </a:lnTo>
                  <a:lnTo>
                    <a:pt x="5503" y="1867"/>
                  </a:lnTo>
                  <a:lnTo>
                    <a:pt x="3311" y="3631"/>
                  </a:lnTo>
                  <a:lnTo>
                    <a:pt x="0" y="5601"/>
                  </a:lnTo>
                  <a:lnTo>
                    <a:pt x="553" y="8428"/>
                  </a:lnTo>
                  <a:lnTo>
                    <a:pt x="3528" y="11857"/>
                  </a:lnTo>
                  <a:lnTo>
                    <a:pt x="4929" y="13233"/>
                  </a:lnTo>
                  <a:lnTo>
                    <a:pt x="8513" y="9615"/>
                  </a:lnTo>
                  <a:lnTo>
                    <a:pt x="6289" y="14923"/>
                  </a:lnTo>
                  <a:lnTo>
                    <a:pt x="6937" y="17404"/>
                  </a:lnTo>
                  <a:lnTo>
                    <a:pt x="9406" y="17404"/>
                  </a:lnTo>
                  <a:lnTo>
                    <a:pt x="8624" y="20231"/>
                  </a:lnTo>
                  <a:lnTo>
                    <a:pt x="12079" y="21600"/>
                  </a:lnTo>
                  <a:cubicBezTo>
                    <a:pt x="12715" y="21450"/>
                    <a:pt x="13354" y="21318"/>
                    <a:pt x="13994" y="21204"/>
                  </a:cubicBezTo>
                  <a:cubicBezTo>
                    <a:pt x="14954" y="21034"/>
                    <a:pt x="15918" y="20905"/>
                    <a:pt x="16883" y="20817"/>
                  </a:cubicBezTo>
                  <a:cubicBezTo>
                    <a:pt x="17565" y="20989"/>
                    <a:pt x="18268" y="20853"/>
                    <a:pt x="18892" y="20429"/>
                  </a:cubicBezTo>
                  <a:cubicBezTo>
                    <a:pt x="19533" y="19993"/>
                    <a:pt x="20057" y="19276"/>
                    <a:pt x="20386" y="18385"/>
                  </a:cubicBezTo>
                  <a:lnTo>
                    <a:pt x="21600" y="14899"/>
                  </a:lnTo>
                  <a:lnTo>
                    <a:pt x="21180" y="11865"/>
                  </a:lnTo>
                  <a:lnTo>
                    <a:pt x="18798" y="12063"/>
                  </a:lnTo>
                  <a:lnTo>
                    <a:pt x="17958" y="8907"/>
                  </a:lnTo>
                  <a:lnTo>
                    <a:pt x="15762" y="9558"/>
                  </a:lnTo>
                  <a:lnTo>
                    <a:pt x="14689" y="13250"/>
                  </a:lnTo>
                  <a:lnTo>
                    <a:pt x="13714" y="10490"/>
                  </a:lnTo>
                  <a:lnTo>
                    <a:pt x="13159" y="8132"/>
                  </a:lnTo>
                  <a:lnTo>
                    <a:pt x="13585" y="4909"/>
                  </a:lnTo>
                  <a:lnTo>
                    <a:pt x="13445" y="2799"/>
                  </a:lnTo>
                  <a:lnTo>
                    <a:pt x="10836" y="6483"/>
                  </a:lnTo>
                  <a:lnTo>
                    <a:pt x="10001" y="4769"/>
                  </a:lnTo>
                  <a:lnTo>
                    <a:pt x="11116" y="3393"/>
                  </a:lnTo>
                  <a:lnTo>
                    <a:pt x="11945" y="928"/>
                  </a:lnTo>
                  <a:lnTo>
                    <a:pt x="10135" y="116"/>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50" name="Shape 650"/>
            <p:cNvSpPr/>
            <p:nvPr/>
          </p:nvSpPr>
          <p:spPr>
            <a:xfrm>
              <a:off x="3817855" y="1998886"/>
              <a:ext cx="151699" cy="200438"/>
            </a:xfrm>
            <a:custGeom>
              <a:avLst/>
              <a:gdLst/>
              <a:ahLst/>
              <a:cxnLst>
                <a:cxn ang="0">
                  <a:pos x="wd2" y="hd2"/>
                </a:cxn>
                <a:cxn ang="5400000">
                  <a:pos x="wd2" y="hd2"/>
                </a:cxn>
                <a:cxn ang="10800000">
                  <a:pos x="wd2" y="hd2"/>
                </a:cxn>
                <a:cxn ang="16200000">
                  <a:pos x="wd2" y="hd2"/>
                </a:cxn>
              </a:cxnLst>
              <a:rect l="0" t="0" r="r" b="b"/>
              <a:pathLst>
                <a:path w="21516" h="21281" extrusionOk="0">
                  <a:moveTo>
                    <a:pt x="16062" y="145"/>
                  </a:moveTo>
                  <a:lnTo>
                    <a:pt x="18559" y="1996"/>
                  </a:lnTo>
                  <a:lnTo>
                    <a:pt x="18755" y="4746"/>
                  </a:lnTo>
                  <a:lnTo>
                    <a:pt x="21516" y="7829"/>
                  </a:lnTo>
                  <a:lnTo>
                    <a:pt x="20964" y="11197"/>
                  </a:lnTo>
                  <a:lnTo>
                    <a:pt x="19031" y="14918"/>
                  </a:lnTo>
                  <a:lnTo>
                    <a:pt x="18479" y="18087"/>
                  </a:lnTo>
                  <a:lnTo>
                    <a:pt x="15084" y="20077"/>
                  </a:lnTo>
                  <a:cubicBezTo>
                    <a:pt x="14091" y="20966"/>
                    <a:pt x="12556" y="21409"/>
                    <a:pt x="11023" y="21249"/>
                  </a:cubicBezTo>
                  <a:cubicBezTo>
                    <a:pt x="7381" y="20867"/>
                    <a:pt x="5464" y="17810"/>
                    <a:pt x="7399" y="15469"/>
                  </a:cubicBezTo>
                  <a:lnTo>
                    <a:pt x="1984" y="15469"/>
                  </a:lnTo>
                  <a:lnTo>
                    <a:pt x="10" y="10379"/>
                  </a:lnTo>
                  <a:cubicBezTo>
                    <a:pt x="-84" y="9375"/>
                    <a:pt x="478" y="8398"/>
                    <a:pt x="1518" y="7760"/>
                  </a:cubicBezTo>
                  <a:cubicBezTo>
                    <a:pt x="3296" y="6669"/>
                    <a:pt x="5899" y="6789"/>
                    <a:pt x="7484" y="8036"/>
                  </a:cubicBezTo>
                  <a:cubicBezTo>
                    <a:pt x="7545" y="9180"/>
                    <a:pt x="9290" y="9808"/>
                    <a:pt x="10523" y="9130"/>
                  </a:cubicBezTo>
                  <a:cubicBezTo>
                    <a:pt x="11635" y="8518"/>
                    <a:pt x="11430" y="7310"/>
                    <a:pt x="10799" y="6305"/>
                  </a:cubicBezTo>
                  <a:cubicBezTo>
                    <a:pt x="9787" y="4695"/>
                    <a:pt x="8151" y="3351"/>
                    <a:pt x="6104" y="2446"/>
                  </a:cubicBezTo>
                  <a:cubicBezTo>
                    <a:pt x="6962" y="1800"/>
                    <a:pt x="7958" y="1265"/>
                    <a:pt x="9050" y="862"/>
                  </a:cubicBezTo>
                  <a:cubicBezTo>
                    <a:pt x="11222" y="61"/>
                    <a:pt x="13682" y="-191"/>
                    <a:pt x="16062" y="145"/>
                  </a:cubicBez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51" name="Shape 651"/>
            <p:cNvSpPr/>
            <p:nvPr/>
          </p:nvSpPr>
          <p:spPr>
            <a:xfrm>
              <a:off x="1477667" y="1676277"/>
              <a:ext cx="6034861" cy="5666456"/>
            </a:xfrm>
            <a:custGeom>
              <a:avLst/>
              <a:gdLst/>
              <a:ahLst/>
              <a:cxnLst>
                <a:cxn ang="0">
                  <a:pos x="wd2" y="hd2"/>
                </a:cxn>
                <a:cxn ang="5400000">
                  <a:pos x="wd2" y="hd2"/>
                </a:cxn>
                <a:cxn ang="10800000">
                  <a:pos x="wd2" y="hd2"/>
                </a:cxn>
                <a:cxn ang="16200000">
                  <a:pos x="wd2" y="hd2"/>
                </a:cxn>
              </a:cxnLst>
              <a:rect l="0" t="0" r="r" b="b"/>
              <a:pathLst>
                <a:path w="21600" h="21600" extrusionOk="0">
                  <a:moveTo>
                    <a:pt x="6982" y="827"/>
                  </a:moveTo>
                  <a:lnTo>
                    <a:pt x="7131" y="835"/>
                  </a:lnTo>
                  <a:lnTo>
                    <a:pt x="7235" y="824"/>
                  </a:lnTo>
                  <a:lnTo>
                    <a:pt x="7298" y="913"/>
                  </a:lnTo>
                  <a:lnTo>
                    <a:pt x="7325" y="1000"/>
                  </a:lnTo>
                  <a:lnTo>
                    <a:pt x="7441" y="1022"/>
                  </a:lnTo>
                  <a:lnTo>
                    <a:pt x="7487" y="1088"/>
                  </a:lnTo>
                  <a:lnTo>
                    <a:pt x="7527" y="1212"/>
                  </a:lnTo>
                  <a:lnTo>
                    <a:pt x="7603" y="1298"/>
                  </a:lnTo>
                  <a:lnTo>
                    <a:pt x="7603" y="1387"/>
                  </a:lnTo>
                  <a:lnTo>
                    <a:pt x="7656" y="1456"/>
                  </a:lnTo>
                  <a:lnTo>
                    <a:pt x="7774" y="1483"/>
                  </a:lnTo>
                  <a:lnTo>
                    <a:pt x="7846" y="1517"/>
                  </a:lnTo>
                  <a:lnTo>
                    <a:pt x="7900" y="1570"/>
                  </a:lnTo>
                  <a:cubicBezTo>
                    <a:pt x="7875" y="1614"/>
                    <a:pt x="7901" y="1671"/>
                    <a:pt x="7949" y="1678"/>
                  </a:cubicBezTo>
                  <a:cubicBezTo>
                    <a:pt x="8022" y="1689"/>
                    <a:pt x="8065" y="1593"/>
                    <a:pt x="8011" y="1539"/>
                  </a:cubicBezTo>
                  <a:lnTo>
                    <a:pt x="8004" y="1414"/>
                  </a:lnTo>
                  <a:lnTo>
                    <a:pt x="8064" y="1310"/>
                  </a:lnTo>
                  <a:lnTo>
                    <a:pt x="8148" y="1280"/>
                  </a:lnTo>
                  <a:lnTo>
                    <a:pt x="8245" y="1273"/>
                  </a:lnTo>
                  <a:lnTo>
                    <a:pt x="8314" y="1372"/>
                  </a:lnTo>
                  <a:lnTo>
                    <a:pt x="8307" y="1465"/>
                  </a:lnTo>
                  <a:lnTo>
                    <a:pt x="8250" y="1544"/>
                  </a:lnTo>
                  <a:lnTo>
                    <a:pt x="8238" y="1638"/>
                  </a:lnTo>
                  <a:lnTo>
                    <a:pt x="8280" y="1741"/>
                  </a:lnTo>
                  <a:lnTo>
                    <a:pt x="8252" y="1852"/>
                  </a:lnTo>
                  <a:lnTo>
                    <a:pt x="8315" y="2016"/>
                  </a:lnTo>
                  <a:lnTo>
                    <a:pt x="8370" y="2072"/>
                  </a:lnTo>
                  <a:lnTo>
                    <a:pt x="8444" y="2116"/>
                  </a:lnTo>
                  <a:lnTo>
                    <a:pt x="8525" y="2102"/>
                  </a:lnTo>
                  <a:lnTo>
                    <a:pt x="8606" y="2124"/>
                  </a:lnTo>
                  <a:lnTo>
                    <a:pt x="8558" y="2220"/>
                  </a:lnTo>
                  <a:lnTo>
                    <a:pt x="8485" y="2205"/>
                  </a:lnTo>
                  <a:lnTo>
                    <a:pt x="8462" y="2284"/>
                  </a:lnTo>
                  <a:lnTo>
                    <a:pt x="8441" y="2449"/>
                  </a:lnTo>
                  <a:lnTo>
                    <a:pt x="8379" y="2618"/>
                  </a:lnTo>
                  <a:lnTo>
                    <a:pt x="8312" y="2588"/>
                  </a:lnTo>
                  <a:lnTo>
                    <a:pt x="8203" y="2531"/>
                  </a:lnTo>
                  <a:lnTo>
                    <a:pt x="8124" y="2598"/>
                  </a:lnTo>
                  <a:lnTo>
                    <a:pt x="8205" y="2699"/>
                  </a:lnTo>
                  <a:cubicBezTo>
                    <a:pt x="8263" y="2733"/>
                    <a:pt x="8323" y="2760"/>
                    <a:pt x="8386" y="2780"/>
                  </a:cubicBezTo>
                  <a:cubicBezTo>
                    <a:pt x="8432" y="2794"/>
                    <a:pt x="8479" y="2805"/>
                    <a:pt x="8525" y="2795"/>
                  </a:cubicBezTo>
                  <a:cubicBezTo>
                    <a:pt x="8571" y="2785"/>
                    <a:pt x="8611" y="2757"/>
                    <a:pt x="8637" y="2716"/>
                  </a:cubicBezTo>
                  <a:lnTo>
                    <a:pt x="8664" y="2637"/>
                  </a:lnTo>
                  <a:lnTo>
                    <a:pt x="8584" y="2645"/>
                  </a:lnTo>
                  <a:cubicBezTo>
                    <a:pt x="8554" y="2675"/>
                    <a:pt x="8510" y="2681"/>
                    <a:pt x="8473" y="2662"/>
                  </a:cubicBezTo>
                  <a:cubicBezTo>
                    <a:pt x="8359" y="2599"/>
                    <a:pt x="8398" y="2415"/>
                    <a:pt x="8527" y="2412"/>
                  </a:cubicBezTo>
                  <a:lnTo>
                    <a:pt x="8630" y="2449"/>
                  </a:lnTo>
                  <a:lnTo>
                    <a:pt x="8693" y="2335"/>
                  </a:lnTo>
                  <a:lnTo>
                    <a:pt x="8728" y="2264"/>
                  </a:lnTo>
                  <a:lnTo>
                    <a:pt x="8813" y="2264"/>
                  </a:lnTo>
                  <a:lnTo>
                    <a:pt x="8883" y="2328"/>
                  </a:lnTo>
                  <a:lnTo>
                    <a:pt x="8913" y="2180"/>
                  </a:lnTo>
                  <a:lnTo>
                    <a:pt x="8888" y="2034"/>
                  </a:lnTo>
                  <a:lnTo>
                    <a:pt x="8901" y="1920"/>
                  </a:lnTo>
                  <a:lnTo>
                    <a:pt x="8955" y="1834"/>
                  </a:lnTo>
                  <a:cubicBezTo>
                    <a:pt x="8964" y="1773"/>
                    <a:pt x="8971" y="1712"/>
                    <a:pt x="8975" y="1651"/>
                  </a:cubicBezTo>
                  <a:cubicBezTo>
                    <a:pt x="8979" y="1601"/>
                    <a:pt x="8982" y="1552"/>
                    <a:pt x="8982" y="1502"/>
                  </a:cubicBezTo>
                  <a:lnTo>
                    <a:pt x="8975" y="1347"/>
                  </a:lnTo>
                  <a:cubicBezTo>
                    <a:pt x="8984" y="1319"/>
                    <a:pt x="9001" y="1296"/>
                    <a:pt x="9024" y="1280"/>
                  </a:cubicBezTo>
                  <a:cubicBezTo>
                    <a:pt x="9068" y="1251"/>
                    <a:pt x="9123" y="1256"/>
                    <a:pt x="9175" y="1258"/>
                  </a:cubicBezTo>
                  <a:cubicBezTo>
                    <a:pt x="9214" y="1260"/>
                    <a:pt x="9254" y="1260"/>
                    <a:pt x="9293" y="1258"/>
                  </a:cubicBezTo>
                  <a:lnTo>
                    <a:pt x="9383" y="1324"/>
                  </a:lnTo>
                  <a:lnTo>
                    <a:pt x="9342" y="1409"/>
                  </a:lnTo>
                  <a:lnTo>
                    <a:pt x="9274" y="1569"/>
                  </a:lnTo>
                  <a:lnTo>
                    <a:pt x="9178" y="1638"/>
                  </a:lnTo>
                  <a:lnTo>
                    <a:pt x="9194" y="1866"/>
                  </a:lnTo>
                  <a:lnTo>
                    <a:pt x="9194" y="1997"/>
                  </a:lnTo>
                  <a:lnTo>
                    <a:pt x="9264" y="2101"/>
                  </a:lnTo>
                  <a:cubicBezTo>
                    <a:pt x="9307" y="2131"/>
                    <a:pt x="9342" y="2173"/>
                    <a:pt x="9366" y="2222"/>
                  </a:cubicBezTo>
                  <a:cubicBezTo>
                    <a:pt x="9382" y="2255"/>
                    <a:pt x="9393" y="2291"/>
                    <a:pt x="9399" y="2328"/>
                  </a:cubicBezTo>
                  <a:lnTo>
                    <a:pt x="9482" y="2336"/>
                  </a:lnTo>
                  <a:lnTo>
                    <a:pt x="9556" y="2400"/>
                  </a:lnTo>
                  <a:cubicBezTo>
                    <a:pt x="9583" y="2419"/>
                    <a:pt x="9608" y="2443"/>
                    <a:pt x="9630" y="2469"/>
                  </a:cubicBezTo>
                  <a:cubicBezTo>
                    <a:pt x="9660" y="2506"/>
                    <a:pt x="9685" y="2549"/>
                    <a:pt x="9702" y="2595"/>
                  </a:cubicBezTo>
                  <a:cubicBezTo>
                    <a:pt x="9712" y="2619"/>
                    <a:pt x="9722" y="2644"/>
                    <a:pt x="9732" y="2668"/>
                  </a:cubicBezTo>
                  <a:cubicBezTo>
                    <a:pt x="9742" y="2692"/>
                    <a:pt x="9752" y="2716"/>
                    <a:pt x="9762" y="2740"/>
                  </a:cubicBezTo>
                  <a:lnTo>
                    <a:pt x="9811" y="2856"/>
                  </a:lnTo>
                  <a:lnTo>
                    <a:pt x="9887" y="2814"/>
                  </a:lnTo>
                  <a:lnTo>
                    <a:pt x="9859" y="2582"/>
                  </a:lnTo>
                  <a:lnTo>
                    <a:pt x="9928" y="2479"/>
                  </a:lnTo>
                  <a:lnTo>
                    <a:pt x="9921" y="2310"/>
                  </a:lnTo>
                  <a:lnTo>
                    <a:pt x="9875" y="2239"/>
                  </a:lnTo>
                  <a:lnTo>
                    <a:pt x="9712" y="2214"/>
                  </a:lnTo>
                  <a:lnTo>
                    <a:pt x="9622" y="2125"/>
                  </a:lnTo>
                  <a:lnTo>
                    <a:pt x="9548" y="1994"/>
                  </a:lnTo>
                  <a:lnTo>
                    <a:pt x="9500" y="1935"/>
                  </a:lnTo>
                  <a:lnTo>
                    <a:pt x="9451" y="1765"/>
                  </a:lnTo>
                  <a:lnTo>
                    <a:pt x="9437" y="1636"/>
                  </a:lnTo>
                  <a:lnTo>
                    <a:pt x="9444" y="1522"/>
                  </a:lnTo>
                  <a:lnTo>
                    <a:pt x="9505" y="1384"/>
                  </a:lnTo>
                  <a:lnTo>
                    <a:pt x="9539" y="1305"/>
                  </a:lnTo>
                  <a:lnTo>
                    <a:pt x="9644" y="1275"/>
                  </a:lnTo>
                  <a:lnTo>
                    <a:pt x="9776" y="1268"/>
                  </a:lnTo>
                  <a:lnTo>
                    <a:pt x="9843" y="1297"/>
                  </a:lnTo>
                  <a:lnTo>
                    <a:pt x="9987" y="1259"/>
                  </a:lnTo>
                  <a:lnTo>
                    <a:pt x="10085" y="1215"/>
                  </a:lnTo>
                  <a:lnTo>
                    <a:pt x="10208" y="1215"/>
                  </a:lnTo>
                  <a:lnTo>
                    <a:pt x="10317" y="1280"/>
                  </a:lnTo>
                  <a:lnTo>
                    <a:pt x="10446" y="1371"/>
                  </a:lnTo>
                  <a:lnTo>
                    <a:pt x="10527" y="1403"/>
                  </a:lnTo>
                  <a:lnTo>
                    <a:pt x="10673" y="1499"/>
                  </a:lnTo>
                  <a:lnTo>
                    <a:pt x="10750" y="1507"/>
                  </a:lnTo>
                  <a:lnTo>
                    <a:pt x="10903" y="1507"/>
                  </a:lnTo>
                  <a:lnTo>
                    <a:pt x="10965" y="1558"/>
                  </a:lnTo>
                  <a:lnTo>
                    <a:pt x="11043" y="1622"/>
                  </a:lnTo>
                  <a:lnTo>
                    <a:pt x="11141" y="1642"/>
                  </a:lnTo>
                  <a:cubicBezTo>
                    <a:pt x="11167" y="1646"/>
                    <a:pt x="11193" y="1654"/>
                    <a:pt x="11218" y="1664"/>
                  </a:cubicBezTo>
                  <a:cubicBezTo>
                    <a:pt x="11254" y="1680"/>
                    <a:pt x="11287" y="1703"/>
                    <a:pt x="11315" y="1731"/>
                  </a:cubicBezTo>
                  <a:lnTo>
                    <a:pt x="11396" y="1808"/>
                  </a:lnTo>
                  <a:lnTo>
                    <a:pt x="11452" y="1948"/>
                  </a:lnTo>
                  <a:lnTo>
                    <a:pt x="11505" y="2034"/>
                  </a:lnTo>
                  <a:lnTo>
                    <a:pt x="11670" y="2064"/>
                  </a:lnTo>
                  <a:lnTo>
                    <a:pt x="11784" y="2091"/>
                  </a:lnTo>
                  <a:lnTo>
                    <a:pt x="12021" y="2143"/>
                  </a:lnTo>
                  <a:lnTo>
                    <a:pt x="12188" y="2173"/>
                  </a:lnTo>
                  <a:cubicBezTo>
                    <a:pt x="12226" y="2161"/>
                    <a:pt x="12267" y="2168"/>
                    <a:pt x="12299" y="2193"/>
                  </a:cubicBezTo>
                  <a:cubicBezTo>
                    <a:pt x="12345" y="2228"/>
                    <a:pt x="12365" y="2291"/>
                    <a:pt x="12348" y="2348"/>
                  </a:cubicBezTo>
                  <a:lnTo>
                    <a:pt x="12320" y="2499"/>
                  </a:lnTo>
                  <a:lnTo>
                    <a:pt x="12307" y="2647"/>
                  </a:lnTo>
                  <a:lnTo>
                    <a:pt x="12353" y="2763"/>
                  </a:lnTo>
                  <a:lnTo>
                    <a:pt x="12265" y="2812"/>
                  </a:lnTo>
                  <a:cubicBezTo>
                    <a:pt x="12226" y="2799"/>
                    <a:pt x="12189" y="2782"/>
                    <a:pt x="12154" y="2760"/>
                  </a:cubicBezTo>
                  <a:cubicBezTo>
                    <a:pt x="12092" y="2723"/>
                    <a:pt x="12039" y="2672"/>
                    <a:pt x="11996" y="2612"/>
                  </a:cubicBezTo>
                  <a:lnTo>
                    <a:pt x="11906" y="2598"/>
                  </a:lnTo>
                  <a:lnTo>
                    <a:pt x="11869" y="2672"/>
                  </a:lnTo>
                  <a:lnTo>
                    <a:pt x="11943" y="2778"/>
                  </a:lnTo>
                  <a:lnTo>
                    <a:pt x="12073" y="2842"/>
                  </a:lnTo>
                  <a:lnTo>
                    <a:pt x="12196" y="2870"/>
                  </a:lnTo>
                  <a:cubicBezTo>
                    <a:pt x="12252" y="2881"/>
                    <a:pt x="12306" y="2906"/>
                    <a:pt x="12352" y="2941"/>
                  </a:cubicBezTo>
                  <a:cubicBezTo>
                    <a:pt x="12395" y="2975"/>
                    <a:pt x="12431" y="3017"/>
                    <a:pt x="12459" y="3065"/>
                  </a:cubicBezTo>
                  <a:lnTo>
                    <a:pt x="12466" y="3161"/>
                  </a:lnTo>
                  <a:cubicBezTo>
                    <a:pt x="12485" y="3191"/>
                    <a:pt x="12502" y="3222"/>
                    <a:pt x="12517" y="3255"/>
                  </a:cubicBezTo>
                  <a:cubicBezTo>
                    <a:pt x="12534" y="3294"/>
                    <a:pt x="12548" y="3335"/>
                    <a:pt x="12558" y="3378"/>
                  </a:cubicBezTo>
                  <a:lnTo>
                    <a:pt x="12459" y="3479"/>
                  </a:lnTo>
                  <a:lnTo>
                    <a:pt x="12328" y="3383"/>
                  </a:lnTo>
                  <a:lnTo>
                    <a:pt x="12360" y="3497"/>
                  </a:lnTo>
                  <a:lnTo>
                    <a:pt x="12388" y="3606"/>
                  </a:lnTo>
                  <a:lnTo>
                    <a:pt x="12168" y="3614"/>
                  </a:lnTo>
                  <a:lnTo>
                    <a:pt x="11947" y="3586"/>
                  </a:lnTo>
                  <a:lnTo>
                    <a:pt x="11769" y="3586"/>
                  </a:lnTo>
                  <a:lnTo>
                    <a:pt x="11618" y="3490"/>
                  </a:lnTo>
                  <a:cubicBezTo>
                    <a:pt x="11588" y="3446"/>
                    <a:pt x="11548" y="3411"/>
                    <a:pt x="11502" y="3389"/>
                  </a:cubicBezTo>
                  <a:cubicBezTo>
                    <a:pt x="11446" y="3361"/>
                    <a:pt x="11382" y="3353"/>
                    <a:pt x="11321" y="3367"/>
                  </a:cubicBezTo>
                  <a:lnTo>
                    <a:pt x="11148" y="3411"/>
                  </a:lnTo>
                  <a:lnTo>
                    <a:pt x="11080" y="3520"/>
                  </a:lnTo>
                  <a:lnTo>
                    <a:pt x="11173" y="3562"/>
                  </a:lnTo>
                  <a:lnTo>
                    <a:pt x="11173" y="3658"/>
                  </a:lnTo>
                  <a:lnTo>
                    <a:pt x="11041" y="3688"/>
                  </a:lnTo>
                  <a:cubicBezTo>
                    <a:pt x="11002" y="3696"/>
                    <a:pt x="10964" y="3668"/>
                    <a:pt x="10957" y="3626"/>
                  </a:cubicBezTo>
                  <a:cubicBezTo>
                    <a:pt x="10950" y="3580"/>
                    <a:pt x="10984" y="3542"/>
                    <a:pt x="10992" y="3497"/>
                  </a:cubicBezTo>
                  <a:cubicBezTo>
                    <a:pt x="11001" y="3449"/>
                    <a:pt x="10979" y="3400"/>
                    <a:pt x="10939" y="3377"/>
                  </a:cubicBezTo>
                  <a:lnTo>
                    <a:pt x="10871" y="3214"/>
                  </a:lnTo>
                  <a:lnTo>
                    <a:pt x="10927" y="3087"/>
                  </a:lnTo>
                  <a:lnTo>
                    <a:pt x="11099" y="3058"/>
                  </a:lnTo>
                  <a:cubicBezTo>
                    <a:pt x="11143" y="3095"/>
                    <a:pt x="11209" y="3081"/>
                    <a:pt x="11236" y="3028"/>
                  </a:cubicBezTo>
                  <a:cubicBezTo>
                    <a:pt x="11261" y="2979"/>
                    <a:pt x="11242" y="2918"/>
                    <a:pt x="11194" y="2895"/>
                  </a:cubicBezTo>
                  <a:lnTo>
                    <a:pt x="11162" y="2836"/>
                  </a:lnTo>
                  <a:lnTo>
                    <a:pt x="11197" y="2733"/>
                  </a:lnTo>
                  <a:lnTo>
                    <a:pt x="11222" y="2589"/>
                  </a:lnTo>
                  <a:lnTo>
                    <a:pt x="11197" y="2443"/>
                  </a:lnTo>
                  <a:lnTo>
                    <a:pt x="11053" y="2409"/>
                  </a:lnTo>
                  <a:lnTo>
                    <a:pt x="10999" y="2596"/>
                  </a:lnTo>
                  <a:lnTo>
                    <a:pt x="10942" y="2690"/>
                  </a:lnTo>
                  <a:lnTo>
                    <a:pt x="10865" y="2727"/>
                  </a:lnTo>
                  <a:lnTo>
                    <a:pt x="10817" y="2660"/>
                  </a:lnTo>
                  <a:lnTo>
                    <a:pt x="10754" y="2500"/>
                  </a:lnTo>
                  <a:lnTo>
                    <a:pt x="10781" y="2399"/>
                  </a:lnTo>
                  <a:lnTo>
                    <a:pt x="10830" y="2332"/>
                  </a:lnTo>
                  <a:lnTo>
                    <a:pt x="10781" y="2275"/>
                  </a:lnTo>
                  <a:lnTo>
                    <a:pt x="10684" y="2238"/>
                  </a:lnTo>
                  <a:lnTo>
                    <a:pt x="10600" y="2181"/>
                  </a:lnTo>
                  <a:lnTo>
                    <a:pt x="10517" y="2122"/>
                  </a:lnTo>
                  <a:lnTo>
                    <a:pt x="10552" y="2262"/>
                  </a:lnTo>
                  <a:lnTo>
                    <a:pt x="10607" y="2328"/>
                  </a:lnTo>
                  <a:lnTo>
                    <a:pt x="10633" y="2419"/>
                  </a:lnTo>
                  <a:lnTo>
                    <a:pt x="10639" y="2505"/>
                  </a:lnTo>
                  <a:lnTo>
                    <a:pt x="10498" y="2436"/>
                  </a:lnTo>
                  <a:lnTo>
                    <a:pt x="10463" y="2355"/>
                  </a:lnTo>
                  <a:lnTo>
                    <a:pt x="10421" y="2254"/>
                  </a:lnTo>
                  <a:lnTo>
                    <a:pt x="10345" y="2231"/>
                  </a:lnTo>
                  <a:lnTo>
                    <a:pt x="10299" y="2312"/>
                  </a:lnTo>
                  <a:lnTo>
                    <a:pt x="10338" y="2436"/>
                  </a:lnTo>
                  <a:lnTo>
                    <a:pt x="10382" y="2609"/>
                  </a:lnTo>
                  <a:lnTo>
                    <a:pt x="10389" y="2728"/>
                  </a:lnTo>
                  <a:lnTo>
                    <a:pt x="10389" y="2839"/>
                  </a:lnTo>
                  <a:lnTo>
                    <a:pt x="10361" y="2940"/>
                  </a:lnTo>
                  <a:lnTo>
                    <a:pt x="10333" y="3026"/>
                  </a:lnTo>
                  <a:lnTo>
                    <a:pt x="10284" y="3159"/>
                  </a:lnTo>
                  <a:lnTo>
                    <a:pt x="10277" y="3241"/>
                  </a:lnTo>
                  <a:lnTo>
                    <a:pt x="10356" y="3317"/>
                  </a:lnTo>
                  <a:lnTo>
                    <a:pt x="10495" y="3376"/>
                  </a:lnTo>
                  <a:lnTo>
                    <a:pt x="10586" y="3406"/>
                  </a:lnTo>
                  <a:lnTo>
                    <a:pt x="10704" y="3512"/>
                  </a:lnTo>
                  <a:lnTo>
                    <a:pt x="10778" y="3620"/>
                  </a:lnTo>
                  <a:lnTo>
                    <a:pt x="10737" y="3709"/>
                  </a:lnTo>
                  <a:lnTo>
                    <a:pt x="10654" y="3714"/>
                  </a:lnTo>
                  <a:lnTo>
                    <a:pt x="10517" y="3662"/>
                  </a:lnTo>
                  <a:lnTo>
                    <a:pt x="10380" y="3677"/>
                  </a:lnTo>
                  <a:cubicBezTo>
                    <a:pt x="10381" y="3717"/>
                    <a:pt x="10367" y="3755"/>
                    <a:pt x="10343" y="3785"/>
                  </a:cubicBezTo>
                  <a:cubicBezTo>
                    <a:pt x="10311" y="3826"/>
                    <a:pt x="10262" y="3848"/>
                    <a:pt x="10211" y="3845"/>
                  </a:cubicBezTo>
                  <a:lnTo>
                    <a:pt x="10102" y="3793"/>
                  </a:lnTo>
                  <a:lnTo>
                    <a:pt x="9970" y="3800"/>
                  </a:lnTo>
                  <a:cubicBezTo>
                    <a:pt x="9960" y="3762"/>
                    <a:pt x="9953" y="3723"/>
                    <a:pt x="9952" y="3684"/>
                  </a:cubicBezTo>
                  <a:cubicBezTo>
                    <a:pt x="9947" y="3578"/>
                    <a:pt x="9975" y="3473"/>
                    <a:pt x="10031" y="3385"/>
                  </a:cubicBezTo>
                  <a:cubicBezTo>
                    <a:pt x="10030" y="3354"/>
                    <a:pt x="10014" y="3327"/>
                    <a:pt x="9989" y="3313"/>
                  </a:cubicBezTo>
                  <a:cubicBezTo>
                    <a:pt x="9848" y="3235"/>
                    <a:pt x="9741" y="3476"/>
                    <a:pt x="9887" y="3542"/>
                  </a:cubicBezTo>
                  <a:lnTo>
                    <a:pt x="9827" y="3688"/>
                  </a:lnTo>
                  <a:lnTo>
                    <a:pt x="9732" y="3812"/>
                  </a:lnTo>
                  <a:lnTo>
                    <a:pt x="9628" y="3864"/>
                  </a:lnTo>
                  <a:cubicBezTo>
                    <a:pt x="9618" y="3904"/>
                    <a:pt x="9599" y="3942"/>
                    <a:pt x="9575" y="3975"/>
                  </a:cubicBezTo>
                  <a:cubicBezTo>
                    <a:pt x="9539" y="4021"/>
                    <a:pt x="9492" y="4056"/>
                    <a:pt x="9438" y="4074"/>
                  </a:cubicBezTo>
                  <a:cubicBezTo>
                    <a:pt x="9430" y="4101"/>
                    <a:pt x="9420" y="4127"/>
                    <a:pt x="9407" y="4152"/>
                  </a:cubicBezTo>
                  <a:cubicBezTo>
                    <a:pt x="9381" y="4206"/>
                    <a:pt x="9343" y="4252"/>
                    <a:pt x="9298" y="4288"/>
                  </a:cubicBezTo>
                  <a:lnTo>
                    <a:pt x="9263" y="4415"/>
                  </a:lnTo>
                  <a:lnTo>
                    <a:pt x="9187" y="4486"/>
                  </a:lnTo>
                  <a:cubicBezTo>
                    <a:pt x="9179" y="4525"/>
                    <a:pt x="9172" y="4564"/>
                    <a:pt x="9166" y="4602"/>
                  </a:cubicBezTo>
                  <a:cubicBezTo>
                    <a:pt x="9156" y="4659"/>
                    <a:pt x="9148" y="4716"/>
                    <a:pt x="9140" y="4773"/>
                  </a:cubicBezTo>
                  <a:cubicBezTo>
                    <a:pt x="9148" y="4808"/>
                    <a:pt x="9158" y="4842"/>
                    <a:pt x="9168" y="4876"/>
                  </a:cubicBezTo>
                  <a:cubicBezTo>
                    <a:pt x="9180" y="4914"/>
                    <a:pt x="9193" y="4951"/>
                    <a:pt x="9207" y="4988"/>
                  </a:cubicBezTo>
                  <a:cubicBezTo>
                    <a:pt x="9233" y="5010"/>
                    <a:pt x="9256" y="5035"/>
                    <a:pt x="9277" y="5061"/>
                  </a:cubicBezTo>
                  <a:cubicBezTo>
                    <a:pt x="9326" y="5123"/>
                    <a:pt x="9362" y="5194"/>
                    <a:pt x="9384" y="5272"/>
                  </a:cubicBezTo>
                  <a:lnTo>
                    <a:pt x="9452" y="5434"/>
                  </a:lnTo>
                  <a:lnTo>
                    <a:pt x="9547" y="5508"/>
                  </a:lnTo>
                  <a:cubicBezTo>
                    <a:pt x="9551" y="5474"/>
                    <a:pt x="9565" y="5443"/>
                    <a:pt x="9589" y="5419"/>
                  </a:cubicBezTo>
                  <a:cubicBezTo>
                    <a:pt x="9650" y="5357"/>
                    <a:pt x="9747" y="5360"/>
                    <a:pt x="9804" y="5427"/>
                  </a:cubicBezTo>
                  <a:lnTo>
                    <a:pt x="9972" y="5464"/>
                  </a:lnTo>
                  <a:lnTo>
                    <a:pt x="10020" y="5560"/>
                  </a:lnTo>
                  <a:lnTo>
                    <a:pt x="10113" y="5567"/>
                  </a:lnTo>
                  <a:lnTo>
                    <a:pt x="10248" y="5653"/>
                  </a:lnTo>
                  <a:lnTo>
                    <a:pt x="10422" y="5737"/>
                  </a:lnTo>
                  <a:lnTo>
                    <a:pt x="10522" y="5745"/>
                  </a:lnTo>
                  <a:lnTo>
                    <a:pt x="10694" y="5750"/>
                  </a:lnTo>
                  <a:cubicBezTo>
                    <a:pt x="10727" y="5745"/>
                    <a:pt x="10760" y="5748"/>
                    <a:pt x="10792" y="5757"/>
                  </a:cubicBezTo>
                  <a:cubicBezTo>
                    <a:pt x="10842" y="5772"/>
                    <a:pt x="10887" y="5803"/>
                    <a:pt x="10924" y="5841"/>
                  </a:cubicBezTo>
                  <a:cubicBezTo>
                    <a:pt x="10976" y="5894"/>
                    <a:pt x="11014" y="5959"/>
                    <a:pt x="11036" y="6032"/>
                  </a:cubicBezTo>
                  <a:cubicBezTo>
                    <a:pt x="11037" y="6070"/>
                    <a:pt x="11050" y="6106"/>
                    <a:pt x="11073" y="6136"/>
                  </a:cubicBezTo>
                  <a:cubicBezTo>
                    <a:pt x="11105" y="6176"/>
                    <a:pt x="11151" y="6197"/>
                    <a:pt x="11198" y="6215"/>
                  </a:cubicBezTo>
                  <a:cubicBezTo>
                    <a:pt x="11235" y="6228"/>
                    <a:pt x="11272" y="6240"/>
                    <a:pt x="11309" y="6249"/>
                  </a:cubicBezTo>
                  <a:lnTo>
                    <a:pt x="11323" y="6403"/>
                  </a:lnTo>
                  <a:lnTo>
                    <a:pt x="11329" y="6534"/>
                  </a:lnTo>
                  <a:lnTo>
                    <a:pt x="11403" y="6648"/>
                  </a:lnTo>
                  <a:lnTo>
                    <a:pt x="11547" y="6749"/>
                  </a:lnTo>
                  <a:cubicBezTo>
                    <a:pt x="11589" y="6765"/>
                    <a:pt x="11635" y="6760"/>
                    <a:pt x="11672" y="6735"/>
                  </a:cubicBezTo>
                  <a:cubicBezTo>
                    <a:pt x="11760" y="6675"/>
                    <a:pt x="11771" y="6543"/>
                    <a:pt x="11695" y="6467"/>
                  </a:cubicBezTo>
                  <a:cubicBezTo>
                    <a:pt x="11673" y="6413"/>
                    <a:pt x="11648" y="6361"/>
                    <a:pt x="11621" y="6309"/>
                  </a:cubicBezTo>
                  <a:cubicBezTo>
                    <a:pt x="11573" y="6217"/>
                    <a:pt x="11519" y="6128"/>
                    <a:pt x="11458" y="6044"/>
                  </a:cubicBezTo>
                  <a:lnTo>
                    <a:pt x="11458" y="5953"/>
                  </a:lnTo>
                  <a:lnTo>
                    <a:pt x="11505" y="5842"/>
                  </a:lnTo>
                  <a:lnTo>
                    <a:pt x="11491" y="5746"/>
                  </a:lnTo>
                  <a:lnTo>
                    <a:pt x="11394" y="5687"/>
                  </a:lnTo>
                  <a:lnTo>
                    <a:pt x="11255" y="5608"/>
                  </a:lnTo>
                  <a:lnTo>
                    <a:pt x="11234" y="5437"/>
                  </a:lnTo>
                  <a:lnTo>
                    <a:pt x="11292" y="5363"/>
                  </a:lnTo>
                  <a:lnTo>
                    <a:pt x="11359" y="5363"/>
                  </a:lnTo>
                  <a:lnTo>
                    <a:pt x="11442" y="5413"/>
                  </a:lnTo>
                  <a:lnTo>
                    <a:pt x="11484" y="5501"/>
                  </a:lnTo>
                  <a:lnTo>
                    <a:pt x="11496" y="5603"/>
                  </a:lnTo>
                  <a:lnTo>
                    <a:pt x="11546" y="5684"/>
                  </a:lnTo>
                  <a:lnTo>
                    <a:pt x="11602" y="5755"/>
                  </a:lnTo>
                  <a:cubicBezTo>
                    <a:pt x="11632" y="5747"/>
                    <a:pt x="11659" y="5729"/>
                    <a:pt x="11678" y="5703"/>
                  </a:cubicBezTo>
                  <a:cubicBezTo>
                    <a:pt x="11720" y="5647"/>
                    <a:pt x="11720" y="5567"/>
                    <a:pt x="11678" y="5510"/>
                  </a:cubicBezTo>
                  <a:lnTo>
                    <a:pt x="11687" y="5305"/>
                  </a:lnTo>
                  <a:lnTo>
                    <a:pt x="11631" y="5137"/>
                  </a:lnTo>
                  <a:lnTo>
                    <a:pt x="11504" y="5001"/>
                  </a:lnTo>
                  <a:lnTo>
                    <a:pt x="11355" y="4959"/>
                  </a:lnTo>
                  <a:lnTo>
                    <a:pt x="11334" y="4831"/>
                  </a:lnTo>
                  <a:lnTo>
                    <a:pt x="11341" y="4729"/>
                  </a:lnTo>
                  <a:lnTo>
                    <a:pt x="11348" y="4507"/>
                  </a:lnTo>
                  <a:lnTo>
                    <a:pt x="11294" y="4448"/>
                  </a:lnTo>
                  <a:lnTo>
                    <a:pt x="11212" y="4396"/>
                  </a:lnTo>
                  <a:lnTo>
                    <a:pt x="11184" y="4307"/>
                  </a:lnTo>
                  <a:lnTo>
                    <a:pt x="11212" y="4203"/>
                  </a:lnTo>
                  <a:lnTo>
                    <a:pt x="11142" y="4028"/>
                  </a:lnTo>
                  <a:lnTo>
                    <a:pt x="11149" y="3859"/>
                  </a:lnTo>
                  <a:lnTo>
                    <a:pt x="11226" y="3845"/>
                  </a:lnTo>
                  <a:lnTo>
                    <a:pt x="11432" y="3859"/>
                  </a:lnTo>
                  <a:lnTo>
                    <a:pt x="11485" y="3771"/>
                  </a:lnTo>
                  <a:lnTo>
                    <a:pt x="11550" y="3741"/>
                  </a:lnTo>
                  <a:lnTo>
                    <a:pt x="11760" y="3790"/>
                  </a:lnTo>
                  <a:lnTo>
                    <a:pt x="11845" y="3861"/>
                  </a:lnTo>
                  <a:lnTo>
                    <a:pt x="11924" y="3913"/>
                  </a:lnTo>
                  <a:lnTo>
                    <a:pt x="12056" y="3943"/>
                  </a:lnTo>
                  <a:lnTo>
                    <a:pt x="12235" y="3948"/>
                  </a:lnTo>
                  <a:lnTo>
                    <a:pt x="12277" y="4074"/>
                  </a:lnTo>
                  <a:lnTo>
                    <a:pt x="12320" y="4299"/>
                  </a:lnTo>
                  <a:lnTo>
                    <a:pt x="12439" y="4425"/>
                  </a:lnTo>
                  <a:lnTo>
                    <a:pt x="12576" y="4455"/>
                  </a:lnTo>
                  <a:lnTo>
                    <a:pt x="12685" y="4418"/>
                  </a:lnTo>
                  <a:cubicBezTo>
                    <a:pt x="12703" y="4385"/>
                    <a:pt x="12717" y="4350"/>
                    <a:pt x="12727" y="4314"/>
                  </a:cubicBezTo>
                  <a:cubicBezTo>
                    <a:pt x="12750" y="4222"/>
                    <a:pt x="12742" y="4125"/>
                    <a:pt x="12706" y="4039"/>
                  </a:cubicBezTo>
                  <a:lnTo>
                    <a:pt x="12706" y="3894"/>
                  </a:lnTo>
                  <a:lnTo>
                    <a:pt x="12724" y="3822"/>
                  </a:lnTo>
                  <a:lnTo>
                    <a:pt x="12840" y="3889"/>
                  </a:lnTo>
                  <a:lnTo>
                    <a:pt x="12901" y="3933"/>
                  </a:lnTo>
                  <a:cubicBezTo>
                    <a:pt x="12943" y="3970"/>
                    <a:pt x="12987" y="4005"/>
                    <a:pt x="13033" y="4037"/>
                  </a:cubicBezTo>
                  <a:cubicBezTo>
                    <a:pt x="13072" y="4063"/>
                    <a:pt x="13112" y="4088"/>
                    <a:pt x="13153" y="4111"/>
                  </a:cubicBezTo>
                  <a:lnTo>
                    <a:pt x="13279" y="4204"/>
                  </a:lnTo>
                  <a:lnTo>
                    <a:pt x="13409" y="4320"/>
                  </a:lnTo>
                  <a:lnTo>
                    <a:pt x="13497" y="4426"/>
                  </a:lnTo>
                  <a:lnTo>
                    <a:pt x="13646" y="4604"/>
                  </a:lnTo>
                  <a:lnTo>
                    <a:pt x="13736" y="4662"/>
                  </a:lnTo>
                  <a:lnTo>
                    <a:pt x="13914" y="4702"/>
                  </a:lnTo>
                  <a:lnTo>
                    <a:pt x="14011" y="4724"/>
                  </a:lnTo>
                  <a:lnTo>
                    <a:pt x="14211" y="4717"/>
                  </a:lnTo>
                  <a:lnTo>
                    <a:pt x="14343" y="4746"/>
                  </a:lnTo>
                  <a:lnTo>
                    <a:pt x="14331" y="4858"/>
                  </a:lnTo>
                  <a:lnTo>
                    <a:pt x="14487" y="4917"/>
                  </a:lnTo>
                  <a:lnTo>
                    <a:pt x="14563" y="4932"/>
                  </a:lnTo>
                  <a:lnTo>
                    <a:pt x="14665" y="5055"/>
                  </a:lnTo>
                  <a:cubicBezTo>
                    <a:pt x="14686" y="5090"/>
                    <a:pt x="14708" y="5125"/>
                    <a:pt x="14730" y="5159"/>
                  </a:cubicBezTo>
                  <a:cubicBezTo>
                    <a:pt x="14787" y="5245"/>
                    <a:pt x="14849" y="5328"/>
                    <a:pt x="14916" y="5406"/>
                  </a:cubicBezTo>
                  <a:lnTo>
                    <a:pt x="14958" y="5478"/>
                  </a:lnTo>
                  <a:lnTo>
                    <a:pt x="14951" y="5594"/>
                  </a:lnTo>
                  <a:cubicBezTo>
                    <a:pt x="14966" y="5643"/>
                    <a:pt x="15001" y="5682"/>
                    <a:pt x="15046" y="5700"/>
                  </a:cubicBezTo>
                  <a:cubicBezTo>
                    <a:pt x="15081" y="5714"/>
                    <a:pt x="15120" y="5714"/>
                    <a:pt x="15155" y="5700"/>
                  </a:cubicBezTo>
                  <a:lnTo>
                    <a:pt x="15241" y="5610"/>
                  </a:lnTo>
                  <a:lnTo>
                    <a:pt x="15354" y="5635"/>
                  </a:lnTo>
                  <a:lnTo>
                    <a:pt x="15403" y="5723"/>
                  </a:lnTo>
                  <a:lnTo>
                    <a:pt x="15521" y="5750"/>
                  </a:lnTo>
                  <a:lnTo>
                    <a:pt x="15616" y="5755"/>
                  </a:lnTo>
                  <a:lnTo>
                    <a:pt x="15674" y="5874"/>
                  </a:lnTo>
                  <a:lnTo>
                    <a:pt x="15716" y="5943"/>
                  </a:lnTo>
                  <a:lnTo>
                    <a:pt x="15756" y="6020"/>
                  </a:lnTo>
                  <a:lnTo>
                    <a:pt x="15769" y="6098"/>
                  </a:lnTo>
                  <a:lnTo>
                    <a:pt x="15797" y="6229"/>
                  </a:lnTo>
                  <a:lnTo>
                    <a:pt x="15651" y="6288"/>
                  </a:lnTo>
                  <a:lnTo>
                    <a:pt x="15538" y="6288"/>
                  </a:lnTo>
                  <a:lnTo>
                    <a:pt x="15480" y="6363"/>
                  </a:lnTo>
                  <a:lnTo>
                    <a:pt x="15427" y="6491"/>
                  </a:lnTo>
                  <a:lnTo>
                    <a:pt x="15305" y="6481"/>
                  </a:lnTo>
                  <a:lnTo>
                    <a:pt x="15263" y="6414"/>
                  </a:lnTo>
                  <a:cubicBezTo>
                    <a:pt x="15274" y="6398"/>
                    <a:pt x="15284" y="6382"/>
                    <a:pt x="15295" y="6366"/>
                  </a:cubicBezTo>
                  <a:cubicBezTo>
                    <a:pt x="15305" y="6350"/>
                    <a:pt x="15315" y="6334"/>
                    <a:pt x="15326" y="6318"/>
                  </a:cubicBezTo>
                  <a:lnTo>
                    <a:pt x="15136" y="6399"/>
                  </a:lnTo>
                  <a:lnTo>
                    <a:pt x="15055" y="6480"/>
                  </a:lnTo>
                  <a:lnTo>
                    <a:pt x="14951" y="6532"/>
                  </a:lnTo>
                  <a:lnTo>
                    <a:pt x="14820" y="6525"/>
                  </a:lnTo>
                  <a:lnTo>
                    <a:pt x="14820" y="6431"/>
                  </a:lnTo>
                  <a:lnTo>
                    <a:pt x="14799" y="6330"/>
                  </a:lnTo>
                  <a:lnTo>
                    <a:pt x="14780" y="6258"/>
                  </a:lnTo>
                  <a:lnTo>
                    <a:pt x="14780" y="6120"/>
                  </a:lnTo>
                  <a:cubicBezTo>
                    <a:pt x="14775" y="6084"/>
                    <a:pt x="14770" y="6047"/>
                    <a:pt x="14766" y="6011"/>
                  </a:cubicBezTo>
                  <a:cubicBezTo>
                    <a:pt x="14757" y="5930"/>
                    <a:pt x="14751" y="5848"/>
                    <a:pt x="14748" y="5767"/>
                  </a:cubicBezTo>
                  <a:lnTo>
                    <a:pt x="14692" y="5626"/>
                  </a:lnTo>
                  <a:lnTo>
                    <a:pt x="14680" y="5534"/>
                  </a:lnTo>
                  <a:lnTo>
                    <a:pt x="14581" y="5665"/>
                  </a:lnTo>
                  <a:lnTo>
                    <a:pt x="14539" y="5840"/>
                  </a:lnTo>
                  <a:lnTo>
                    <a:pt x="14478" y="5951"/>
                  </a:lnTo>
                  <a:cubicBezTo>
                    <a:pt x="14456" y="5983"/>
                    <a:pt x="14429" y="6010"/>
                    <a:pt x="14397" y="6030"/>
                  </a:cubicBezTo>
                  <a:cubicBezTo>
                    <a:pt x="14341" y="6066"/>
                    <a:pt x="14276" y="6080"/>
                    <a:pt x="14214" y="6102"/>
                  </a:cubicBezTo>
                  <a:cubicBezTo>
                    <a:pt x="14166" y="6118"/>
                    <a:pt x="14120" y="6140"/>
                    <a:pt x="14077" y="6166"/>
                  </a:cubicBezTo>
                  <a:lnTo>
                    <a:pt x="14144" y="6237"/>
                  </a:lnTo>
                  <a:cubicBezTo>
                    <a:pt x="14183" y="6237"/>
                    <a:pt x="14222" y="6242"/>
                    <a:pt x="14260" y="6252"/>
                  </a:cubicBezTo>
                  <a:cubicBezTo>
                    <a:pt x="14308" y="6264"/>
                    <a:pt x="14354" y="6284"/>
                    <a:pt x="14397" y="6311"/>
                  </a:cubicBezTo>
                  <a:lnTo>
                    <a:pt x="14302" y="6422"/>
                  </a:lnTo>
                  <a:lnTo>
                    <a:pt x="14116" y="6399"/>
                  </a:lnTo>
                  <a:lnTo>
                    <a:pt x="14014" y="6392"/>
                  </a:lnTo>
                  <a:lnTo>
                    <a:pt x="13938" y="6311"/>
                  </a:lnTo>
                  <a:lnTo>
                    <a:pt x="13796" y="6355"/>
                  </a:lnTo>
                  <a:lnTo>
                    <a:pt x="13720" y="6390"/>
                  </a:lnTo>
                  <a:lnTo>
                    <a:pt x="13666" y="6473"/>
                  </a:lnTo>
                  <a:lnTo>
                    <a:pt x="13648" y="6629"/>
                  </a:lnTo>
                  <a:cubicBezTo>
                    <a:pt x="13623" y="6645"/>
                    <a:pt x="13599" y="6664"/>
                    <a:pt x="13579" y="6686"/>
                  </a:cubicBezTo>
                  <a:cubicBezTo>
                    <a:pt x="13547" y="6718"/>
                    <a:pt x="13521" y="6757"/>
                    <a:pt x="13502" y="6799"/>
                  </a:cubicBezTo>
                  <a:lnTo>
                    <a:pt x="13471" y="6886"/>
                  </a:lnTo>
                  <a:lnTo>
                    <a:pt x="13598" y="6791"/>
                  </a:lnTo>
                  <a:lnTo>
                    <a:pt x="13761" y="6628"/>
                  </a:lnTo>
                  <a:lnTo>
                    <a:pt x="13863" y="6539"/>
                  </a:lnTo>
                  <a:lnTo>
                    <a:pt x="14007" y="6524"/>
                  </a:lnTo>
                  <a:cubicBezTo>
                    <a:pt x="14032" y="6528"/>
                    <a:pt x="14056" y="6540"/>
                    <a:pt x="14076" y="6557"/>
                  </a:cubicBezTo>
                  <a:cubicBezTo>
                    <a:pt x="14122" y="6595"/>
                    <a:pt x="14143" y="6659"/>
                    <a:pt x="14130" y="6720"/>
                  </a:cubicBezTo>
                  <a:lnTo>
                    <a:pt x="14220" y="6892"/>
                  </a:lnTo>
                  <a:lnTo>
                    <a:pt x="14227" y="6989"/>
                  </a:lnTo>
                  <a:cubicBezTo>
                    <a:pt x="14208" y="7016"/>
                    <a:pt x="14211" y="7055"/>
                    <a:pt x="14234" y="7079"/>
                  </a:cubicBezTo>
                  <a:cubicBezTo>
                    <a:pt x="14303" y="7152"/>
                    <a:pt x="14415" y="7066"/>
                    <a:pt x="14371" y="6973"/>
                  </a:cubicBezTo>
                  <a:lnTo>
                    <a:pt x="14498" y="6973"/>
                  </a:lnTo>
                  <a:lnTo>
                    <a:pt x="14700" y="7015"/>
                  </a:lnTo>
                  <a:lnTo>
                    <a:pt x="14697" y="6827"/>
                  </a:lnTo>
                  <a:lnTo>
                    <a:pt x="14739" y="6696"/>
                  </a:lnTo>
                  <a:lnTo>
                    <a:pt x="14818" y="6696"/>
                  </a:lnTo>
                  <a:lnTo>
                    <a:pt x="14882" y="6777"/>
                  </a:lnTo>
                  <a:lnTo>
                    <a:pt x="14965" y="6878"/>
                  </a:lnTo>
                  <a:cubicBezTo>
                    <a:pt x="15005" y="6910"/>
                    <a:pt x="15027" y="6961"/>
                    <a:pt x="15025" y="7013"/>
                  </a:cubicBezTo>
                  <a:cubicBezTo>
                    <a:pt x="15023" y="7087"/>
                    <a:pt x="14976" y="7152"/>
                    <a:pt x="14909" y="7172"/>
                  </a:cubicBezTo>
                  <a:lnTo>
                    <a:pt x="14863" y="7275"/>
                  </a:lnTo>
                  <a:lnTo>
                    <a:pt x="14759" y="7388"/>
                  </a:lnTo>
                  <a:lnTo>
                    <a:pt x="14713" y="7589"/>
                  </a:lnTo>
                  <a:lnTo>
                    <a:pt x="14646" y="7618"/>
                  </a:lnTo>
                  <a:lnTo>
                    <a:pt x="14597" y="7756"/>
                  </a:lnTo>
                  <a:cubicBezTo>
                    <a:pt x="14605" y="7815"/>
                    <a:pt x="14590" y="7873"/>
                    <a:pt x="14556" y="7919"/>
                  </a:cubicBezTo>
                  <a:cubicBezTo>
                    <a:pt x="14517" y="7972"/>
                    <a:pt x="14457" y="8003"/>
                    <a:pt x="14394" y="8003"/>
                  </a:cubicBezTo>
                  <a:cubicBezTo>
                    <a:pt x="14339" y="8054"/>
                    <a:pt x="14257" y="8049"/>
                    <a:pt x="14208" y="7993"/>
                  </a:cubicBezTo>
                  <a:cubicBezTo>
                    <a:pt x="14161" y="7939"/>
                    <a:pt x="14161" y="7855"/>
                    <a:pt x="14208" y="7801"/>
                  </a:cubicBezTo>
                  <a:cubicBezTo>
                    <a:pt x="14245" y="7760"/>
                    <a:pt x="14270" y="7709"/>
                    <a:pt x="14278" y="7653"/>
                  </a:cubicBezTo>
                  <a:cubicBezTo>
                    <a:pt x="14287" y="7592"/>
                    <a:pt x="14276" y="7530"/>
                    <a:pt x="14248" y="7477"/>
                  </a:cubicBezTo>
                  <a:lnTo>
                    <a:pt x="14129" y="7739"/>
                  </a:lnTo>
                  <a:cubicBezTo>
                    <a:pt x="14099" y="7772"/>
                    <a:pt x="14069" y="7805"/>
                    <a:pt x="14038" y="7838"/>
                  </a:cubicBezTo>
                  <a:cubicBezTo>
                    <a:pt x="13983" y="7899"/>
                    <a:pt x="13927" y="7960"/>
                    <a:pt x="13874" y="8023"/>
                  </a:cubicBezTo>
                  <a:cubicBezTo>
                    <a:pt x="13811" y="8097"/>
                    <a:pt x="13750" y="8173"/>
                    <a:pt x="13692" y="8251"/>
                  </a:cubicBezTo>
                  <a:cubicBezTo>
                    <a:pt x="13674" y="8300"/>
                    <a:pt x="13662" y="8353"/>
                    <a:pt x="13658" y="8406"/>
                  </a:cubicBezTo>
                  <a:cubicBezTo>
                    <a:pt x="13652" y="8468"/>
                    <a:pt x="13657" y="8531"/>
                    <a:pt x="13671" y="8591"/>
                  </a:cubicBezTo>
                  <a:lnTo>
                    <a:pt x="13815" y="8608"/>
                  </a:lnTo>
                  <a:cubicBezTo>
                    <a:pt x="13848" y="8648"/>
                    <a:pt x="13863" y="8702"/>
                    <a:pt x="13854" y="8754"/>
                  </a:cubicBezTo>
                  <a:cubicBezTo>
                    <a:pt x="13842" y="8831"/>
                    <a:pt x="13785" y="8890"/>
                    <a:pt x="13713" y="8902"/>
                  </a:cubicBezTo>
                  <a:cubicBezTo>
                    <a:pt x="13663" y="8907"/>
                    <a:pt x="13617" y="8928"/>
                    <a:pt x="13578" y="8961"/>
                  </a:cubicBezTo>
                  <a:cubicBezTo>
                    <a:pt x="13521" y="9010"/>
                    <a:pt x="13486" y="9080"/>
                    <a:pt x="13457" y="9151"/>
                  </a:cubicBezTo>
                  <a:cubicBezTo>
                    <a:pt x="13436" y="9205"/>
                    <a:pt x="13417" y="9261"/>
                    <a:pt x="13390" y="9312"/>
                  </a:cubicBezTo>
                  <a:cubicBezTo>
                    <a:pt x="13361" y="9365"/>
                    <a:pt x="13323" y="9412"/>
                    <a:pt x="13290" y="9462"/>
                  </a:cubicBezTo>
                  <a:cubicBezTo>
                    <a:pt x="13253" y="9518"/>
                    <a:pt x="13221" y="9578"/>
                    <a:pt x="13195" y="9641"/>
                  </a:cubicBezTo>
                  <a:lnTo>
                    <a:pt x="13153" y="9816"/>
                  </a:lnTo>
                  <a:lnTo>
                    <a:pt x="13113" y="10014"/>
                  </a:lnTo>
                  <a:lnTo>
                    <a:pt x="13227" y="10272"/>
                  </a:lnTo>
                  <a:lnTo>
                    <a:pt x="13282" y="10524"/>
                  </a:lnTo>
                  <a:lnTo>
                    <a:pt x="13227" y="10658"/>
                  </a:lnTo>
                  <a:cubicBezTo>
                    <a:pt x="13128" y="10708"/>
                    <a:pt x="13040" y="10780"/>
                    <a:pt x="12969" y="10870"/>
                  </a:cubicBezTo>
                  <a:cubicBezTo>
                    <a:pt x="12918" y="10934"/>
                    <a:pt x="12878" y="11005"/>
                    <a:pt x="12834" y="11075"/>
                  </a:cubicBezTo>
                  <a:cubicBezTo>
                    <a:pt x="12768" y="11180"/>
                    <a:pt x="12696" y="11282"/>
                    <a:pt x="12646" y="11397"/>
                  </a:cubicBezTo>
                  <a:cubicBezTo>
                    <a:pt x="12614" y="11470"/>
                    <a:pt x="12591" y="11550"/>
                    <a:pt x="12537" y="11607"/>
                  </a:cubicBezTo>
                  <a:cubicBezTo>
                    <a:pt x="12460" y="11689"/>
                    <a:pt x="12338" y="11706"/>
                    <a:pt x="12270" y="11797"/>
                  </a:cubicBezTo>
                  <a:cubicBezTo>
                    <a:pt x="12214" y="11872"/>
                    <a:pt x="12209" y="11977"/>
                    <a:pt x="12258" y="12057"/>
                  </a:cubicBezTo>
                  <a:lnTo>
                    <a:pt x="12300" y="12215"/>
                  </a:lnTo>
                  <a:lnTo>
                    <a:pt x="12404" y="12462"/>
                  </a:lnTo>
                  <a:lnTo>
                    <a:pt x="12515" y="12738"/>
                  </a:lnTo>
                  <a:cubicBezTo>
                    <a:pt x="12556" y="12789"/>
                    <a:pt x="12589" y="12847"/>
                    <a:pt x="12613" y="12909"/>
                  </a:cubicBezTo>
                  <a:cubicBezTo>
                    <a:pt x="12652" y="13010"/>
                    <a:pt x="12665" y="13119"/>
                    <a:pt x="12662" y="13228"/>
                  </a:cubicBezTo>
                  <a:cubicBezTo>
                    <a:pt x="12659" y="13331"/>
                    <a:pt x="12641" y="13436"/>
                    <a:pt x="12587" y="13522"/>
                  </a:cubicBezTo>
                  <a:cubicBezTo>
                    <a:pt x="12538" y="13603"/>
                    <a:pt x="12461" y="13661"/>
                    <a:pt x="12374" y="13685"/>
                  </a:cubicBezTo>
                  <a:cubicBezTo>
                    <a:pt x="12357" y="13669"/>
                    <a:pt x="12345" y="13649"/>
                    <a:pt x="12339" y="13626"/>
                  </a:cubicBezTo>
                  <a:cubicBezTo>
                    <a:pt x="12321" y="13557"/>
                    <a:pt x="12355" y="13485"/>
                    <a:pt x="12418" y="13461"/>
                  </a:cubicBezTo>
                  <a:cubicBezTo>
                    <a:pt x="12408" y="13436"/>
                    <a:pt x="12396" y="13412"/>
                    <a:pt x="12384" y="13389"/>
                  </a:cubicBezTo>
                  <a:cubicBezTo>
                    <a:pt x="12346" y="13322"/>
                    <a:pt x="12297" y="13263"/>
                    <a:pt x="12240" y="13214"/>
                  </a:cubicBezTo>
                  <a:lnTo>
                    <a:pt x="12143" y="13081"/>
                  </a:lnTo>
                  <a:cubicBezTo>
                    <a:pt x="12128" y="13006"/>
                    <a:pt x="12114" y="12931"/>
                    <a:pt x="12101" y="12856"/>
                  </a:cubicBezTo>
                  <a:cubicBezTo>
                    <a:pt x="12089" y="12787"/>
                    <a:pt x="12076" y="12716"/>
                    <a:pt x="12043" y="12656"/>
                  </a:cubicBezTo>
                  <a:cubicBezTo>
                    <a:pt x="11992" y="12563"/>
                    <a:pt x="11903" y="12506"/>
                    <a:pt x="11804" y="12487"/>
                  </a:cubicBezTo>
                  <a:cubicBezTo>
                    <a:pt x="11728" y="12473"/>
                    <a:pt x="11650" y="12483"/>
                    <a:pt x="11578" y="12515"/>
                  </a:cubicBezTo>
                  <a:cubicBezTo>
                    <a:pt x="11541" y="12556"/>
                    <a:pt x="11487" y="12576"/>
                    <a:pt x="11433" y="12566"/>
                  </a:cubicBezTo>
                  <a:cubicBezTo>
                    <a:pt x="11359" y="12553"/>
                    <a:pt x="11303" y="12489"/>
                    <a:pt x="11294" y="12410"/>
                  </a:cubicBezTo>
                  <a:lnTo>
                    <a:pt x="11069" y="12447"/>
                  </a:lnTo>
                  <a:lnTo>
                    <a:pt x="10769" y="12485"/>
                  </a:lnTo>
                  <a:cubicBezTo>
                    <a:pt x="10692" y="12422"/>
                    <a:pt x="10581" y="12447"/>
                    <a:pt x="10533" y="12536"/>
                  </a:cubicBezTo>
                  <a:cubicBezTo>
                    <a:pt x="10477" y="12642"/>
                    <a:pt x="10535" y="12774"/>
                    <a:pt x="10647" y="12796"/>
                  </a:cubicBezTo>
                  <a:cubicBezTo>
                    <a:pt x="10640" y="12843"/>
                    <a:pt x="10601" y="12878"/>
                    <a:pt x="10556" y="12878"/>
                  </a:cubicBezTo>
                  <a:cubicBezTo>
                    <a:pt x="10517" y="12877"/>
                    <a:pt x="10484" y="12849"/>
                    <a:pt x="10448" y="12833"/>
                  </a:cubicBezTo>
                  <a:cubicBezTo>
                    <a:pt x="10387" y="12806"/>
                    <a:pt x="10318" y="12811"/>
                    <a:pt x="10262" y="12848"/>
                  </a:cubicBezTo>
                  <a:lnTo>
                    <a:pt x="9890" y="12736"/>
                  </a:lnTo>
                  <a:lnTo>
                    <a:pt x="9698" y="12744"/>
                  </a:lnTo>
                  <a:lnTo>
                    <a:pt x="9561" y="12781"/>
                  </a:lnTo>
                  <a:cubicBezTo>
                    <a:pt x="9511" y="12813"/>
                    <a:pt x="9459" y="12842"/>
                    <a:pt x="9405" y="12868"/>
                  </a:cubicBezTo>
                  <a:cubicBezTo>
                    <a:pt x="9327" y="12905"/>
                    <a:pt x="9245" y="12935"/>
                    <a:pt x="9161" y="12957"/>
                  </a:cubicBezTo>
                  <a:cubicBezTo>
                    <a:pt x="9135" y="12986"/>
                    <a:pt x="9104" y="13011"/>
                    <a:pt x="9071" y="13031"/>
                  </a:cubicBezTo>
                  <a:cubicBezTo>
                    <a:pt x="8994" y="13076"/>
                    <a:pt x="8903" y="13092"/>
                    <a:pt x="8837" y="13154"/>
                  </a:cubicBezTo>
                  <a:cubicBezTo>
                    <a:pt x="8802" y="13187"/>
                    <a:pt x="8777" y="13230"/>
                    <a:pt x="8765" y="13278"/>
                  </a:cubicBezTo>
                  <a:cubicBezTo>
                    <a:pt x="8753" y="13328"/>
                    <a:pt x="8742" y="13379"/>
                    <a:pt x="8730" y="13429"/>
                  </a:cubicBezTo>
                  <a:cubicBezTo>
                    <a:pt x="8716" y="13488"/>
                    <a:pt x="8701" y="13548"/>
                    <a:pt x="8686" y="13607"/>
                  </a:cubicBezTo>
                  <a:lnTo>
                    <a:pt x="8681" y="13783"/>
                  </a:lnTo>
                  <a:cubicBezTo>
                    <a:pt x="8682" y="13874"/>
                    <a:pt x="8671" y="13964"/>
                    <a:pt x="8649" y="14052"/>
                  </a:cubicBezTo>
                  <a:cubicBezTo>
                    <a:pt x="8626" y="14140"/>
                    <a:pt x="8593" y="14224"/>
                    <a:pt x="8549" y="14302"/>
                  </a:cubicBezTo>
                  <a:cubicBezTo>
                    <a:pt x="8561" y="14389"/>
                    <a:pt x="8581" y="14474"/>
                    <a:pt x="8607" y="14557"/>
                  </a:cubicBezTo>
                  <a:cubicBezTo>
                    <a:pt x="8651" y="14698"/>
                    <a:pt x="8715" y="14833"/>
                    <a:pt x="8795" y="14955"/>
                  </a:cubicBezTo>
                  <a:lnTo>
                    <a:pt x="8872" y="15104"/>
                  </a:lnTo>
                  <a:lnTo>
                    <a:pt x="8990" y="15311"/>
                  </a:lnTo>
                  <a:cubicBezTo>
                    <a:pt x="9060" y="15309"/>
                    <a:pt x="9128" y="15325"/>
                    <a:pt x="9192" y="15356"/>
                  </a:cubicBezTo>
                  <a:cubicBezTo>
                    <a:pt x="9236" y="15378"/>
                    <a:pt x="9277" y="15408"/>
                    <a:pt x="9322" y="15430"/>
                  </a:cubicBezTo>
                  <a:cubicBezTo>
                    <a:pt x="9377" y="15457"/>
                    <a:pt x="9437" y="15472"/>
                    <a:pt x="9498" y="15479"/>
                  </a:cubicBezTo>
                  <a:cubicBezTo>
                    <a:pt x="9657" y="15497"/>
                    <a:pt x="9815" y="15460"/>
                    <a:pt x="9969" y="15415"/>
                  </a:cubicBezTo>
                  <a:cubicBezTo>
                    <a:pt x="10055" y="15390"/>
                    <a:pt x="10140" y="15363"/>
                    <a:pt x="10224" y="15333"/>
                  </a:cubicBezTo>
                  <a:cubicBezTo>
                    <a:pt x="10255" y="15283"/>
                    <a:pt x="10280" y="15230"/>
                    <a:pt x="10298" y="15173"/>
                  </a:cubicBezTo>
                  <a:cubicBezTo>
                    <a:pt x="10323" y="15097"/>
                    <a:pt x="10335" y="15016"/>
                    <a:pt x="10333" y="14936"/>
                  </a:cubicBezTo>
                  <a:lnTo>
                    <a:pt x="10419" y="14730"/>
                  </a:lnTo>
                  <a:lnTo>
                    <a:pt x="10705" y="14612"/>
                  </a:lnTo>
                  <a:lnTo>
                    <a:pt x="10907" y="14582"/>
                  </a:lnTo>
                  <a:lnTo>
                    <a:pt x="11139" y="14560"/>
                  </a:lnTo>
                  <a:lnTo>
                    <a:pt x="11290" y="14604"/>
                  </a:lnTo>
                  <a:lnTo>
                    <a:pt x="11318" y="14728"/>
                  </a:lnTo>
                  <a:cubicBezTo>
                    <a:pt x="11308" y="14764"/>
                    <a:pt x="11292" y="14798"/>
                    <a:pt x="11272" y="14828"/>
                  </a:cubicBezTo>
                  <a:cubicBezTo>
                    <a:pt x="11236" y="14881"/>
                    <a:pt x="11187" y="14922"/>
                    <a:pt x="11130" y="14947"/>
                  </a:cubicBezTo>
                  <a:cubicBezTo>
                    <a:pt x="11128" y="15011"/>
                    <a:pt x="11128" y="15075"/>
                    <a:pt x="11130" y="15139"/>
                  </a:cubicBezTo>
                  <a:cubicBezTo>
                    <a:pt x="11132" y="15208"/>
                    <a:pt x="11137" y="15278"/>
                    <a:pt x="11119" y="15344"/>
                  </a:cubicBezTo>
                  <a:cubicBezTo>
                    <a:pt x="11101" y="15410"/>
                    <a:pt x="11062" y="15466"/>
                    <a:pt x="11009" y="15505"/>
                  </a:cubicBezTo>
                  <a:cubicBezTo>
                    <a:pt x="11037" y="15517"/>
                    <a:pt x="11060" y="15540"/>
                    <a:pt x="11072" y="15569"/>
                  </a:cubicBezTo>
                  <a:cubicBezTo>
                    <a:pt x="11115" y="15670"/>
                    <a:pt x="11039" y="15782"/>
                    <a:pt x="10935" y="15772"/>
                  </a:cubicBezTo>
                  <a:cubicBezTo>
                    <a:pt x="10909" y="15783"/>
                    <a:pt x="10889" y="15807"/>
                    <a:pt x="10882" y="15836"/>
                  </a:cubicBezTo>
                  <a:cubicBezTo>
                    <a:pt x="10871" y="15877"/>
                    <a:pt x="10886" y="15921"/>
                    <a:pt x="10916" y="15949"/>
                  </a:cubicBezTo>
                  <a:cubicBezTo>
                    <a:pt x="10994" y="16022"/>
                    <a:pt x="11116" y="15982"/>
                    <a:pt x="11142" y="15875"/>
                  </a:cubicBezTo>
                  <a:lnTo>
                    <a:pt x="11369" y="15757"/>
                  </a:lnTo>
                  <a:cubicBezTo>
                    <a:pt x="11387" y="15722"/>
                    <a:pt x="11410" y="15692"/>
                    <a:pt x="11439" y="15668"/>
                  </a:cubicBezTo>
                  <a:cubicBezTo>
                    <a:pt x="11497" y="15617"/>
                    <a:pt x="11572" y="15593"/>
                    <a:pt x="11647" y="15601"/>
                  </a:cubicBezTo>
                  <a:cubicBezTo>
                    <a:pt x="11673" y="15627"/>
                    <a:pt x="11685" y="15663"/>
                    <a:pt x="11682" y="15700"/>
                  </a:cubicBezTo>
                  <a:cubicBezTo>
                    <a:pt x="11679" y="15738"/>
                    <a:pt x="11662" y="15770"/>
                    <a:pt x="11634" y="15789"/>
                  </a:cubicBezTo>
                  <a:cubicBezTo>
                    <a:pt x="11584" y="15823"/>
                    <a:pt x="11514" y="15805"/>
                    <a:pt x="11487" y="15742"/>
                  </a:cubicBezTo>
                  <a:lnTo>
                    <a:pt x="11471" y="15865"/>
                  </a:lnTo>
                  <a:lnTo>
                    <a:pt x="11715" y="15865"/>
                  </a:lnTo>
                  <a:lnTo>
                    <a:pt x="11945" y="15842"/>
                  </a:lnTo>
                  <a:lnTo>
                    <a:pt x="12161" y="15860"/>
                  </a:lnTo>
                  <a:lnTo>
                    <a:pt x="12272" y="15949"/>
                  </a:lnTo>
                  <a:cubicBezTo>
                    <a:pt x="12282" y="15999"/>
                    <a:pt x="12277" y="16052"/>
                    <a:pt x="12259" y="16099"/>
                  </a:cubicBezTo>
                  <a:cubicBezTo>
                    <a:pt x="12238" y="16156"/>
                    <a:pt x="12199" y="16203"/>
                    <a:pt x="12150" y="16233"/>
                  </a:cubicBezTo>
                  <a:lnTo>
                    <a:pt x="12124" y="16495"/>
                  </a:lnTo>
                  <a:lnTo>
                    <a:pt x="12150" y="16676"/>
                  </a:lnTo>
                  <a:lnTo>
                    <a:pt x="12166" y="16791"/>
                  </a:lnTo>
                  <a:lnTo>
                    <a:pt x="12236" y="16910"/>
                  </a:lnTo>
                  <a:lnTo>
                    <a:pt x="12340" y="17004"/>
                  </a:lnTo>
                  <a:lnTo>
                    <a:pt x="12530" y="17140"/>
                  </a:lnTo>
                  <a:lnTo>
                    <a:pt x="12662" y="17184"/>
                  </a:lnTo>
                  <a:cubicBezTo>
                    <a:pt x="12691" y="17185"/>
                    <a:pt x="12720" y="17183"/>
                    <a:pt x="12748" y="17177"/>
                  </a:cubicBezTo>
                  <a:cubicBezTo>
                    <a:pt x="12813" y="17164"/>
                    <a:pt x="12873" y="17133"/>
                    <a:pt x="12924" y="17088"/>
                  </a:cubicBezTo>
                  <a:cubicBezTo>
                    <a:pt x="12961" y="17031"/>
                    <a:pt x="13014" y="16988"/>
                    <a:pt x="13075" y="16965"/>
                  </a:cubicBezTo>
                  <a:cubicBezTo>
                    <a:pt x="13126" y="16945"/>
                    <a:pt x="13182" y="16940"/>
                    <a:pt x="13235" y="16950"/>
                  </a:cubicBezTo>
                  <a:cubicBezTo>
                    <a:pt x="13325" y="16961"/>
                    <a:pt x="13415" y="16973"/>
                    <a:pt x="13505" y="16987"/>
                  </a:cubicBezTo>
                  <a:cubicBezTo>
                    <a:pt x="13590" y="17000"/>
                    <a:pt x="13675" y="17014"/>
                    <a:pt x="13760" y="17029"/>
                  </a:cubicBezTo>
                  <a:cubicBezTo>
                    <a:pt x="13780" y="17020"/>
                    <a:pt x="13800" y="17008"/>
                    <a:pt x="13818" y="16994"/>
                  </a:cubicBezTo>
                  <a:cubicBezTo>
                    <a:pt x="13861" y="16962"/>
                    <a:pt x="13896" y="16918"/>
                    <a:pt x="13920" y="16868"/>
                  </a:cubicBezTo>
                  <a:cubicBezTo>
                    <a:pt x="13958" y="16829"/>
                    <a:pt x="13988" y="16782"/>
                    <a:pt x="14008" y="16730"/>
                  </a:cubicBezTo>
                  <a:cubicBezTo>
                    <a:pt x="14027" y="16682"/>
                    <a:pt x="14036" y="16630"/>
                    <a:pt x="14036" y="16577"/>
                  </a:cubicBezTo>
                  <a:lnTo>
                    <a:pt x="14105" y="16446"/>
                  </a:lnTo>
                  <a:lnTo>
                    <a:pt x="14184" y="16355"/>
                  </a:lnTo>
                  <a:lnTo>
                    <a:pt x="14303" y="16315"/>
                  </a:lnTo>
                  <a:lnTo>
                    <a:pt x="14386" y="16229"/>
                  </a:lnTo>
                  <a:lnTo>
                    <a:pt x="14463" y="16155"/>
                  </a:lnTo>
                  <a:lnTo>
                    <a:pt x="14572" y="16091"/>
                  </a:lnTo>
                  <a:lnTo>
                    <a:pt x="14694" y="16026"/>
                  </a:lnTo>
                  <a:lnTo>
                    <a:pt x="14775" y="15863"/>
                  </a:lnTo>
                  <a:lnTo>
                    <a:pt x="14865" y="15780"/>
                  </a:lnTo>
                  <a:lnTo>
                    <a:pt x="15009" y="15717"/>
                  </a:lnTo>
                  <a:lnTo>
                    <a:pt x="15065" y="15847"/>
                  </a:lnTo>
                  <a:lnTo>
                    <a:pt x="14965" y="15940"/>
                  </a:lnTo>
                  <a:cubicBezTo>
                    <a:pt x="14932" y="15958"/>
                    <a:pt x="14915" y="15998"/>
                    <a:pt x="14924" y="16036"/>
                  </a:cubicBezTo>
                  <a:cubicBezTo>
                    <a:pt x="14946" y="16129"/>
                    <a:pt x="15067" y="16139"/>
                    <a:pt x="15103" y="16051"/>
                  </a:cubicBezTo>
                  <a:lnTo>
                    <a:pt x="15193" y="15920"/>
                  </a:lnTo>
                  <a:lnTo>
                    <a:pt x="15214" y="15722"/>
                  </a:lnTo>
                  <a:cubicBezTo>
                    <a:pt x="15240" y="15695"/>
                    <a:pt x="15275" y="15682"/>
                    <a:pt x="15311" y="15686"/>
                  </a:cubicBezTo>
                  <a:cubicBezTo>
                    <a:pt x="15369" y="15692"/>
                    <a:pt x="15415" y="15740"/>
                    <a:pt x="15472" y="15750"/>
                  </a:cubicBezTo>
                  <a:cubicBezTo>
                    <a:pt x="15522" y="15759"/>
                    <a:pt x="15573" y="15736"/>
                    <a:pt x="15622" y="15750"/>
                  </a:cubicBezTo>
                  <a:cubicBezTo>
                    <a:pt x="15665" y="15761"/>
                    <a:pt x="15697" y="15796"/>
                    <a:pt x="15708" y="15841"/>
                  </a:cubicBezTo>
                  <a:lnTo>
                    <a:pt x="15897" y="15759"/>
                  </a:lnTo>
                  <a:cubicBezTo>
                    <a:pt x="15912" y="15738"/>
                    <a:pt x="15931" y="15720"/>
                    <a:pt x="15952" y="15705"/>
                  </a:cubicBezTo>
                  <a:cubicBezTo>
                    <a:pt x="16001" y="15671"/>
                    <a:pt x="16061" y="15658"/>
                    <a:pt x="16119" y="15668"/>
                  </a:cubicBezTo>
                  <a:cubicBezTo>
                    <a:pt x="16169" y="15681"/>
                    <a:pt x="16221" y="15683"/>
                    <a:pt x="16273" y="15676"/>
                  </a:cubicBezTo>
                  <a:cubicBezTo>
                    <a:pt x="16322" y="15668"/>
                    <a:pt x="16370" y="15652"/>
                    <a:pt x="16414" y="15626"/>
                  </a:cubicBezTo>
                  <a:cubicBezTo>
                    <a:pt x="16471" y="15600"/>
                    <a:pt x="16522" y="15564"/>
                    <a:pt x="16568" y="15520"/>
                  </a:cubicBezTo>
                  <a:cubicBezTo>
                    <a:pt x="16610" y="15478"/>
                    <a:pt x="16646" y="15430"/>
                    <a:pt x="16674" y="15376"/>
                  </a:cubicBezTo>
                  <a:cubicBezTo>
                    <a:pt x="16701" y="15337"/>
                    <a:pt x="16735" y="15305"/>
                    <a:pt x="16774" y="15280"/>
                  </a:cubicBezTo>
                  <a:cubicBezTo>
                    <a:pt x="16825" y="15248"/>
                    <a:pt x="16882" y="15230"/>
                    <a:pt x="16941" y="15228"/>
                  </a:cubicBezTo>
                  <a:lnTo>
                    <a:pt x="16912" y="15376"/>
                  </a:lnTo>
                  <a:lnTo>
                    <a:pt x="17051" y="15371"/>
                  </a:lnTo>
                  <a:lnTo>
                    <a:pt x="17222" y="15364"/>
                  </a:lnTo>
                  <a:lnTo>
                    <a:pt x="17277" y="15457"/>
                  </a:lnTo>
                  <a:lnTo>
                    <a:pt x="17382" y="15457"/>
                  </a:lnTo>
                  <a:lnTo>
                    <a:pt x="17563" y="15484"/>
                  </a:lnTo>
                  <a:cubicBezTo>
                    <a:pt x="17620" y="15517"/>
                    <a:pt x="17682" y="15541"/>
                    <a:pt x="17745" y="15558"/>
                  </a:cubicBezTo>
                  <a:cubicBezTo>
                    <a:pt x="17822" y="15578"/>
                    <a:pt x="17901" y="15585"/>
                    <a:pt x="17980" y="15580"/>
                  </a:cubicBezTo>
                  <a:cubicBezTo>
                    <a:pt x="18020" y="15573"/>
                    <a:pt x="18059" y="15561"/>
                    <a:pt x="18096" y="15543"/>
                  </a:cubicBezTo>
                  <a:cubicBezTo>
                    <a:pt x="18150" y="15518"/>
                    <a:pt x="18199" y="15483"/>
                    <a:pt x="18251" y="15454"/>
                  </a:cubicBezTo>
                  <a:cubicBezTo>
                    <a:pt x="18310" y="15421"/>
                    <a:pt x="18373" y="15396"/>
                    <a:pt x="18437" y="15378"/>
                  </a:cubicBezTo>
                  <a:cubicBezTo>
                    <a:pt x="18482" y="15358"/>
                    <a:pt x="18526" y="15337"/>
                    <a:pt x="18569" y="15316"/>
                  </a:cubicBezTo>
                  <a:cubicBezTo>
                    <a:pt x="18610" y="15296"/>
                    <a:pt x="18651" y="15275"/>
                    <a:pt x="18694" y="15261"/>
                  </a:cubicBezTo>
                  <a:cubicBezTo>
                    <a:pt x="18742" y="15247"/>
                    <a:pt x="18791" y="15242"/>
                    <a:pt x="18840" y="15246"/>
                  </a:cubicBezTo>
                  <a:lnTo>
                    <a:pt x="18942" y="15232"/>
                  </a:lnTo>
                  <a:lnTo>
                    <a:pt x="19062" y="15343"/>
                  </a:lnTo>
                  <a:lnTo>
                    <a:pt x="19037" y="15464"/>
                  </a:lnTo>
                  <a:lnTo>
                    <a:pt x="19096" y="15522"/>
                  </a:lnTo>
                  <a:lnTo>
                    <a:pt x="19177" y="15535"/>
                  </a:lnTo>
                  <a:cubicBezTo>
                    <a:pt x="19178" y="15563"/>
                    <a:pt x="19179" y="15591"/>
                    <a:pt x="19180" y="15619"/>
                  </a:cubicBezTo>
                  <a:cubicBezTo>
                    <a:pt x="19180" y="15657"/>
                    <a:pt x="19180" y="15696"/>
                    <a:pt x="19180" y="15735"/>
                  </a:cubicBezTo>
                  <a:cubicBezTo>
                    <a:pt x="19210" y="15759"/>
                    <a:pt x="19244" y="15776"/>
                    <a:pt x="19281" y="15784"/>
                  </a:cubicBezTo>
                  <a:cubicBezTo>
                    <a:pt x="19315" y="15791"/>
                    <a:pt x="19350" y="15791"/>
                    <a:pt x="19383" y="15784"/>
                  </a:cubicBezTo>
                  <a:lnTo>
                    <a:pt x="19461" y="15703"/>
                  </a:lnTo>
                  <a:lnTo>
                    <a:pt x="19622" y="15601"/>
                  </a:lnTo>
                  <a:lnTo>
                    <a:pt x="19682" y="15557"/>
                  </a:lnTo>
                  <a:lnTo>
                    <a:pt x="19823" y="15461"/>
                  </a:lnTo>
                  <a:lnTo>
                    <a:pt x="19946" y="15414"/>
                  </a:lnTo>
                  <a:lnTo>
                    <a:pt x="20087" y="15436"/>
                  </a:lnTo>
                  <a:lnTo>
                    <a:pt x="20392" y="15113"/>
                  </a:lnTo>
                  <a:cubicBezTo>
                    <a:pt x="20433" y="15083"/>
                    <a:pt x="20473" y="15051"/>
                    <a:pt x="20510" y="15016"/>
                  </a:cubicBezTo>
                  <a:cubicBezTo>
                    <a:pt x="20554" y="14975"/>
                    <a:pt x="20595" y="14931"/>
                    <a:pt x="20633" y="14883"/>
                  </a:cubicBezTo>
                  <a:cubicBezTo>
                    <a:pt x="20671" y="14828"/>
                    <a:pt x="20703" y="14769"/>
                    <a:pt x="20731" y="14708"/>
                  </a:cubicBezTo>
                  <a:cubicBezTo>
                    <a:pt x="20760" y="14642"/>
                    <a:pt x="20782" y="14573"/>
                    <a:pt x="20798" y="14502"/>
                  </a:cubicBezTo>
                  <a:lnTo>
                    <a:pt x="20854" y="14369"/>
                  </a:lnTo>
                  <a:lnTo>
                    <a:pt x="21220" y="14097"/>
                  </a:lnTo>
                  <a:lnTo>
                    <a:pt x="21600" y="13667"/>
                  </a:lnTo>
                  <a:cubicBezTo>
                    <a:pt x="20995" y="15418"/>
                    <a:pt x="20065" y="17021"/>
                    <a:pt x="18866" y="18381"/>
                  </a:cubicBezTo>
                  <a:cubicBezTo>
                    <a:pt x="17655" y="19753"/>
                    <a:pt x="16194" y="20848"/>
                    <a:pt x="14574" y="21600"/>
                  </a:cubicBezTo>
                  <a:lnTo>
                    <a:pt x="14750" y="20991"/>
                  </a:lnTo>
                  <a:lnTo>
                    <a:pt x="14599" y="20978"/>
                  </a:lnTo>
                  <a:lnTo>
                    <a:pt x="14486" y="20965"/>
                  </a:lnTo>
                  <a:lnTo>
                    <a:pt x="14417" y="20987"/>
                  </a:lnTo>
                  <a:lnTo>
                    <a:pt x="14284" y="21002"/>
                  </a:lnTo>
                  <a:lnTo>
                    <a:pt x="14142" y="21022"/>
                  </a:lnTo>
                  <a:cubicBezTo>
                    <a:pt x="14098" y="21025"/>
                    <a:pt x="14053" y="21027"/>
                    <a:pt x="14008" y="21029"/>
                  </a:cubicBezTo>
                  <a:cubicBezTo>
                    <a:pt x="13951" y="21032"/>
                    <a:pt x="13895" y="21035"/>
                    <a:pt x="13838" y="21037"/>
                  </a:cubicBezTo>
                  <a:lnTo>
                    <a:pt x="13664" y="21022"/>
                  </a:lnTo>
                  <a:lnTo>
                    <a:pt x="13606" y="20927"/>
                  </a:lnTo>
                  <a:lnTo>
                    <a:pt x="13627" y="20853"/>
                  </a:lnTo>
                  <a:lnTo>
                    <a:pt x="13627" y="20782"/>
                  </a:lnTo>
                  <a:cubicBezTo>
                    <a:pt x="13595" y="20753"/>
                    <a:pt x="13563" y="20725"/>
                    <a:pt x="13532" y="20695"/>
                  </a:cubicBezTo>
                  <a:cubicBezTo>
                    <a:pt x="13497" y="20661"/>
                    <a:pt x="13462" y="20627"/>
                    <a:pt x="13428" y="20591"/>
                  </a:cubicBezTo>
                  <a:lnTo>
                    <a:pt x="13262" y="20421"/>
                  </a:lnTo>
                  <a:lnTo>
                    <a:pt x="13165" y="20251"/>
                  </a:lnTo>
                  <a:lnTo>
                    <a:pt x="13097" y="20206"/>
                  </a:lnTo>
                  <a:lnTo>
                    <a:pt x="12974" y="20132"/>
                  </a:lnTo>
                  <a:lnTo>
                    <a:pt x="12851" y="20147"/>
                  </a:lnTo>
                  <a:lnTo>
                    <a:pt x="12679" y="20118"/>
                  </a:lnTo>
                  <a:lnTo>
                    <a:pt x="12675" y="20031"/>
                  </a:lnTo>
                  <a:lnTo>
                    <a:pt x="12730" y="19989"/>
                  </a:lnTo>
                  <a:lnTo>
                    <a:pt x="12668" y="19829"/>
                  </a:lnTo>
                  <a:lnTo>
                    <a:pt x="12668" y="19747"/>
                  </a:lnTo>
                  <a:lnTo>
                    <a:pt x="12772" y="19680"/>
                  </a:lnTo>
                  <a:lnTo>
                    <a:pt x="12881" y="19598"/>
                  </a:lnTo>
                  <a:lnTo>
                    <a:pt x="12969" y="19517"/>
                  </a:lnTo>
                  <a:lnTo>
                    <a:pt x="12869" y="19465"/>
                  </a:lnTo>
                  <a:lnTo>
                    <a:pt x="12831" y="19350"/>
                  </a:lnTo>
                  <a:lnTo>
                    <a:pt x="12879" y="19115"/>
                  </a:lnTo>
                  <a:lnTo>
                    <a:pt x="12946" y="19011"/>
                  </a:lnTo>
                  <a:lnTo>
                    <a:pt x="12995" y="18937"/>
                  </a:lnTo>
                  <a:lnTo>
                    <a:pt x="13009" y="18841"/>
                  </a:lnTo>
                  <a:cubicBezTo>
                    <a:pt x="13038" y="18804"/>
                    <a:pt x="13071" y="18771"/>
                    <a:pt x="13108" y="18742"/>
                  </a:cubicBezTo>
                  <a:cubicBezTo>
                    <a:pt x="13140" y="18717"/>
                    <a:pt x="13175" y="18696"/>
                    <a:pt x="13212" y="18678"/>
                  </a:cubicBezTo>
                  <a:lnTo>
                    <a:pt x="13399" y="18498"/>
                  </a:lnTo>
                  <a:lnTo>
                    <a:pt x="13532" y="18261"/>
                  </a:lnTo>
                  <a:lnTo>
                    <a:pt x="13641" y="18101"/>
                  </a:lnTo>
                  <a:lnTo>
                    <a:pt x="13641" y="18005"/>
                  </a:lnTo>
                  <a:lnTo>
                    <a:pt x="13634" y="17908"/>
                  </a:lnTo>
                  <a:lnTo>
                    <a:pt x="13648" y="17834"/>
                  </a:lnTo>
                  <a:lnTo>
                    <a:pt x="13661" y="17694"/>
                  </a:lnTo>
                  <a:lnTo>
                    <a:pt x="13654" y="17501"/>
                  </a:lnTo>
                  <a:cubicBezTo>
                    <a:pt x="13611" y="17467"/>
                    <a:pt x="13568" y="17434"/>
                    <a:pt x="13525" y="17400"/>
                  </a:cubicBezTo>
                  <a:cubicBezTo>
                    <a:pt x="13480" y="17366"/>
                    <a:pt x="13435" y="17332"/>
                    <a:pt x="13390" y="17299"/>
                  </a:cubicBezTo>
                  <a:lnTo>
                    <a:pt x="13335" y="17173"/>
                  </a:lnTo>
                  <a:lnTo>
                    <a:pt x="13154" y="17136"/>
                  </a:lnTo>
                  <a:lnTo>
                    <a:pt x="13110" y="17213"/>
                  </a:lnTo>
                  <a:lnTo>
                    <a:pt x="13008" y="17257"/>
                  </a:lnTo>
                  <a:lnTo>
                    <a:pt x="13002" y="17382"/>
                  </a:lnTo>
                  <a:lnTo>
                    <a:pt x="12925" y="17476"/>
                  </a:lnTo>
                  <a:lnTo>
                    <a:pt x="12807" y="17491"/>
                  </a:lnTo>
                  <a:lnTo>
                    <a:pt x="12693" y="17491"/>
                  </a:lnTo>
                  <a:cubicBezTo>
                    <a:pt x="12657" y="17497"/>
                    <a:pt x="12619" y="17499"/>
                    <a:pt x="12582" y="17498"/>
                  </a:cubicBezTo>
                  <a:cubicBezTo>
                    <a:pt x="12512" y="17497"/>
                    <a:pt x="12442" y="17484"/>
                    <a:pt x="12376" y="17461"/>
                  </a:cubicBezTo>
                  <a:lnTo>
                    <a:pt x="12230" y="17439"/>
                  </a:lnTo>
                  <a:lnTo>
                    <a:pt x="12087" y="17417"/>
                  </a:lnTo>
                  <a:lnTo>
                    <a:pt x="12040" y="17293"/>
                  </a:lnTo>
                  <a:lnTo>
                    <a:pt x="11943" y="17278"/>
                  </a:lnTo>
                  <a:lnTo>
                    <a:pt x="11832" y="17271"/>
                  </a:lnTo>
                  <a:lnTo>
                    <a:pt x="11684" y="17240"/>
                  </a:lnTo>
                  <a:lnTo>
                    <a:pt x="11594" y="17210"/>
                  </a:lnTo>
                  <a:lnTo>
                    <a:pt x="11536" y="17052"/>
                  </a:lnTo>
                  <a:lnTo>
                    <a:pt x="11497" y="16966"/>
                  </a:lnTo>
                  <a:lnTo>
                    <a:pt x="11294" y="16770"/>
                  </a:lnTo>
                  <a:lnTo>
                    <a:pt x="11162" y="16667"/>
                  </a:lnTo>
                  <a:lnTo>
                    <a:pt x="11021" y="16602"/>
                  </a:lnTo>
                  <a:lnTo>
                    <a:pt x="10879" y="16600"/>
                  </a:lnTo>
                  <a:lnTo>
                    <a:pt x="10582" y="16570"/>
                  </a:lnTo>
                  <a:lnTo>
                    <a:pt x="10482" y="16514"/>
                  </a:lnTo>
                  <a:lnTo>
                    <a:pt x="10260" y="16484"/>
                  </a:lnTo>
                  <a:lnTo>
                    <a:pt x="10018" y="16462"/>
                  </a:lnTo>
                  <a:lnTo>
                    <a:pt x="9851" y="16380"/>
                  </a:lnTo>
                  <a:lnTo>
                    <a:pt x="9740" y="16247"/>
                  </a:lnTo>
                  <a:lnTo>
                    <a:pt x="9629" y="16158"/>
                  </a:lnTo>
                  <a:lnTo>
                    <a:pt x="9471" y="16064"/>
                  </a:lnTo>
                  <a:lnTo>
                    <a:pt x="9348" y="16026"/>
                  </a:lnTo>
                  <a:lnTo>
                    <a:pt x="9086" y="16026"/>
                  </a:lnTo>
                  <a:cubicBezTo>
                    <a:pt x="9018" y="16049"/>
                    <a:pt x="8949" y="16069"/>
                    <a:pt x="8880" y="16086"/>
                  </a:cubicBezTo>
                  <a:cubicBezTo>
                    <a:pt x="8816" y="16101"/>
                    <a:pt x="8752" y="16113"/>
                    <a:pt x="8687" y="16123"/>
                  </a:cubicBezTo>
                  <a:cubicBezTo>
                    <a:pt x="8651" y="16123"/>
                    <a:pt x="8616" y="16116"/>
                    <a:pt x="8583" y="16100"/>
                  </a:cubicBezTo>
                  <a:cubicBezTo>
                    <a:pt x="8545" y="16082"/>
                    <a:pt x="8511" y="16054"/>
                    <a:pt x="8486" y="16019"/>
                  </a:cubicBezTo>
                  <a:lnTo>
                    <a:pt x="8304" y="15945"/>
                  </a:lnTo>
                  <a:lnTo>
                    <a:pt x="8244" y="15908"/>
                  </a:lnTo>
                  <a:lnTo>
                    <a:pt x="8146" y="15901"/>
                  </a:lnTo>
                  <a:lnTo>
                    <a:pt x="8051" y="15856"/>
                  </a:lnTo>
                  <a:lnTo>
                    <a:pt x="7947" y="15797"/>
                  </a:lnTo>
                  <a:lnTo>
                    <a:pt x="7787" y="15715"/>
                  </a:lnTo>
                  <a:lnTo>
                    <a:pt x="7692" y="15678"/>
                  </a:lnTo>
                  <a:cubicBezTo>
                    <a:pt x="7650" y="15669"/>
                    <a:pt x="7610" y="15652"/>
                    <a:pt x="7574" y="15627"/>
                  </a:cubicBezTo>
                  <a:cubicBezTo>
                    <a:pt x="7513" y="15584"/>
                    <a:pt x="7467" y="15522"/>
                    <a:pt x="7442" y="15449"/>
                  </a:cubicBezTo>
                  <a:lnTo>
                    <a:pt x="7244" y="15434"/>
                  </a:lnTo>
                  <a:lnTo>
                    <a:pt x="7026" y="15332"/>
                  </a:lnTo>
                  <a:lnTo>
                    <a:pt x="6917" y="15226"/>
                  </a:lnTo>
                  <a:lnTo>
                    <a:pt x="6773" y="15092"/>
                  </a:lnTo>
                  <a:lnTo>
                    <a:pt x="6718" y="14996"/>
                  </a:lnTo>
                  <a:lnTo>
                    <a:pt x="6704" y="14803"/>
                  </a:lnTo>
                  <a:lnTo>
                    <a:pt x="6765" y="14736"/>
                  </a:lnTo>
                  <a:lnTo>
                    <a:pt x="6751" y="14628"/>
                  </a:lnTo>
                  <a:lnTo>
                    <a:pt x="6668" y="14423"/>
                  </a:lnTo>
                  <a:lnTo>
                    <a:pt x="6454" y="14101"/>
                  </a:lnTo>
                  <a:lnTo>
                    <a:pt x="6341" y="13946"/>
                  </a:lnTo>
                  <a:lnTo>
                    <a:pt x="6275" y="13847"/>
                  </a:lnTo>
                  <a:lnTo>
                    <a:pt x="6185" y="13760"/>
                  </a:lnTo>
                  <a:lnTo>
                    <a:pt x="6101" y="13671"/>
                  </a:lnTo>
                  <a:lnTo>
                    <a:pt x="6020" y="13597"/>
                  </a:lnTo>
                  <a:lnTo>
                    <a:pt x="5987" y="13530"/>
                  </a:lnTo>
                  <a:lnTo>
                    <a:pt x="5988" y="13389"/>
                  </a:lnTo>
                  <a:lnTo>
                    <a:pt x="5974" y="13290"/>
                  </a:lnTo>
                  <a:lnTo>
                    <a:pt x="5856" y="13186"/>
                  </a:lnTo>
                  <a:cubicBezTo>
                    <a:pt x="5819" y="13118"/>
                    <a:pt x="5779" y="13052"/>
                    <a:pt x="5736" y="12989"/>
                  </a:cubicBezTo>
                  <a:cubicBezTo>
                    <a:pt x="5704" y="12942"/>
                    <a:pt x="5670" y="12897"/>
                    <a:pt x="5635" y="12853"/>
                  </a:cubicBezTo>
                  <a:lnTo>
                    <a:pt x="5558" y="12742"/>
                  </a:lnTo>
                  <a:lnTo>
                    <a:pt x="5449" y="12628"/>
                  </a:lnTo>
                  <a:cubicBezTo>
                    <a:pt x="5397" y="12606"/>
                    <a:pt x="5362" y="12554"/>
                    <a:pt x="5359" y="12495"/>
                  </a:cubicBezTo>
                  <a:cubicBezTo>
                    <a:pt x="5355" y="12444"/>
                    <a:pt x="5377" y="12395"/>
                    <a:pt x="5415" y="12364"/>
                  </a:cubicBezTo>
                  <a:lnTo>
                    <a:pt x="5394" y="12119"/>
                  </a:lnTo>
                  <a:lnTo>
                    <a:pt x="5325" y="11968"/>
                  </a:lnTo>
                  <a:lnTo>
                    <a:pt x="5166" y="11822"/>
                  </a:lnTo>
                  <a:lnTo>
                    <a:pt x="5013" y="11755"/>
                  </a:lnTo>
                  <a:lnTo>
                    <a:pt x="5012" y="11918"/>
                  </a:lnTo>
                  <a:lnTo>
                    <a:pt x="5039" y="12079"/>
                  </a:lnTo>
                  <a:lnTo>
                    <a:pt x="5109" y="12264"/>
                  </a:lnTo>
                  <a:lnTo>
                    <a:pt x="5150" y="12351"/>
                  </a:lnTo>
                  <a:lnTo>
                    <a:pt x="5247" y="12502"/>
                  </a:lnTo>
                  <a:lnTo>
                    <a:pt x="5321" y="12634"/>
                  </a:lnTo>
                  <a:lnTo>
                    <a:pt x="5314" y="12769"/>
                  </a:lnTo>
                  <a:lnTo>
                    <a:pt x="5389" y="12885"/>
                  </a:lnTo>
                  <a:lnTo>
                    <a:pt x="5472" y="13018"/>
                  </a:lnTo>
                  <a:lnTo>
                    <a:pt x="5565" y="13176"/>
                  </a:lnTo>
                  <a:lnTo>
                    <a:pt x="5577" y="13290"/>
                  </a:lnTo>
                  <a:lnTo>
                    <a:pt x="5639" y="13477"/>
                  </a:lnTo>
                  <a:lnTo>
                    <a:pt x="5667" y="13609"/>
                  </a:lnTo>
                  <a:lnTo>
                    <a:pt x="5667" y="13694"/>
                  </a:lnTo>
                  <a:lnTo>
                    <a:pt x="5774" y="13736"/>
                  </a:lnTo>
                  <a:lnTo>
                    <a:pt x="5875" y="13857"/>
                  </a:lnTo>
                  <a:lnTo>
                    <a:pt x="5943" y="13973"/>
                  </a:lnTo>
                  <a:lnTo>
                    <a:pt x="5943" y="14087"/>
                  </a:lnTo>
                  <a:lnTo>
                    <a:pt x="5875" y="14138"/>
                  </a:lnTo>
                  <a:lnTo>
                    <a:pt x="5725" y="14044"/>
                  </a:lnTo>
                  <a:lnTo>
                    <a:pt x="5598" y="13872"/>
                  </a:lnTo>
                  <a:lnTo>
                    <a:pt x="5544" y="13793"/>
                  </a:lnTo>
                  <a:lnTo>
                    <a:pt x="5454" y="13741"/>
                  </a:lnTo>
                  <a:lnTo>
                    <a:pt x="5352" y="13666"/>
                  </a:lnTo>
                  <a:lnTo>
                    <a:pt x="5296" y="13585"/>
                  </a:lnTo>
                  <a:cubicBezTo>
                    <a:pt x="5309" y="13549"/>
                    <a:pt x="5318" y="13512"/>
                    <a:pt x="5324" y="13474"/>
                  </a:cubicBezTo>
                  <a:cubicBezTo>
                    <a:pt x="5332" y="13417"/>
                    <a:pt x="5332" y="13360"/>
                    <a:pt x="5324" y="13303"/>
                  </a:cubicBezTo>
                  <a:cubicBezTo>
                    <a:pt x="5305" y="13264"/>
                    <a:pt x="5284" y="13226"/>
                    <a:pt x="5261" y="13189"/>
                  </a:cubicBezTo>
                  <a:cubicBezTo>
                    <a:pt x="5223" y="13130"/>
                    <a:pt x="5178" y="13075"/>
                    <a:pt x="5129" y="13026"/>
                  </a:cubicBezTo>
                  <a:lnTo>
                    <a:pt x="4901" y="12863"/>
                  </a:lnTo>
                  <a:lnTo>
                    <a:pt x="4781" y="12722"/>
                  </a:lnTo>
                  <a:lnTo>
                    <a:pt x="4851" y="12663"/>
                  </a:lnTo>
                  <a:lnTo>
                    <a:pt x="5005" y="12678"/>
                  </a:lnTo>
                  <a:lnTo>
                    <a:pt x="5033" y="12515"/>
                  </a:lnTo>
                  <a:cubicBezTo>
                    <a:pt x="5022" y="12432"/>
                    <a:pt x="4988" y="12354"/>
                    <a:pt x="4935" y="12292"/>
                  </a:cubicBezTo>
                  <a:cubicBezTo>
                    <a:pt x="4898" y="12248"/>
                    <a:pt x="4852" y="12213"/>
                    <a:pt x="4801" y="12189"/>
                  </a:cubicBezTo>
                  <a:lnTo>
                    <a:pt x="4715" y="11949"/>
                  </a:lnTo>
                  <a:lnTo>
                    <a:pt x="4662" y="11732"/>
                  </a:lnTo>
                  <a:lnTo>
                    <a:pt x="4648" y="11591"/>
                  </a:lnTo>
                  <a:lnTo>
                    <a:pt x="4627" y="11487"/>
                  </a:lnTo>
                  <a:lnTo>
                    <a:pt x="4586" y="11332"/>
                  </a:lnTo>
                  <a:lnTo>
                    <a:pt x="4532" y="11231"/>
                  </a:lnTo>
                  <a:lnTo>
                    <a:pt x="4469" y="11127"/>
                  </a:lnTo>
                  <a:cubicBezTo>
                    <a:pt x="4455" y="11089"/>
                    <a:pt x="4439" y="11051"/>
                    <a:pt x="4420" y="11016"/>
                  </a:cubicBezTo>
                  <a:cubicBezTo>
                    <a:pt x="4402" y="10980"/>
                    <a:pt x="4380" y="10946"/>
                    <a:pt x="4353" y="10917"/>
                  </a:cubicBezTo>
                  <a:cubicBezTo>
                    <a:pt x="4302" y="10864"/>
                    <a:pt x="4235" y="10834"/>
                    <a:pt x="4169" y="10806"/>
                  </a:cubicBezTo>
                  <a:cubicBezTo>
                    <a:pt x="4118" y="10784"/>
                    <a:pt x="4067" y="10761"/>
                    <a:pt x="4017" y="10739"/>
                  </a:cubicBezTo>
                  <a:lnTo>
                    <a:pt x="4017" y="10628"/>
                  </a:lnTo>
                  <a:cubicBezTo>
                    <a:pt x="4019" y="10594"/>
                    <a:pt x="4020" y="10560"/>
                    <a:pt x="4019" y="10527"/>
                  </a:cubicBezTo>
                  <a:cubicBezTo>
                    <a:pt x="4019" y="10449"/>
                    <a:pt x="4012" y="10373"/>
                    <a:pt x="4001" y="10296"/>
                  </a:cubicBezTo>
                  <a:lnTo>
                    <a:pt x="3910" y="10081"/>
                  </a:lnTo>
                  <a:lnTo>
                    <a:pt x="3815" y="9819"/>
                  </a:lnTo>
                  <a:lnTo>
                    <a:pt x="3821" y="9591"/>
                  </a:lnTo>
                  <a:lnTo>
                    <a:pt x="3843" y="9426"/>
                  </a:lnTo>
                  <a:lnTo>
                    <a:pt x="3805" y="9077"/>
                  </a:lnTo>
                  <a:lnTo>
                    <a:pt x="3761" y="8972"/>
                  </a:lnTo>
                  <a:lnTo>
                    <a:pt x="3858" y="8809"/>
                  </a:lnTo>
                  <a:lnTo>
                    <a:pt x="3886" y="8671"/>
                  </a:lnTo>
                  <a:lnTo>
                    <a:pt x="3900" y="8500"/>
                  </a:lnTo>
                  <a:lnTo>
                    <a:pt x="3933" y="8389"/>
                  </a:lnTo>
                  <a:lnTo>
                    <a:pt x="4014" y="8214"/>
                  </a:lnTo>
                  <a:lnTo>
                    <a:pt x="4056" y="8112"/>
                  </a:lnTo>
                  <a:cubicBezTo>
                    <a:pt x="4089" y="8064"/>
                    <a:pt x="4117" y="8012"/>
                    <a:pt x="4139" y="7956"/>
                  </a:cubicBezTo>
                  <a:cubicBezTo>
                    <a:pt x="4160" y="7903"/>
                    <a:pt x="4176" y="7848"/>
                    <a:pt x="4186" y="7791"/>
                  </a:cubicBezTo>
                  <a:lnTo>
                    <a:pt x="4325" y="7527"/>
                  </a:lnTo>
                  <a:lnTo>
                    <a:pt x="4367" y="7352"/>
                  </a:lnTo>
                  <a:lnTo>
                    <a:pt x="4346" y="7226"/>
                  </a:lnTo>
                  <a:lnTo>
                    <a:pt x="4304" y="7102"/>
                  </a:lnTo>
                  <a:lnTo>
                    <a:pt x="4381" y="6944"/>
                  </a:lnTo>
                  <a:lnTo>
                    <a:pt x="4346" y="6858"/>
                  </a:lnTo>
                  <a:lnTo>
                    <a:pt x="4237" y="6727"/>
                  </a:lnTo>
                  <a:lnTo>
                    <a:pt x="4172" y="6595"/>
                  </a:lnTo>
                  <a:lnTo>
                    <a:pt x="4126" y="6464"/>
                  </a:lnTo>
                  <a:lnTo>
                    <a:pt x="4112" y="6378"/>
                  </a:lnTo>
                  <a:lnTo>
                    <a:pt x="4049" y="6267"/>
                  </a:lnTo>
                  <a:lnTo>
                    <a:pt x="4102" y="6183"/>
                  </a:lnTo>
                  <a:lnTo>
                    <a:pt x="4204" y="6100"/>
                  </a:lnTo>
                  <a:lnTo>
                    <a:pt x="4218" y="6026"/>
                  </a:lnTo>
                  <a:lnTo>
                    <a:pt x="4204" y="5873"/>
                  </a:lnTo>
                  <a:lnTo>
                    <a:pt x="4176" y="5697"/>
                  </a:lnTo>
                  <a:lnTo>
                    <a:pt x="4128" y="5431"/>
                  </a:lnTo>
                  <a:lnTo>
                    <a:pt x="4116" y="5359"/>
                  </a:lnTo>
                  <a:lnTo>
                    <a:pt x="4165" y="5250"/>
                  </a:lnTo>
                  <a:lnTo>
                    <a:pt x="4206" y="5043"/>
                  </a:lnTo>
                  <a:lnTo>
                    <a:pt x="4074" y="5013"/>
                  </a:lnTo>
                  <a:cubicBezTo>
                    <a:pt x="4031" y="5035"/>
                    <a:pt x="3981" y="5026"/>
                    <a:pt x="3947" y="4991"/>
                  </a:cubicBezTo>
                  <a:cubicBezTo>
                    <a:pt x="3897" y="4941"/>
                    <a:pt x="3897" y="4856"/>
                    <a:pt x="3947" y="4806"/>
                  </a:cubicBezTo>
                  <a:lnTo>
                    <a:pt x="3972" y="4719"/>
                  </a:lnTo>
                  <a:lnTo>
                    <a:pt x="4013" y="4535"/>
                  </a:lnTo>
                  <a:lnTo>
                    <a:pt x="3965" y="4446"/>
                  </a:lnTo>
                  <a:cubicBezTo>
                    <a:pt x="3975" y="4384"/>
                    <a:pt x="3981" y="4320"/>
                    <a:pt x="3981" y="4256"/>
                  </a:cubicBezTo>
                  <a:cubicBezTo>
                    <a:pt x="3981" y="4197"/>
                    <a:pt x="3976" y="4137"/>
                    <a:pt x="3967" y="4078"/>
                  </a:cubicBezTo>
                  <a:cubicBezTo>
                    <a:pt x="3978" y="4040"/>
                    <a:pt x="3987" y="4002"/>
                    <a:pt x="3992" y="3962"/>
                  </a:cubicBezTo>
                  <a:cubicBezTo>
                    <a:pt x="3998" y="3922"/>
                    <a:pt x="4000" y="3882"/>
                    <a:pt x="3999" y="3841"/>
                  </a:cubicBezTo>
                  <a:lnTo>
                    <a:pt x="3951" y="3670"/>
                  </a:lnTo>
                  <a:lnTo>
                    <a:pt x="3932" y="3510"/>
                  </a:lnTo>
                  <a:lnTo>
                    <a:pt x="3925" y="3391"/>
                  </a:lnTo>
                  <a:cubicBezTo>
                    <a:pt x="3885" y="3400"/>
                    <a:pt x="3844" y="3392"/>
                    <a:pt x="3809" y="3369"/>
                  </a:cubicBezTo>
                  <a:cubicBezTo>
                    <a:pt x="3762" y="3338"/>
                    <a:pt x="3733" y="3282"/>
                    <a:pt x="3733" y="3223"/>
                  </a:cubicBezTo>
                  <a:lnTo>
                    <a:pt x="3606" y="3139"/>
                  </a:lnTo>
                  <a:lnTo>
                    <a:pt x="3535" y="3122"/>
                  </a:lnTo>
                  <a:lnTo>
                    <a:pt x="3513" y="3031"/>
                  </a:lnTo>
                  <a:lnTo>
                    <a:pt x="3497" y="2935"/>
                  </a:lnTo>
                  <a:lnTo>
                    <a:pt x="3435" y="2863"/>
                  </a:lnTo>
                  <a:lnTo>
                    <a:pt x="3316" y="2856"/>
                  </a:lnTo>
                  <a:lnTo>
                    <a:pt x="3219" y="2871"/>
                  </a:lnTo>
                  <a:lnTo>
                    <a:pt x="3134" y="2780"/>
                  </a:lnTo>
                  <a:lnTo>
                    <a:pt x="2927" y="2750"/>
                  </a:lnTo>
                  <a:lnTo>
                    <a:pt x="2816" y="2683"/>
                  </a:lnTo>
                  <a:lnTo>
                    <a:pt x="2757" y="2787"/>
                  </a:lnTo>
                  <a:lnTo>
                    <a:pt x="2677" y="2878"/>
                  </a:lnTo>
                  <a:cubicBezTo>
                    <a:pt x="2624" y="2900"/>
                    <a:pt x="2570" y="2922"/>
                    <a:pt x="2517" y="2942"/>
                  </a:cubicBezTo>
                  <a:cubicBezTo>
                    <a:pt x="2470" y="2960"/>
                    <a:pt x="2423" y="2978"/>
                    <a:pt x="2376" y="2994"/>
                  </a:cubicBezTo>
                  <a:lnTo>
                    <a:pt x="2156" y="2979"/>
                  </a:lnTo>
                  <a:lnTo>
                    <a:pt x="2099" y="2906"/>
                  </a:lnTo>
                  <a:lnTo>
                    <a:pt x="2230" y="2775"/>
                  </a:lnTo>
                  <a:cubicBezTo>
                    <a:pt x="2285" y="2773"/>
                    <a:pt x="2340" y="2768"/>
                    <a:pt x="2394" y="2760"/>
                  </a:cubicBezTo>
                  <a:cubicBezTo>
                    <a:pt x="2490" y="2746"/>
                    <a:pt x="2584" y="2722"/>
                    <a:pt x="2675" y="2688"/>
                  </a:cubicBezTo>
                  <a:lnTo>
                    <a:pt x="2901" y="2602"/>
                  </a:lnTo>
                  <a:lnTo>
                    <a:pt x="3019" y="2479"/>
                  </a:lnTo>
                  <a:lnTo>
                    <a:pt x="3112" y="2372"/>
                  </a:lnTo>
                  <a:lnTo>
                    <a:pt x="2898" y="2424"/>
                  </a:lnTo>
                  <a:lnTo>
                    <a:pt x="2783" y="2528"/>
                  </a:lnTo>
                  <a:lnTo>
                    <a:pt x="2697" y="2585"/>
                  </a:lnTo>
                  <a:lnTo>
                    <a:pt x="2479" y="2672"/>
                  </a:lnTo>
                  <a:lnTo>
                    <a:pt x="2258" y="2701"/>
                  </a:lnTo>
                  <a:lnTo>
                    <a:pt x="2121" y="2716"/>
                  </a:lnTo>
                  <a:lnTo>
                    <a:pt x="2054" y="2795"/>
                  </a:lnTo>
                  <a:cubicBezTo>
                    <a:pt x="2021" y="2791"/>
                    <a:pt x="1989" y="2782"/>
                    <a:pt x="1959" y="2768"/>
                  </a:cubicBezTo>
                  <a:cubicBezTo>
                    <a:pt x="1907" y="2743"/>
                    <a:pt x="1861" y="2704"/>
                    <a:pt x="1827" y="2654"/>
                  </a:cubicBezTo>
                  <a:lnTo>
                    <a:pt x="1753" y="2654"/>
                  </a:lnTo>
                  <a:lnTo>
                    <a:pt x="1629" y="2679"/>
                  </a:lnTo>
                  <a:lnTo>
                    <a:pt x="1643" y="2812"/>
                  </a:lnTo>
                  <a:lnTo>
                    <a:pt x="1530" y="2782"/>
                  </a:lnTo>
                  <a:lnTo>
                    <a:pt x="1495" y="2713"/>
                  </a:lnTo>
                  <a:lnTo>
                    <a:pt x="1518" y="2587"/>
                  </a:lnTo>
                  <a:lnTo>
                    <a:pt x="1427" y="2565"/>
                  </a:lnTo>
                  <a:lnTo>
                    <a:pt x="1312" y="2551"/>
                  </a:lnTo>
                  <a:lnTo>
                    <a:pt x="1247" y="2571"/>
                  </a:lnTo>
                  <a:lnTo>
                    <a:pt x="1227" y="2482"/>
                  </a:lnTo>
                  <a:lnTo>
                    <a:pt x="1201" y="2390"/>
                  </a:lnTo>
                  <a:lnTo>
                    <a:pt x="1076" y="2390"/>
                  </a:lnTo>
                  <a:lnTo>
                    <a:pt x="964" y="2360"/>
                  </a:lnTo>
                  <a:lnTo>
                    <a:pt x="812" y="2294"/>
                  </a:lnTo>
                  <a:lnTo>
                    <a:pt x="745" y="2192"/>
                  </a:lnTo>
                  <a:lnTo>
                    <a:pt x="630" y="2185"/>
                  </a:lnTo>
                  <a:lnTo>
                    <a:pt x="593" y="2111"/>
                  </a:lnTo>
                  <a:lnTo>
                    <a:pt x="512" y="2002"/>
                  </a:lnTo>
                  <a:lnTo>
                    <a:pt x="428" y="1869"/>
                  </a:lnTo>
                  <a:lnTo>
                    <a:pt x="373" y="1738"/>
                  </a:lnTo>
                  <a:cubicBezTo>
                    <a:pt x="342" y="1717"/>
                    <a:pt x="313" y="1693"/>
                    <a:pt x="287" y="1666"/>
                  </a:cubicBezTo>
                  <a:cubicBezTo>
                    <a:pt x="248" y="1626"/>
                    <a:pt x="215" y="1580"/>
                    <a:pt x="188" y="1530"/>
                  </a:cubicBezTo>
                  <a:lnTo>
                    <a:pt x="140" y="1443"/>
                  </a:lnTo>
                  <a:lnTo>
                    <a:pt x="135" y="1337"/>
                  </a:lnTo>
                  <a:lnTo>
                    <a:pt x="62" y="1243"/>
                  </a:lnTo>
                  <a:lnTo>
                    <a:pt x="0" y="1191"/>
                  </a:lnTo>
                  <a:lnTo>
                    <a:pt x="0" y="1060"/>
                  </a:lnTo>
                  <a:lnTo>
                    <a:pt x="8" y="972"/>
                  </a:lnTo>
                  <a:lnTo>
                    <a:pt x="15" y="861"/>
                  </a:lnTo>
                  <a:lnTo>
                    <a:pt x="82" y="802"/>
                  </a:lnTo>
                  <a:lnTo>
                    <a:pt x="110" y="601"/>
                  </a:lnTo>
                  <a:lnTo>
                    <a:pt x="75" y="468"/>
                  </a:lnTo>
                  <a:lnTo>
                    <a:pt x="130" y="315"/>
                  </a:lnTo>
                  <a:lnTo>
                    <a:pt x="151" y="134"/>
                  </a:lnTo>
                  <a:lnTo>
                    <a:pt x="268" y="140"/>
                  </a:lnTo>
                  <a:lnTo>
                    <a:pt x="196" y="371"/>
                  </a:lnTo>
                  <a:lnTo>
                    <a:pt x="74" y="1050"/>
                  </a:lnTo>
                  <a:lnTo>
                    <a:pt x="247" y="1332"/>
                  </a:lnTo>
                  <a:lnTo>
                    <a:pt x="293" y="1442"/>
                  </a:lnTo>
                  <a:lnTo>
                    <a:pt x="293" y="1523"/>
                  </a:lnTo>
                  <a:lnTo>
                    <a:pt x="393" y="1652"/>
                  </a:lnTo>
                  <a:lnTo>
                    <a:pt x="485" y="1772"/>
                  </a:lnTo>
                  <a:lnTo>
                    <a:pt x="408" y="1986"/>
                  </a:lnTo>
                  <a:lnTo>
                    <a:pt x="588" y="1927"/>
                  </a:lnTo>
                  <a:lnTo>
                    <a:pt x="671" y="1957"/>
                  </a:lnTo>
                  <a:lnTo>
                    <a:pt x="755" y="2061"/>
                  </a:lnTo>
                  <a:lnTo>
                    <a:pt x="836" y="2124"/>
                  </a:lnTo>
                  <a:lnTo>
                    <a:pt x="924" y="2198"/>
                  </a:lnTo>
                  <a:lnTo>
                    <a:pt x="1083" y="2223"/>
                  </a:lnTo>
                  <a:lnTo>
                    <a:pt x="1187" y="2208"/>
                  </a:lnTo>
                  <a:lnTo>
                    <a:pt x="1236" y="2277"/>
                  </a:lnTo>
                  <a:lnTo>
                    <a:pt x="1424" y="2277"/>
                  </a:lnTo>
                  <a:lnTo>
                    <a:pt x="1470" y="2349"/>
                  </a:lnTo>
                  <a:lnTo>
                    <a:pt x="1642" y="2349"/>
                  </a:lnTo>
                  <a:lnTo>
                    <a:pt x="1730" y="2356"/>
                  </a:lnTo>
                  <a:lnTo>
                    <a:pt x="1872" y="2406"/>
                  </a:lnTo>
                  <a:lnTo>
                    <a:pt x="2099" y="2433"/>
                  </a:lnTo>
                  <a:lnTo>
                    <a:pt x="2229" y="2426"/>
                  </a:lnTo>
                  <a:lnTo>
                    <a:pt x="2303" y="2330"/>
                  </a:lnTo>
                  <a:lnTo>
                    <a:pt x="2288" y="2222"/>
                  </a:lnTo>
                  <a:lnTo>
                    <a:pt x="2212" y="2237"/>
                  </a:lnTo>
                  <a:lnTo>
                    <a:pt x="2198" y="2140"/>
                  </a:lnTo>
                  <a:lnTo>
                    <a:pt x="2121" y="2024"/>
                  </a:lnTo>
                  <a:lnTo>
                    <a:pt x="2052" y="1883"/>
                  </a:lnTo>
                  <a:lnTo>
                    <a:pt x="2200" y="1804"/>
                  </a:lnTo>
                  <a:lnTo>
                    <a:pt x="2326" y="1715"/>
                  </a:lnTo>
                  <a:lnTo>
                    <a:pt x="2228" y="1606"/>
                  </a:lnTo>
                  <a:lnTo>
                    <a:pt x="2230" y="1518"/>
                  </a:lnTo>
                  <a:lnTo>
                    <a:pt x="2269" y="1377"/>
                  </a:lnTo>
                  <a:lnTo>
                    <a:pt x="2166" y="1354"/>
                  </a:lnTo>
                  <a:lnTo>
                    <a:pt x="2035" y="1280"/>
                  </a:lnTo>
                  <a:lnTo>
                    <a:pt x="2038" y="1119"/>
                  </a:lnTo>
                  <a:lnTo>
                    <a:pt x="2244" y="1090"/>
                  </a:lnTo>
                  <a:lnTo>
                    <a:pt x="2262" y="1193"/>
                  </a:lnTo>
                  <a:lnTo>
                    <a:pt x="2318" y="1302"/>
                  </a:lnTo>
                  <a:lnTo>
                    <a:pt x="2431" y="1117"/>
                  </a:lnTo>
                  <a:lnTo>
                    <a:pt x="2594" y="1035"/>
                  </a:lnTo>
                  <a:lnTo>
                    <a:pt x="2753" y="998"/>
                  </a:lnTo>
                  <a:lnTo>
                    <a:pt x="2888" y="998"/>
                  </a:lnTo>
                  <a:lnTo>
                    <a:pt x="2923" y="1065"/>
                  </a:lnTo>
                  <a:lnTo>
                    <a:pt x="3069" y="1072"/>
                  </a:lnTo>
                  <a:lnTo>
                    <a:pt x="3108" y="1149"/>
                  </a:lnTo>
                  <a:lnTo>
                    <a:pt x="3239" y="1082"/>
                  </a:lnTo>
                  <a:lnTo>
                    <a:pt x="3274" y="1018"/>
                  </a:lnTo>
                  <a:lnTo>
                    <a:pt x="3225" y="929"/>
                  </a:lnTo>
                  <a:lnTo>
                    <a:pt x="3135" y="825"/>
                  </a:lnTo>
                  <a:cubicBezTo>
                    <a:pt x="3100" y="795"/>
                    <a:pt x="3075" y="755"/>
                    <a:pt x="3061" y="709"/>
                  </a:cubicBezTo>
                  <a:cubicBezTo>
                    <a:pt x="3045" y="658"/>
                    <a:pt x="3045" y="603"/>
                    <a:pt x="3061" y="551"/>
                  </a:cubicBezTo>
                  <a:lnTo>
                    <a:pt x="3114" y="415"/>
                  </a:lnTo>
                  <a:lnTo>
                    <a:pt x="3174" y="331"/>
                  </a:lnTo>
                  <a:lnTo>
                    <a:pt x="3258" y="299"/>
                  </a:lnTo>
                  <a:lnTo>
                    <a:pt x="3443" y="344"/>
                  </a:lnTo>
                  <a:lnTo>
                    <a:pt x="3508" y="405"/>
                  </a:lnTo>
                  <a:lnTo>
                    <a:pt x="3570" y="469"/>
                  </a:lnTo>
                  <a:lnTo>
                    <a:pt x="3623" y="555"/>
                  </a:lnTo>
                  <a:lnTo>
                    <a:pt x="3566" y="680"/>
                  </a:lnTo>
                  <a:lnTo>
                    <a:pt x="3691" y="725"/>
                  </a:lnTo>
                  <a:lnTo>
                    <a:pt x="3724" y="631"/>
                  </a:lnTo>
                  <a:lnTo>
                    <a:pt x="3749" y="451"/>
                  </a:lnTo>
                  <a:lnTo>
                    <a:pt x="3793" y="340"/>
                  </a:lnTo>
                  <a:lnTo>
                    <a:pt x="3814" y="110"/>
                  </a:lnTo>
                  <a:lnTo>
                    <a:pt x="3868" y="0"/>
                  </a:lnTo>
                  <a:lnTo>
                    <a:pt x="4025" y="31"/>
                  </a:lnTo>
                  <a:lnTo>
                    <a:pt x="4108" y="78"/>
                  </a:lnTo>
                  <a:lnTo>
                    <a:pt x="4156" y="181"/>
                  </a:lnTo>
                  <a:lnTo>
                    <a:pt x="4253" y="151"/>
                  </a:lnTo>
                  <a:lnTo>
                    <a:pt x="4367" y="92"/>
                  </a:lnTo>
                  <a:cubicBezTo>
                    <a:pt x="4405" y="76"/>
                    <a:pt x="4445" y="68"/>
                    <a:pt x="4486" y="70"/>
                  </a:cubicBezTo>
                  <a:cubicBezTo>
                    <a:pt x="4528" y="71"/>
                    <a:pt x="4569" y="83"/>
                    <a:pt x="4606" y="104"/>
                  </a:cubicBezTo>
                  <a:lnTo>
                    <a:pt x="4716" y="162"/>
                  </a:lnTo>
                  <a:lnTo>
                    <a:pt x="4781" y="268"/>
                  </a:lnTo>
                  <a:lnTo>
                    <a:pt x="4875" y="254"/>
                  </a:lnTo>
                  <a:lnTo>
                    <a:pt x="4955" y="313"/>
                  </a:lnTo>
                  <a:lnTo>
                    <a:pt x="4934" y="396"/>
                  </a:lnTo>
                  <a:lnTo>
                    <a:pt x="4969" y="492"/>
                  </a:lnTo>
                  <a:lnTo>
                    <a:pt x="5036" y="567"/>
                  </a:lnTo>
                  <a:lnTo>
                    <a:pt x="4983" y="620"/>
                  </a:lnTo>
                  <a:lnTo>
                    <a:pt x="4970" y="701"/>
                  </a:lnTo>
                  <a:lnTo>
                    <a:pt x="5114" y="798"/>
                  </a:lnTo>
                  <a:lnTo>
                    <a:pt x="5178" y="901"/>
                  </a:lnTo>
                  <a:lnTo>
                    <a:pt x="5280" y="1037"/>
                  </a:lnTo>
                  <a:lnTo>
                    <a:pt x="5361" y="1143"/>
                  </a:lnTo>
                  <a:lnTo>
                    <a:pt x="5403" y="1254"/>
                  </a:lnTo>
                  <a:lnTo>
                    <a:pt x="5445" y="1414"/>
                  </a:lnTo>
                  <a:lnTo>
                    <a:pt x="5552" y="1441"/>
                  </a:lnTo>
                  <a:lnTo>
                    <a:pt x="5552" y="1572"/>
                  </a:lnTo>
                  <a:lnTo>
                    <a:pt x="5628" y="1696"/>
                  </a:lnTo>
                  <a:lnTo>
                    <a:pt x="5741" y="1590"/>
                  </a:lnTo>
                  <a:lnTo>
                    <a:pt x="5864" y="1604"/>
                  </a:lnTo>
                  <a:lnTo>
                    <a:pt x="5906" y="1698"/>
                  </a:lnTo>
                  <a:lnTo>
                    <a:pt x="6031" y="1691"/>
                  </a:lnTo>
                  <a:lnTo>
                    <a:pt x="6147" y="1683"/>
                  </a:lnTo>
                  <a:lnTo>
                    <a:pt x="6221" y="1668"/>
                  </a:lnTo>
                  <a:lnTo>
                    <a:pt x="6284" y="1754"/>
                  </a:lnTo>
                  <a:lnTo>
                    <a:pt x="6357" y="1690"/>
                  </a:lnTo>
                  <a:lnTo>
                    <a:pt x="6413" y="1559"/>
                  </a:lnTo>
                  <a:lnTo>
                    <a:pt x="6465" y="1660"/>
                  </a:lnTo>
                  <a:lnTo>
                    <a:pt x="6417" y="1769"/>
                  </a:lnTo>
                  <a:lnTo>
                    <a:pt x="6412" y="1877"/>
                  </a:lnTo>
                  <a:lnTo>
                    <a:pt x="6481" y="1936"/>
                  </a:lnTo>
                  <a:lnTo>
                    <a:pt x="6563" y="1822"/>
                  </a:lnTo>
                  <a:lnTo>
                    <a:pt x="6625" y="1758"/>
                  </a:lnTo>
                  <a:lnTo>
                    <a:pt x="6669" y="1841"/>
                  </a:lnTo>
                  <a:lnTo>
                    <a:pt x="6625" y="1957"/>
                  </a:lnTo>
                  <a:lnTo>
                    <a:pt x="6731" y="1994"/>
                  </a:lnTo>
                  <a:lnTo>
                    <a:pt x="6807" y="2069"/>
                  </a:lnTo>
                  <a:lnTo>
                    <a:pt x="6890" y="2135"/>
                  </a:lnTo>
                  <a:lnTo>
                    <a:pt x="6978" y="2204"/>
                  </a:lnTo>
                  <a:lnTo>
                    <a:pt x="7027" y="2270"/>
                  </a:lnTo>
                  <a:lnTo>
                    <a:pt x="7091" y="2327"/>
                  </a:lnTo>
                  <a:lnTo>
                    <a:pt x="7170" y="2349"/>
                  </a:lnTo>
                  <a:lnTo>
                    <a:pt x="7165" y="2275"/>
                  </a:lnTo>
                  <a:lnTo>
                    <a:pt x="7110" y="2144"/>
                  </a:lnTo>
                  <a:lnTo>
                    <a:pt x="7296" y="2137"/>
                  </a:lnTo>
                  <a:lnTo>
                    <a:pt x="7472" y="2095"/>
                  </a:lnTo>
                  <a:cubicBezTo>
                    <a:pt x="7497" y="2085"/>
                    <a:pt x="7514" y="2059"/>
                    <a:pt x="7514" y="2031"/>
                  </a:cubicBezTo>
                  <a:cubicBezTo>
                    <a:pt x="7514" y="1939"/>
                    <a:pt x="7398" y="1910"/>
                    <a:pt x="7359" y="1991"/>
                  </a:cubicBezTo>
                  <a:lnTo>
                    <a:pt x="7180" y="1932"/>
                  </a:lnTo>
                  <a:lnTo>
                    <a:pt x="7115" y="1848"/>
                  </a:lnTo>
                  <a:lnTo>
                    <a:pt x="7171" y="1788"/>
                  </a:lnTo>
                  <a:lnTo>
                    <a:pt x="7154" y="1702"/>
                  </a:lnTo>
                  <a:lnTo>
                    <a:pt x="7197" y="1532"/>
                  </a:lnTo>
                  <a:lnTo>
                    <a:pt x="7001" y="1616"/>
                  </a:lnTo>
                  <a:lnTo>
                    <a:pt x="6874" y="1710"/>
                  </a:lnTo>
                  <a:lnTo>
                    <a:pt x="6760" y="1730"/>
                  </a:lnTo>
                  <a:lnTo>
                    <a:pt x="6767" y="1582"/>
                  </a:lnTo>
                  <a:lnTo>
                    <a:pt x="6704" y="1510"/>
                  </a:lnTo>
                  <a:lnTo>
                    <a:pt x="6683" y="1398"/>
                  </a:lnTo>
                  <a:lnTo>
                    <a:pt x="6811" y="1298"/>
                  </a:lnTo>
                  <a:lnTo>
                    <a:pt x="6911" y="1176"/>
                  </a:lnTo>
                  <a:lnTo>
                    <a:pt x="6929" y="1048"/>
                  </a:lnTo>
                  <a:lnTo>
                    <a:pt x="6901" y="918"/>
                  </a:lnTo>
                  <a:lnTo>
                    <a:pt x="6982" y="827"/>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200">
                  <a:solidFill>
                    <a:srgbClr val="070707"/>
                  </a:solidFill>
                  <a:latin typeface="Calibri"/>
                  <a:ea typeface="Calibri"/>
                  <a:cs typeface="Calibri"/>
                  <a:sym typeface="Calibri"/>
                </a:defRPr>
              </a:pPr>
              <a:endParaRPr/>
            </a:p>
          </p:txBody>
        </p:sp>
        <p:sp>
          <p:nvSpPr>
            <p:cNvPr id="652" name="Shape 652"/>
            <p:cNvSpPr/>
            <p:nvPr/>
          </p:nvSpPr>
          <p:spPr>
            <a:xfrm>
              <a:off x="1662692" y="1402243"/>
              <a:ext cx="75043" cy="67075"/>
            </a:xfrm>
            <a:custGeom>
              <a:avLst/>
              <a:gdLst/>
              <a:ahLst/>
              <a:cxnLst>
                <a:cxn ang="0">
                  <a:pos x="wd2" y="hd2"/>
                </a:cxn>
                <a:cxn ang="5400000">
                  <a:pos x="wd2" y="hd2"/>
                </a:cxn>
                <a:cxn ang="10800000">
                  <a:pos x="wd2" y="hd2"/>
                </a:cxn>
                <a:cxn ang="16200000">
                  <a:pos x="wd2" y="hd2"/>
                </a:cxn>
              </a:cxnLst>
              <a:rect l="0" t="0" r="r" b="b"/>
              <a:pathLst>
                <a:path w="21600" h="21600" extrusionOk="0">
                  <a:moveTo>
                    <a:pt x="8384" y="2101"/>
                  </a:moveTo>
                  <a:lnTo>
                    <a:pt x="0" y="10018"/>
                  </a:lnTo>
                  <a:lnTo>
                    <a:pt x="1924" y="21600"/>
                  </a:lnTo>
                  <a:lnTo>
                    <a:pt x="9832" y="12960"/>
                  </a:lnTo>
                  <a:lnTo>
                    <a:pt x="21600" y="0"/>
                  </a:lnTo>
                  <a:lnTo>
                    <a:pt x="8384" y="2101"/>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53" name="Shape 653"/>
            <p:cNvSpPr/>
            <p:nvPr/>
          </p:nvSpPr>
          <p:spPr>
            <a:xfrm>
              <a:off x="1862171" y="2005560"/>
              <a:ext cx="37435" cy="43679"/>
            </a:xfrm>
            <a:custGeom>
              <a:avLst/>
              <a:gdLst/>
              <a:ahLst/>
              <a:cxnLst>
                <a:cxn ang="0">
                  <a:pos x="wd2" y="hd2"/>
                </a:cxn>
                <a:cxn ang="5400000">
                  <a:pos x="wd2" y="hd2"/>
                </a:cxn>
                <a:cxn ang="10800000">
                  <a:pos x="wd2" y="hd2"/>
                </a:cxn>
                <a:cxn ang="16200000">
                  <a:pos x="wd2" y="hd2"/>
                </a:cxn>
              </a:cxnLst>
              <a:rect l="0" t="0" r="r" b="b"/>
              <a:pathLst>
                <a:path w="21600" h="21600" extrusionOk="0">
                  <a:moveTo>
                    <a:pt x="14695" y="0"/>
                  </a:moveTo>
                  <a:lnTo>
                    <a:pt x="2150" y="1966"/>
                  </a:lnTo>
                  <a:lnTo>
                    <a:pt x="0" y="14899"/>
                  </a:lnTo>
                  <a:lnTo>
                    <a:pt x="13781" y="21600"/>
                  </a:lnTo>
                  <a:lnTo>
                    <a:pt x="21600" y="8558"/>
                  </a:lnTo>
                  <a:lnTo>
                    <a:pt x="14695" y="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54" name="Shape 654"/>
            <p:cNvSpPr/>
            <p:nvPr/>
          </p:nvSpPr>
          <p:spPr>
            <a:xfrm>
              <a:off x="2188559" y="1748287"/>
              <a:ext cx="64815" cy="102458"/>
            </a:xfrm>
            <a:custGeom>
              <a:avLst/>
              <a:gdLst/>
              <a:ahLst/>
              <a:cxnLst>
                <a:cxn ang="0">
                  <a:pos x="wd2" y="hd2"/>
                </a:cxn>
                <a:cxn ang="5400000">
                  <a:pos x="wd2" y="hd2"/>
                </a:cxn>
                <a:cxn ang="10800000">
                  <a:pos x="wd2" y="hd2"/>
                </a:cxn>
                <a:cxn ang="16200000">
                  <a:pos x="wd2" y="hd2"/>
                </a:cxn>
              </a:cxnLst>
              <a:rect l="0" t="0" r="r" b="b"/>
              <a:pathLst>
                <a:path w="21600" h="21600" extrusionOk="0">
                  <a:moveTo>
                    <a:pt x="11311" y="1188"/>
                  </a:moveTo>
                  <a:lnTo>
                    <a:pt x="2903" y="3754"/>
                  </a:lnTo>
                  <a:lnTo>
                    <a:pt x="6906" y="9918"/>
                  </a:lnTo>
                  <a:lnTo>
                    <a:pt x="0" y="19975"/>
                  </a:lnTo>
                  <a:lnTo>
                    <a:pt x="8431" y="21600"/>
                  </a:lnTo>
                  <a:lnTo>
                    <a:pt x="15976" y="18316"/>
                  </a:lnTo>
                  <a:lnTo>
                    <a:pt x="18572" y="10244"/>
                  </a:lnTo>
                  <a:lnTo>
                    <a:pt x="21600" y="5318"/>
                  </a:lnTo>
                  <a:lnTo>
                    <a:pt x="19816" y="0"/>
                  </a:lnTo>
                  <a:lnTo>
                    <a:pt x="11311" y="1188"/>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55" name="Shape 655"/>
            <p:cNvSpPr/>
            <p:nvPr/>
          </p:nvSpPr>
          <p:spPr>
            <a:xfrm>
              <a:off x="2015450" y="1829303"/>
              <a:ext cx="40897" cy="47745"/>
            </a:xfrm>
            <a:custGeom>
              <a:avLst/>
              <a:gdLst/>
              <a:ahLst/>
              <a:cxnLst>
                <a:cxn ang="0">
                  <a:pos x="wd2" y="hd2"/>
                </a:cxn>
                <a:cxn ang="5400000">
                  <a:pos x="wd2" y="hd2"/>
                </a:cxn>
                <a:cxn ang="10800000">
                  <a:pos x="wd2" y="hd2"/>
                </a:cxn>
                <a:cxn ang="16200000">
                  <a:pos x="wd2" y="hd2"/>
                </a:cxn>
              </a:cxnLst>
              <a:rect l="0" t="0" r="r" b="b"/>
              <a:pathLst>
                <a:path w="21600" h="21600" extrusionOk="0">
                  <a:moveTo>
                    <a:pt x="9701" y="0"/>
                  </a:moveTo>
                  <a:lnTo>
                    <a:pt x="2286" y="8809"/>
                  </a:lnTo>
                  <a:lnTo>
                    <a:pt x="0" y="21600"/>
                  </a:lnTo>
                  <a:lnTo>
                    <a:pt x="15560" y="16644"/>
                  </a:lnTo>
                  <a:lnTo>
                    <a:pt x="21600" y="3209"/>
                  </a:lnTo>
                  <a:lnTo>
                    <a:pt x="9701" y="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56" name="Shape 656"/>
            <p:cNvSpPr/>
            <p:nvPr/>
          </p:nvSpPr>
          <p:spPr>
            <a:xfrm>
              <a:off x="4019132" y="637076"/>
              <a:ext cx="33618" cy="46105"/>
            </a:xfrm>
            <a:custGeom>
              <a:avLst/>
              <a:gdLst/>
              <a:ahLst/>
              <a:cxnLst>
                <a:cxn ang="0">
                  <a:pos x="wd2" y="hd2"/>
                </a:cxn>
                <a:cxn ang="5400000">
                  <a:pos x="wd2" y="hd2"/>
                </a:cxn>
                <a:cxn ang="10800000">
                  <a:pos x="wd2" y="hd2"/>
                </a:cxn>
                <a:cxn ang="16200000">
                  <a:pos x="wd2" y="hd2"/>
                </a:cxn>
              </a:cxnLst>
              <a:rect l="0" t="0" r="r" b="b"/>
              <a:pathLst>
                <a:path w="21600" h="21600" extrusionOk="0">
                  <a:moveTo>
                    <a:pt x="17459" y="0"/>
                  </a:moveTo>
                  <a:lnTo>
                    <a:pt x="0" y="7565"/>
                  </a:lnTo>
                  <a:lnTo>
                    <a:pt x="9131" y="21600"/>
                  </a:lnTo>
                  <a:lnTo>
                    <a:pt x="21600" y="15555"/>
                  </a:lnTo>
                  <a:lnTo>
                    <a:pt x="17459" y="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57" name="Shape 657"/>
            <p:cNvSpPr/>
            <p:nvPr/>
          </p:nvSpPr>
          <p:spPr>
            <a:xfrm>
              <a:off x="3977382" y="699864"/>
              <a:ext cx="38758" cy="36373"/>
            </a:xfrm>
            <a:custGeom>
              <a:avLst/>
              <a:gdLst/>
              <a:ahLst/>
              <a:cxnLst>
                <a:cxn ang="0">
                  <a:pos x="wd2" y="hd2"/>
                </a:cxn>
                <a:cxn ang="5400000">
                  <a:pos x="wd2" y="hd2"/>
                </a:cxn>
                <a:cxn ang="10800000">
                  <a:pos x="wd2" y="hd2"/>
                </a:cxn>
                <a:cxn ang="16200000">
                  <a:pos x="wd2" y="hd2"/>
                </a:cxn>
              </a:cxnLst>
              <a:rect l="0" t="0" r="r" b="b"/>
              <a:pathLst>
                <a:path w="21600" h="21600" extrusionOk="0">
                  <a:moveTo>
                    <a:pt x="9589" y="0"/>
                  </a:moveTo>
                  <a:lnTo>
                    <a:pt x="0" y="7324"/>
                  </a:lnTo>
                  <a:lnTo>
                    <a:pt x="11835" y="21600"/>
                  </a:lnTo>
                  <a:lnTo>
                    <a:pt x="21600" y="7437"/>
                  </a:lnTo>
                  <a:lnTo>
                    <a:pt x="9589" y="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58" name="Shape 658"/>
            <p:cNvSpPr/>
            <p:nvPr/>
          </p:nvSpPr>
          <p:spPr>
            <a:xfrm>
              <a:off x="4376219" y="2699101"/>
              <a:ext cx="80622" cy="65348"/>
            </a:xfrm>
            <a:custGeom>
              <a:avLst/>
              <a:gdLst/>
              <a:ahLst/>
              <a:cxnLst>
                <a:cxn ang="0">
                  <a:pos x="wd2" y="hd2"/>
                </a:cxn>
                <a:cxn ang="5400000">
                  <a:pos x="wd2" y="hd2"/>
                </a:cxn>
                <a:cxn ang="10800000">
                  <a:pos x="wd2" y="hd2"/>
                </a:cxn>
                <a:cxn ang="16200000">
                  <a:pos x="wd2" y="hd2"/>
                </a:cxn>
              </a:cxnLst>
              <a:rect l="0" t="0" r="r" b="b"/>
              <a:pathLst>
                <a:path w="21600" h="21600" extrusionOk="0">
                  <a:moveTo>
                    <a:pt x="12863" y="1314"/>
                  </a:moveTo>
                  <a:lnTo>
                    <a:pt x="3082" y="0"/>
                  </a:lnTo>
                  <a:lnTo>
                    <a:pt x="0" y="13744"/>
                  </a:lnTo>
                  <a:lnTo>
                    <a:pt x="4388" y="21412"/>
                  </a:lnTo>
                  <a:lnTo>
                    <a:pt x="16385" y="21600"/>
                  </a:lnTo>
                  <a:lnTo>
                    <a:pt x="21600" y="6584"/>
                  </a:lnTo>
                  <a:lnTo>
                    <a:pt x="12863" y="1314"/>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59" name="Shape 659"/>
            <p:cNvSpPr/>
            <p:nvPr/>
          </p:nvSpPr>
          <p:spPr>
            <a:xfrm>
              <a:off x="4512315" y="2706566"/>
              <a:ext cx="51144" cy="87720"/>
            </a:xfrm>
            <a:custGeom>
              <a:avLst/>
              <a:gdLst/>
              <a:ahLst/>
              <a:cxnLst>
                <a:cxn ang="0">
                  <a:pos x="wd2" y="hd2"/>
                </a:cxn>
                <a:cxn ang="5400000">
                  <a:pos x="wd2" y="hd2"/>
                </a:cxn>
                <a:cxn ang="10800000">
                  <a:pos x="wd2" y="hd2"/>
                </a:cxn>
                <a:cxn ang="16200000">
                  <a:pos x="wd2" y="hd2"/>
                </a:cxn>
              </a:cxnLst>
              <a:rect l="0" t="0" r="r" b="b"/>
              <a:pathLst>
                <a:path w="21600" h="21600" extrusionOk="0">
                  <a:moveTo>
                    <a:pt x="10691" y="0"/>
                  </a:moveTo>
                  <a:lnTo>
                    <a:pt x="0" y="3197"/>
                  </a:lnTo>
                  <a:lnTo>
                    <a:pt x="349" y="9792"/>
                  </a:lnTo>
                  <a:lnTo>
                    <a:pt x="3031" y="18244"/>
                  </a:lnTo>
                  <a:lnTo>
                    <a:pt x="15055" y="21600"/>
                  </a:lnTo>
                  <a:lnTo>
                    <a:pt x="21600" y="13149"/>
                  </a:lnTo>
                  <a:lnTo>
                    <a:pt x="17522" y="4680"/>
                  </a:lnTo>
                  <a:lnTo>
                    <a:pt x="10691" y="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60" name="Shape 660"/>
            <p:cNvSpPr/>
            <p:nvPr/>
          </p:nvSpPr>
          <p:spPr>
            <a:xfrm>
              <a:off x="4554500" y="2876356"/>
              <a:ext cx="34520" cy="57093"/>
            </a:xfrm>
            <a:custGeom>
              <a:avLst/>
              <a:gdLst/>
              <a:ahLst/>
              <a:cxnLst>
                <a:cxn ang="0">
                  <a:pos x="wd2" y="hd2"/>
                </a:cxn>
                <a:cxn ang="5400000">
                  <a:pos x="wd2" y="hd2"/>
                </a:cxn>
                <a:cxn ang="10800000">
                  <a:pos x="wd2" y="hd2"/>
                </a:cxn>
                <a:cxn ang="16200000">
                  <a:pos x="wd2" y="hd2"/>
                </a:cxn>
              </a:cxnLst>
              <a:rect l="0" t="0" r="r" b="b"/>
              <a:pathLst>
                <a:path w="21600" h="21600" extrusionOk="0">
                  <a:moveTo>
                    <a:pt x="9036" y="0"/>
                  </a:moveTo>
                  <a:lnTo>
                    <a:pt x="0" y="11875"/>
                  </a:lnTo>
                  <a:lnTo>
                    <a:pt x="4136" y="21600"/>
                  </a:lnTo>
                  <a:lnTo>
                    <a:pt x="17945" y="19175"/>
                  </a:lnTo>
                  <a:lnTo>
                    <a:pt x="21600" y="1742"/>
                  </a:lnTo>
                  <a:lnTo>
                    <a:pt x="9036" y="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61" name="Shape 661"/>
            <p:cNvSpPr/>
            <p:nvPr/>
          </p:nvSpPr>
          <p:spPr>
            <a:xfrm>
              <a:off x="4933914" y="2706322"/>
              <a:ext cx="38950" cy="64012"/>
            </a:xfrm>
            <a:custGeom>
              <a:avLst/>
              <a:gdLst/>
              <a:ahLst/>
              <a:cxnLst>
                <a:cxn ang="0">
                  <a:pos x="wd2" y="hd2"/>
                </a:cxn>
                <a:cxn ang="5400000">
                  <a:pos x="wd2" y="hd2"/>
                </a:cxn>
                <a:cxn ang="10800000">
                  <a:pos x="wd2" y="hd2"/>
                </a:cxn>
                <a:cxn ang="16200000">
                  <a:pos x="wd2" y="hd2"/>
                </a:cxn>
              </a:cxnLst>
              <a:rect l="0" t="0" r="r" b="b"/>
              <a:pathLst>
                <a:path w="21600" h="21600" extrusionOk="0">
                  <a:moveTo>
                    <a:pt x="11910" y="0"/>
                  </a:moveTo>
                  <a:lnTo>
                    <a:pt x="880" y="2109"/>
                  </a:lnTo>
                  <a:lnTo>
                    <a:pt x="0" y="13088"/>
                  </a:lnTo>
                  <a:lnTo>
                    <a:pt x="7921" y="21600"/>
                  </a:lnTo>
                  <a:lnTo>
                    <a:pt x="21600" y="7612"/>
                  </a:lnTo>
                  <a:lnTo>
                    <a:pt x="11910" y="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62" name="Shape 662"/>
            <p:cNvSpPr/>
            <p:nvPr/>
          </p:nvSpPr>
          <p:spPr>
            <a:xfrm>
              <a:off x="4968602" y="2609648"/>
              <a:ext cx="39093" cy="43381"/>
            </a:xfrm>
            <a:custGeom>
              <a:avLst/>
              <a:gdLst/>
              <a:ahLst/>
              <a:cxnLst>
                <a:cxn ang="0">
                  <a:pos x="wd2" y="hd2"/>
                </a:cxn>
                <a:cxn ang="5400000">
                  <a:pos x="wd2" y="hd2"/>
                </a:cxn>
                <a:cxn ang="10800000">
                  <a:pos x="wd2" y="hd2"/>
                </a:cxn>
                <a:cxn ang="16200000">
                  <a:pos x="wd2" y="hd2"/>
                </a:cxn>
              </a:cxnLst>
              <a:rect l="0" t="0" r="r" b="b"/>
              <a:pathLst>
                <a:path w="21600" h="21600" extrusionOk="0">
                  <a:moveTo>
                    <a:pt x="3498" y="0"/>
                  </a:moveTo>
                  <a:lnTo>
                    <a:pt x="0" y="9289"/>
                  </a:lnTo>
                  <a:lnTo>
                    <a:pt x="7613" y="17722"/>
                  </a:lnTo>
                  <a:lnTo>
                    <a:pt x="19807" y="21600"/>
                  </a:lnTo>
                  <a:lnTo>
                    <a:pt x="21600" y="4514"/>
                  </a:lnTo>
                  <a:lnTo>
                    <a:pt x="3498" y="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63" name="Shape 663"/>
            <p:cNvSpPr/>
            <p:nvPr/>
          </p:nvSpPr>
          <p:spPr>
            <a:xfrm>
              <a:off x="4735376" y="5309627"/>
              <a:ext cx="706031" cy="220921"/>
            </a:xfrm>
            <a:custGeom>
              <a:avLst/>
              <a:gdLst/>
              <a:ahLst/>
              <a:cxnLst>
                <a:cxn ang="0">
                  <a:pos x="wd2" y="hd2"/>
                </a:cxn>
                <a:cxn ang="5400000">
                  <a:pos x="wd2" y="hd2"/>
                </a:cxn>
                <a:cxn ang="10800000">
                  <a:pos x="wd2" y="hd2"/>
                </a:cxn>
                <a:cxn ang="16200000">
                  <a:pos x="wd2" y="hd2"/>
                </a:cxn>
              </a:cxnLst>
              <a:rect l="0" t="0" r="r" b="b"/>
              <a:pathLst>
                <a:path w="21600" h="20258" extrusionOk="0">
                  <a:moveTo>
                    <a:pt x="0" y="14220"/>
                  </a:moveTo>
                  <a:lnTo>
                    <a:pt x="613" y="10143"/>
                  </a:lnTo>
                  <a:lnTo>
                    <a:pt x="2247" y="6258"/>
                  </a:lnTo>
                  <a:lnTo>
                    <a:pt x="3538" y="5398"/>
                  </a:lnTo>
                  <a:lnTo>
                    <a:pt x="5022" y="3450"/>
                  </a:lnTo>
                  <a:lnTo>
                    <a:pt x="6054" y="2255"/>
                  </a:lnTo>
                  <a:lnTo>
                    <a:pt x="7558" y="1542"/>
                  </a:lnTo>
                  <a:lnTo>
                    <a:pt x="9385" y="0"/>
                  </a:lnTo>
                  <a:cubicBezTo>
                    <a:pt x="9830" y="32"/>
                    <a:pt x="10273" y="131"/>
                    <a:pt x="10715" y="295"/>
                  </a:cubicBezTo>
                  <a:cubicBezTo>
                    <a:pt x="11331" y="526"/>
                    <a:pt x="11942" y="884"/>
                    <a:pt x="12542" y="1369"/>
                  </a:cubicBezTo>
                  <a:lnTo>
                    <a:pt x="14366" y="1488"/>
                  </a:lnTo>
                  <a:lnTo>
                    <a:pt x="15018" y="2024"/>
                  </a:lnTo>
                  <a:cubicBezTo>
                    <a:pt x="15400" y="3033"/>
                    <a:pt x="15828" y="3875"/>
                    <a:pt x="16289" y="4524"/>
                  </a:cubicBezTo>
                  <a:cubicBezTo>
                    <a:pt x="16814" y="5262"/>
                    <a:pt x="17376" y="5742"/>
                    <a:pt x="17952" y="5944"/>
                  </a:cubicBezTo>
                  <a:lnTo>
                    <a:pt x="19084" y="6301"/>
                  </a:lnTo>
                  <a:lnTo>
                    <a:pt x="20389" y="7015"/>
                  </a:lnTo>
                  <a:lnTo>
                    <a:pt x="21600" y="8741"/>
                  </a:lnTo>
                  <a:lnTo>
                    <a:pt x="21441" y="11114"/>
                  </a:lnTo>
                  <a:lnTo>
                    <a:pt x="20766" y="12178"/>
                  </a:lnTo>
                  <a:lnTo>
                    <a:pt x="19161" y="13896"/>
                  </a:lnTo>
                  <a:lnTo>
                    <a:pt x="18031" y="15146"/>
                  </a:lnTo>
                  <a:cubicBezTo>
                    <a:pt x="17549" y="14608"/>
                    <a:pt x="17009" y="14808"/>
                    <a:pt x="16584" y="15681"/>
                  </a:cubicBezTo>
                  <a:cubicBezTo>
                    <a:pt x="16194" y="16484"/>
                    <a:pt x="15934" y="17809"/>
                    <a:pt x="15492" y="18345"/>
                  </a:cubicBezTo>
                  <a:cubicBezTo>
                    <a:pt x="15117" y="18799"/>
                    <a:pt x="14689" y="18593"/>
                    <a:pt x="14381" y="17809"/>
                  </a:cubicBezTo>
                  <a:lnTo>
                    <a:pt x="15053" y="13666"/>
                  </a:lnTo>
                  <a:lnTo>
                    <a:pt x="13847" y="14915"/>
                  </a:lnTo>
                  <a:cubicBezTo>
                    <a:pt x="13591" y="14965"/>
                    <a:pt x="13334" y="14965"/>
                    <a:pt x="13078" y="14915"/>
                  </a:cubicBezTo>
                  <a:cubicBezTo>
                    <a:pt x="12502" y="14804"/>
                    <a:pt x="11934" y="14443"/>
                    <a:pt x="11393" y="13844"/>
                  </a:cubicBezTo>
                  <a:lnTo>
                    <a:pt x="11097" y="11716"/>
                  </a:lnTo>
                  <a:lnTo>
                    <a:pt x="12539" y="11478"/>
                  </a:lnTo>
                  <a:lnTo>
                    <a:pt x="13155" y="9455"/>
                  </a:lnTo>
                  <a:lnTo>
                    <a:pt x="11789" y="9455"/>
                  </a:lnTo>
                  <a:lnTo>
                    <a:pt x="10226" y="11173"/>
                  </a:lnTo>
                  <a:lnTo>
                    <a:pt x="8997" y="10638"/>
                  </a:lnTo>
                  <a:lnTo>
                    <a:pt x="8109" y="9931"/>
                  </a:lnTo>
                  <a:lnTo>
                    <a:pt x="7039" y="9931"/>
                  </a:lnTo>
                  <a:lnTo>
                    <a:pt x="5391" y="9574"/>
                  </a:lnTo>
                  <a:cubicBezTo>
                    <a:pt x="5206" y="9574"/>
                    <a:pt x="5021" y="9574"/>
                    <a:pt x="4835" y="9574"/>
                  </a:cubicBezTo>
                  <a:cubicBezTo>
                    <a:pt x="4650" y="9574"/>
                    <a:pt x="4465" y="9574"/>
                    <a:pt x="4280" y="9574"/>
                  </a:cubicBezTo>
                  <a:lnTo>
                    <a:pt x="3270" y="12133"/>
                  </a:lnTo>
                  <a:lnTo>
                    <a:pt x="5669" y="11821"/>
                  </a:lnTo>
                  <a:lnTo>
                    <a:pt x="7258" y="14246"/>
                  </a:lnTo>
                  <a:lnTo>
                    <a:pt x="6069" y="15793"/>
                  </a:lnTo>
                  <a:lnTo>
                    <a:pt x="5237" y="16976"/>
                  </a:lnTo>
                  <a:cubicBezTo>
                    <a:pt x="5476" y="20061"/>
                    <a:pt x="4041" y="21600"/>
                    <a:pt x="3572" y="18761"/>
                  </a:cubicBezTo>
                  <a:cubicBezTo>
                    <a:pt x="3449" y="18015"/>
                    <a:pt x="3506" y="17140"/>
                    <a:pt x="3453" y="16328"/>
                  </a:cubicBezTo>
                  <a:cubicBezTo>
                    <a:pt x="3385" y="15280"/>
                    <a:pt x="3140" y="14398"/>
                    <a:pt x="2798" y="14127"/>
                  </a:cubicBezTo>
                  <a:cubicBezTo>
                    <a:pt x="2476" y="13872"/>
                    <a:pt x="2134" y="14221"/>
                    <a:pt x="1932" y="15012"/>
                  </a:cubicBezTo>
                  <a:lnTo>
                    <a:pt x="1279" y="15719"/>
                  </a:lnTo>
                  <a:lnTo>
                    <a:pt x="108" y="16433"/>
                  </a:lnTo>
                  <a:lnTo>
                    <a:pt x="0" y="1422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64" name="Shape 664"/>
            <p:cNvSpPr/>
            <p:nvPr/>
          </p:nvSpPr>
          <p:spPr>
            <a:xfrm>
              <a:off x="5183232" y="5554305"/>
              <a:ext cx="168683" cy="74560"/>
            </a:xfrm>
            <a:custGeom>
              <a:avLst/>
              <a:gdLst/>
              <a:ahLst/>
              <a:cxnLst>
                <a:cxn ang="0">
                  <a:pos x="wd2" y="hd2"/>
                </a:cxn>
                <a:cxn ang="5400000">
                  <a:pos x="wd2" y="hd2"/>
                </a:cxn>
                <a:cxn ang="10800000">
                  <a:pos x="wd2" y="hd2"/>
                </a:cxn>
                <a:cxn ang="16200000">
                  <a:pos x="wd2" y="hd2"/>
                </a:cxn>
              </a:cxnLst>
              <a:rect l="0" t="0" r="r" b="b"/>
              <a:pathLst>
                <a:path w="21450" h="21213" extrusionOk="0">
                  <a:moveTo>
                    <a:pt x="9324" y="5830"/>
                  </a:moveTo>
                  <a:lnTo>
                    <a:pt x="4847" y="6015"/>
                  </a:lnTo>
                  <a:lnTo>
                    <a:pt x="0" y="9579"/>
                  </a:lnTo>
                  <a:lnTo>
                    <a:pt x="5079" y="21213"/>
                  </a:lnTo>
                  <a:lnTo>
                    <a:pt x="12286" y="21213"/>
                  </a:lnTo>
                  <a:lnTo>
                    <a:pt x="15990" y="15119"/>
                  </a:lnTo>
                  <a:lnTo>
                    <a:pt x="21426" y="10133"/>
                  </a:lnTo>
                  <a:cubicBezTo>
                    <a:pt x="21600" y="6572"/>
                    <a:pt x="20830" y="3110"/>
                    <a:pt x="19456" y="1272"/>
                  </a:cubicBezTo>
                  <a:cubicBezTo>
                    <a:pt x="18408" y="-129"/>
                    <a:pt x="17133" y="-387"/>
                    <a:pt x="15990" y="571"/>
                  </a:cubicBezTo>
                  <a:lnTo>
                    <a:pt x="9324" y="583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65" name="Shape 665"/>
            <p:cNvSpPr/>
            <p:nvPr/>
          </p:nvSpPr>
          <p:spPr>
            <a:xfrm>
              <a:off x="5050423" y="5518970"/>
              <a:ext cx="61293" cy="36994"/>
            </a:xfrm>
            <a:custGeom>
              <a:avLst/>
              <a:gdLst/>
              <a:ahLst/>
              <a:cxnLst>
                <a:cxn ang="0">
                  <a:pos x="wd2" y="hd2"/>
                </a:cxn>
                <a:cxn ang="5400000">
                  <a:pos x="wd2" y="hd2"/>
                </a:cxn>
                <a:cxn ang="10800000">
                  <a:pos x="wd2" y="hd2"/>
                </a:cxn>
                <a:cxn ang="16200000">
                  <a:pos x="wd2" y="hd2"/>
                </a:cxn>
              </a:cxnLst>
              <a:rect l="0" t="0" r="r" b="b"/>
              <a:pathLst>
                <a:path w="21600" h="21600" extrusionOk="0">
                  <a:moveTo>
                    <a:pt x="10636" y="668"/>
                  </a:moveTo>
                  <a:lnTo>
                    <a:pt x="0" y="6733"/>
                  </a:lnTo>
                  <a:lnTo>
                    <a:pt x="107" y="21600"/>
                  </a:lnTo>
                  <a:lnTo>
                    <a:pt x="16082" y="14778"/>
                  </a:lnTo>
                  <a:lnTo>
                    <a:pt x="21600" y="0"/>
                  </a:lnTo>
                  <a:lnTo>
                    <a:pt x="10636" y="668"/>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66" name="Shape 666"/>
            <p:cNvSpPr/>
            <p:nvPr/>
          </p:nvSpPr>
          <p:spPr>
            <a:xfrm>
              <a:off x="4960847" y="5553224"/>
              <a:ext cx="53263" cy="41525"/>
            </a:xfrm>
            <a:custGeom>
              <a:avLst/>
              <a:gdLst/>
              <a:ahLst/>
              <a:cxnLst>
                <a:cxn ang="0">
                  <a:pos x="wd2" y="hd2"/>
                </a:cxn>
                <a:cxn ang="5400000">
                  <a:pos x="wd2" y="hd2"/>
                </a:cxn>
                <a:cxn ang="10800000">
                  <a:pos x="wd2" y="hd2"/>
                </a:cxn>
                <a:cxn ang="16200000">
                  <a:pos x="wd2" y="hd2"/>
                </a:cxn>
              </a:cxnLst>
              <a:rect l="0" t="0" r="r" b="b"/>
              <a:pathLst>
                <a:path w="21600" h="21600" extrusionOk="0">
                  <a:moveTo>
                    <a:pt x="8390" y="0"/>
                  </a:moveTo>
                  <a:lnTo>
                    <a:pt x="0" y="9116"/>
                  </a:lnTo>
                  <a:lnTo>
                    <a:pt x="4193" y="21600"/>
                  </a:lnTo>
                  <a:lnTo>
                    <a:pt x="16108" y="16535"/>
                  </a:lnTo>
                  <a:lnTo>
                    <a:pt x="21600" y="3705"/>
                  </a:lnTo>
                  <a:lnTo>
                    <a:pt x="8390" y="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67" name="Shape 667"/>
            <p:cNvSpPr/>
            <p:nvPr/>
          </p:nvSpPr>
          <p:spPr>
            <a:xfrm>
              <a:off x="5079400" y="5031931"/>
              <a:ext cx="301480" cy="235768"/>
            </a:xfrm>
            <a:custGeom>
              <a:avLst/>
              <a:gdLst/>
              <a:ahLst/>
              <a:cxnLst>
                <a:cxn ang="0">
                  <a:pos x="wd2" y="hd2"/>
                </a:cxn>
                <a:cxn ang="5400000">
                  <a:pos x="wd2" y="hd2"/>
                </a:cxn>
                <a:cxn ang="10800000">
                  <a:pos x="wd2" y="hd2"/>
                </a:cxn>
                <a:cxn ang="16200000">
                  <a:pos x="wd2" y="hd2"/>
                </a:cxn>
              </a:cxnLst>
              <a:rect l="0" t="0" r="r" b="b"/>
              <a:pathLst>
                <a:path w="21432" h="21600" extrusionOk="0">
                  <a:moveTo>
                    <a:pt x="2011" y="2763"/>
                  </a:moveTo>
                  <a:lnTo>
                    <a:pt x="4225" y="2050"/>
                  </a:lnTo>
                  <a:lnTo>
                    <a:pt x="4801" y="0"/>
                  </a:lnTo>
                  <a:lnTo>
                    <a:pt x="6317" y="125"/>
                  </a:lnTo>
                  <a:lnTo>
                    <a:pt x="8486" y="894"/>
                  </a:lnTo>
                  <a:lnTo>
                    <a:pt x="10100" y="2559"/>
                  </a:lnTo>
                  <a:lnTo>
                    <a:pt x="8722" y="6602"/>
                  </a:lnTo>
                  <a:lnTo>
                    <a:pt x="11161" y="8200"/>
                  </a:lnTo>
                  <a:lnTo>
                    <a:pt x="13007" y="8319"/>
                  </a:lnTo>
                  <a:lnTo>
                    <a:pt x="13745" y="10578"/>
                  </a:lnTo>
                  <a:lnTo>
                    <a:pt x="15077" y="11225"/>
                  </a:lnTo>
                  <a:lnTo>
                    <a:pt x="17845" y="12109"/>
                  </a:lnTo>
                  <a:lnTo>
                    <a:pt x="18814" y="14361"/>
                  </a:lnTo>
                  <a:lnTo>
                    <a:pt x="20924" y="15179"/>
                  </a:lnTo>
                  <a:lnTo>
                    <a:pt x="20094" y="17141"/>
                  </a:lnTo>
                  <a:lnTo>
                    <a:pt x="21063" y="18984"/>
                  </a:lnTo>
                  <a:lnTo>
                    <a:pt x="21432" y="21481"/>
                  </a:lnTo>
                  <a:lnTo>
                    <a:pt x="19691" y="21600"/>
                  </a:lnTo>
                  <a:lnTo>
                    <a:pt x="16507" y="19638"/>
                  </a:lnTo>
                  <a:lnTo>
                    <a:pt x="14345" y="20174"/>
                  </a:lnTo>
                  <a:lnTo>
                    <a:pt x="12228" y="16190"/>
                  </a:lnTo>
                  <a:lnTo>
                    <a:pt x="15504" y="15714"/>
                  </a:lnTo>
                  <a:lnTo>
                    <a:pt x="18272" y="17081"/>
                  </a:lnTo>
                  <a:lnTo>
                    <a:pt x="16427" y="13878"/>
                  </a:lnTo>
                  <a:lnTo>
                    <a:pt x="14212" y="12986"/>
                  </a:lnTo>
                  <a:lnTo>
                    <a:pt x="12389" y="13150"/>
                  </a:lnTo>
                  <a:lnTo>
                    <a:pt x="10313" y="11077"/>
                  </a:lnTo>
                  <a:lnTo>
                    <a:pt x="8618" y="8468"/>
                  </a:lnTo>
                  <a:lnTo>
                    <a:pt x="7107" y="8118"/>
                  </a:lnTo>
                  <a:lnTo>
                    <a:pt x="6143" y="6878"/>
                  </a:lnTo>
                  <a:lnTo>
                    <a:pt x="5867" y="5153"/>
                  </a:lnTo>
                  <a:lnTo>
                    <a:pt x="3796" y="6045"/>
                  </a:lnTo>
                  <a:lnTo>
                    <a:pt x="1818" y="6937"/>
                  </a:lnTo>
                  <a:cubicBezTo>
                    <a:pt x="1194" y="7473"/>
                    <a:pt x="346" y="7126"/>
                    <a:pt x="77" y="6223"/>
                  </a:cubicBezTo>
                  <a:cubicBezTo>
                    <a:pt x="-168" y="5402"/>
                    <a:pt x="194" y="4488"/>
                    <a:pt x="854" y="4261"/>
                  </a:cubicBezTo>
                  <a:lnTo>
                    <a:pt x="2011" y="2763"/>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68" name="Shape 668"/>
            <p:cNvSpPr/>
            <p:nvPr/>
          </p:nvSpPr>
          <p:spPr>
            <a:xfrm>
              <a:off x="5129845" y="5126589"/>
              <a:ext cx="77971" cy="141398"/>
            </a:xfrm>
            <a:custGeom>
              <a:avLst/>
              <a:gdLst/>
              <a:ahLst/>
              <a:cxnLst>
                <a:cxn ang="0">
                  <a:pos x="wd2" y="hd2"/>
                </a:cxn>
                <a:cxn ang="5400000">
                  <a:pos x="wd2" y="hd2"/>
                </a:cxn>
                <a:cxn ang="10800000">
                  <a:pos x="wd2" y="hd2"/>
                </a:cxn>
                <a:cxn ang="16200000">
                  <a:pos x="wd2" y="hd2"/>
                </a:cxn>
              </a:cxnLst>
              <a:rect l="0" t="0" r="r" b="b"/>
              <a:pathLst>
                <a:path w="21600" h="21600" extrusionOk="0">
                  <a:moveTo>
                    <a:pt x="7232" y="0"/>
                  </a:moveTo>
                  <a:lnTo>
                    <a:pt x="6579" y="4363"/>
                  </a:lnTo>
                  <a:lnTo>
                    <a:pt x="409" y="9021"/>
                  </a:lnTo>
                  <a:lnTo>
                    <a:pt x="0" y="12293"/>
                  </a:lnTo>
                  <a:lnTo>
                    <a:pt x="4904" y="15849"/>
                  </a:lnTo>
                  <a:lnTo>
                    <a:pt x="12094" y="19320"/>
                  </a:lnTo>
                  <a:lnTo>
                    <a:pt x="17646" y="21600"/>
                  </a:lnTo>
                  <a:lnTo>
                    <a:pt x="21600" y="18031"/>
                  </a:lnTo>
                  <a:lnTo>
                    <a:pt x="21600" y="12392"/>
                  </a:lnTo>
                  <a:lnTo>
                    <a:pt x="18545" y="9529"/>
                  </a:lnTo>
                  <a:lnTo>
                    <a:pt x="15016" y="6393"/>
                  </a:lnTo>
                  <a:lnTo>
                    <a:pt x="14499" y="3531"/>
                  </a:lnTo>
                  <a:lnTo>
                    <a:pt x="7232" y="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69" name="Shape 669"/>
            <p:cNvSpPr/>
            <p:nvPr/>
          </p:nvSpPr>
          <p:spPr>
            <a:xfrm>
              <a:off x="5397882" y="5217762"/>
              <a:ext cx="53230" cy="88960"/>
            </a:xfrm>
            <a:custGeom>
              <a:avLst/>
              <a:gdLst/>
              <a:ahLst/>
              <a:cxnLst>
                <a:cxn ang="0">
                  <a:pos x="wd2" y="hd2"/>
                </a:cxn>
                <a:cxn ang="5400000">
                  <a:pos x="wd2" y="hd2"/>
                </a:cxn>
                <a:cxn ang="10800000">
                  <a:pos x="wd2" y="hd2"/>
                </a:cxn>
                <a:cxn ang="16200000">
                  <a:pos x="wd2" y="hd2"/>
                </a:cxn>
              </a:cxnLst>
              <a:rect l="0" t="0" r="r" b="b"/>
              <a:pathLst>
                <a:path w="20973" h="21211" extrusionOk="0">
                  <a:moveTo>
                    <a:pt x="11293" y="0"/>
                  </a:moveTo>
                  <a:lnTo>
                    <a:pt x="6627" y="5552"/>
                  </a:lnTo>
                  <a:lnTo>
                    <a:pt x="112" y="8400"/>
                  </a:lnTo>
                  <a:lnTo>
                    <a:pt x="0" y="15188"/>
                  </a:lnTo>
                  <a:lnTo>
                    <a:pt x="4724" y="20914"/>
                  </a:lnTo>
                  <a:cubicBezTo>
                    <a:pt x="8686" y="21600"/>
                    <a:pt x="12952" y="21081"/>
                    <a:pt x="16167" y="19521"/>
                  </a:cubicBezTo>
                  <a:cubicBezTo>
                    <a:pt x="19834" y="17742"/>
                    <a:pt x="21600" y="14892"/>
                    <a:pt x="20771" y="12093"/>
                  </a:cubicBezTo>
                  <a:lnTo>
                    <a:pt x="18469" y="3584"/>
                  </a:lnTo>
                  <a:lnTo>
                    <a:pt x="11293" y="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70" name="Shape 670"/>
            <p:cNvSpPr/>
            <p:nvPr/>
          </p:nvSpPr>
          <p:spPr>
            <a:xfrm>
              <a:off x="5511217" y="5251195"/>
              <a:ext cx="110977" cy="55404"/>
            </a:xfrm>
            <a:custGeom>
              <a:avLst/>
              <a:gdLst/>
              <a:ahLst/>
              <a:cxnLst>
                <a:cxn ang="0">
                  <a:pos x="wd2" y="hd2"/>
                </a:cxn>
                <a:cxn ang="5400000">
                  <a:pos x="wd2" y="hd2"/>
                </a:cxn>
                <a:cxn ang="10800000">
                  <a:pos x="wd2" y="hd2"/>
                </a:cxn>
                <a:cxn ang="16200000">
                  <a:pos x="wd2" y="hd2"/>
                </a:cxn>
              </a:cxnLst>
              <a:rect l="0" t="0" r="r" b="b"/>
              <a:pathLst>
                <a:path w="20516" h="20408" extrusionOk="0">
                  <a:moveTo>
                    <a:pt x="4937" y="0"/>
                  </a:moveTo>
                  <a:lnTo>
                    <a:pt x="649" y="3882"/>
                  </a:lnTo>
                  <a:lnTo>
                    <a:pt x="0" y="17047"/>
                  </a:lnTo>
                  <a:lnTo>
                    <a:pt x="5619" y="16300"/>
                  </a:lnTo>
                  <a:lnTo>
                    <a:pt x="11978" y="14148"/>
                  </a:lnTo>
                  <a:cubicBezTo>
                    <a:pt x="12597" y="18932"/>
                    <a:pt x="15156" y="21600"/>
                    <a:pt x="17481" y="19887"/>
                  </a:cubicBezTo>
                  <a:cubicBezTo>
                    <a:pt x="21175" y="17165"/>
                    <a:pt x="21600" y="7095"/>
                    <a:pt x="18187" y="3182"/>
                  </a:cubicBezTo>
                  <a:lnTo>
                    <a:pt x="13868" y="313"/>
                  </a:lnTo>
                  <a:lnTo>
                    <a:pt x="4937" y="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71" name="Shape 671"/>
            <p:cNvSpPr/>
            <p:nvPr/>
          </p:nvSpPr>
          <p:spPr>
            <a:xfrm>
              <a:off x="5434945" y="5306762"/>
              <a:ext cx="67870" cy="58200"/>
            </a:xfrm>
            <a:custGeom>
              <a:avLst/>
              <a:gdLst/>
              <a:ahLst/>
              <a:cxnLst>
                <a:cxn ang="0">
                  <a:pos x="wd2" y="hd2"/>
                </a:cxn>
                <a:cxn ang="5400000">
                  <a:pos x="wd2" y="hd2"/>
                </a:cxn>
                <a:cxn ang="10800000">
                  <a:pos x="wd2" y="hd2"/>
                </a:cxn>
                <a:cxn ang="16200000">
                  <a:pos x="wd2" y="hd2"/>
                </a:cxn>
              </a:cxnLst>
              <a:rect l="0" t="0" r="r" b="b"/>
              <a:pathLst>
                <a:path w="21600" h="21456" extrusionOk="0">
                  <a:moveTo>
                    <a:pt x="12529" y="0"/>
                  </a:moveTo>
                  <a:lnTo>
                    <a:pt x="9020" y="6402"/>
                  </a:lnTo>
                  <a:lnTo>
                    <a:pt x="0" y="10890"/>
                  </a:lnTo>
                  <a:lnTo>
                    <a:pt x="1726" y="19983"/>
                  </a:lnTo>
                  <a:cubicBezTo>
                    <a:pt x="4112" y="21109"/>
                    <a:pt x="6687" y="21600"/>
                    <a:pt x="9259" y="21419"/>
                  </a:cubicBezTo>
                  <a:cubicBezTo>
                    <a:pt x="14047" y="21082"/>
                    <a:pt x="18507" y="18488"/>
                    <a:pt x="21600" y="14240"/>
                  </a:cubicBezTo>
                  <a:lnTo>
                    <a:pt x="12529" y="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72" name="Shape 672"/>
            <p:cNvSpPr/>
            <p:nvPr/>
          </p:nvSpPr>
          <p:spPr>
            <a:xfrm>
              <a:off x="5298693" y="5289891"/>
              <a:ext cx="34449" cy="47536"/>
            </a:xfrm>
            <a:custGeom>
              <a:avLst/>
              <a:gdLst/>
              <a:ahLst/>
              <a:cxnLst>
                <a:cxn ang="0">
                  <a:pos x="wd2" y="hd2"/>
                </a:cxn>
                <a:cxn ang="5400000">
                  <a:pos x="wd2" y="hd2"/>
                </a:cxn>
                <a:cxn ang="10800000">
                  <a:pos x="wd2" y="hd2"/>
                </a:cxn>
                <a:cxn ang="16200000">
                  <a:pos x="wd2" y="hd2"/>
                </a:cxn>
              </a:cxnLst>
              <a:rect l="0" t="0" r="r" b="b"/>
              <a:pathLst>
                <a:path w="21600" h="21600" extrusionOk="0">
                  <a:moveTo>
                    <a:pt x="10532" y="0"/>
                  </a:moveTo>
                  <a:lnTo>
                    <a:pt x="0" y="8076"/>
                  </a:lnTo>
                  <a:lnTo>
                    <a:pt x="7701" y="21600"/>
                  </a:lnTo>
                  <a:lnTo>
                    <a:pt x="21600" y="12165"/>
                  </a:lnTo>
                  <a:lnTo>
                    <a:pt x="10532" y="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73" name="Shape 673"/>
            <p:cNvSpPr/>
            <p:nvPr/>
          </p:nvSpPr>
          <p:spPr>
            <a:xfrm>
              <a:off x="5426043" y="5328628"/>
              <a:ext cx="382626" cy="225912"/>
            </a:xfrm>
            <a:custGeom>
              <a:avLst/>
              <a:gdLst/>
              <a:ahLst/>
              <a:cxnLst>
                <a:cxn ang="0">
                  <a:pos x="wd2" y="hd2"/>
                </a:cxn>
                <a:cxn ang="5400000">
                  <a:pos x="wd2" y="hd2"/>
                </a:cxn>
                <a:cxn ang="10800000">
                  <a:pos x="wd2" y="hd2"/>
                </a:cxn>
                <a:cxn ang="16200000">
                  <a:pos x="wd2" y="hd2"/>
                </a:cxn>
              </a:cxnLst>
              <a:rect l="0" t="0" r="r" b="b"/>
              <a:pathLst>
                <a:path w="21442" h="21600" extrusionOk="0">
                  <a:moveTo>
                    <a:pt x="10688" y="2269"/>
                  </a:moveTo>
                  <a:lnTo>
                    <a:pt x="8365" y="5138"/>
                  </a:lnTo>
                  <a:lnTo>
                    <a:pt x="6581" y="4846"/>
                  </a:lnTo>
                  <a:lnTo>
                    <a:pt x="5179" y="5025"/>
                  </a:lnTo>
                  <a:lnTo>
                    <a:pt x="3513" y="7003"/>
                  </a:lnTo>
                  <a:lnTo>
                    <a:pt x="2812" y="9539"/>
                  </a:lnTo>
                  <a:lnTo>
                    <a:pt x="3993" y="10283"/>
                  </a:lnTo>
                  <a:lnTo>
                    <a:pt x="4866" y="12828"/>
                  </a:lnTo>
                  <a:lnTo>
                    <a:pt x="3561" y="14674"/>
                  </a:lnTo>
                  <a:lnTo>
                    <a:pt x="3379" y="16597"/>
                  </a:lnTo>
                  <a:lnTo>
                    <a:pt x="907" y="17342"/>
                  </a:lnTo>
                  <a:lnTo>
                    <a:pt x="0" y="20483"/>
                  </a:lnTo>
                  <a:lnTo>
                    <a:pt x="1965" y="21600"/>
                  </a:lnTo>
                  <a:cubicBezTo>
                    <a:pt x="2527" y="21022"/>
                    <a:pt x="3095" y="20464"/>
                    <a:pt x="3670" y="19925"/>
                  </a:cubicBezTo>
                  <a:cubicBezTo>
                    <a:pt x="4635" y="19021"/>
                    <a:pt x="5617" y="18172"/>
                    <a:pt x="6616" y="17381"/>
                  </a:cubicBezTo>
                  <a:cubicBezTo>
                    <a:pt x="6992" y="15657"/>
                    <a:pt x="8163" y="14875"/>
                    <a:pt x="9125" y="15705"/>
                  </a:cubicBezTo>
                  <a:cubicBezTo>
                    <a:pt x="9895" y="16371"/>
                    <a:pt x="10265" y="17898"/>
                    <a:pt x="9993" y="19297"/>
                  </a:cubicBezTo>
                  <a:lnTo>
                    <a:pt x="11916" y="15876"/>
                  </a:lnTo>
                  <a:cubicBezTo>
                    <a:pt x="11807" y="14699"/>
                    <a:pt x="12006" y="13499"/>
                    <a:pt x="12461" y="12595"/>
                  </a:cubicBezTo>
                  <a:cubicBezTo>
                    <a:pt x="13240" y="11050"/>
                    <a:pt x="14550" y="10660"/>
                    <a:pt x="15589" y="11665"/>
                  </a:cubicBezTo>
                  <a:lnTo>
                    <a:pt x="18025" y="8500"/>
                  </a:lnTo>
                  <a:cubicBezTo>
                    <a:pt x="18812" y="9933"/>
                    <a:pt x="20144" y="9933"/>
                    <a:pt x="20930" y="8500"/>
                  </a:cubicBezTo>
                  <a:cubicBezTo>
                    <a:pt x="21483" y="7493"/>
                    <a:pt x="21600" y="5997"/>
                    <a:pt x="21221" y="4778"/>
                  </a:cubicBezTo>
                  <a:lnTo>
                    <a:pt x="16857" y="0"/>
                  </a:lnTo>
                  <a:cubicBezTo>
                    <a:pt x="16003" y="558"/>
                    <a:pt x="15155" y="1138"/>
                    <a:pt x="14311" y="1740"/>
                  </a:cubicBezTo>
                  <a:cubicBezTo>
                    <a:pt x="13470" y="2341"/>
                    <a:pt x="12633" y="2964"/>
                    <a:pt x="11802" y="3609"/>
                  </a:cubicBezTo>
                  <a:lnTo>
                    <a:pt x="10688" y="2269"/>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74" name="Shape 674"/>
            <p:cNvSpPr/>
            <p:nvPr/>
          </p:nvSpPr>
          <p:spPr>
            <a:xfrm>
              <a:off x="5838725" y="5348227"/>
              <a:ext cx="91497" cy="59179"/>
            </a:xfrm>
            <a:custGeom>
              <a:avLst/>
              <a:gdLst/>
              <a:ahLst/>
              <a:cxnLst>
                <a:cxn ang="0">
                  <a:pos x="wd2" y="hd2"/>
                </a:cxn>
                <a:cxn ang="5400000">
                  <a:pos x="wd2" y="hd2"/>
                </a:cxn>
                <a:cxn ang="10800000">
                  <a:pos x="wd2" y="hd2"/>
                </a:cxn>
                <a:cxn ang="16200000">
                  <a:pos x="wd2" y="hd2"/>
                </a:cxn>
              </a:cxnLst>
              <a:rect l="0" t="0" r="r" b="b"/>
              <a:pathLst>
                <a:path w="21600" h="21600" extrusionOk="0">
                  <a:moveTo>
                    <a:pt x="13916" y="0"/>
                  </a:moveTo>
                  <a:lnTo>
                    <a:pt x="7327" y="1214"/>
                  </a:lnTo>
                  <a:lnTo>
                    <a:pt x="0" y="10763"/>
                  </a:lnTo>
                  <a:lnTo>
                    <a:pt x="5173" y="21600"/>
                  </a:lnTo>
                  <a:lnTo>
                    <a:pt x="16698" y="11889"/>
                  </a:lnTo>
                  <a:lnTo>
                    <a:pt x="21600" y="6440"/>
                  </a:lnTo>
                  <a:lnTo>
                    <a:pt x="13916" y="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75" name="Shape 675"/>
            <p:cNvSpPr/>
            <p:nvPr/>
          </p:nvSpPr>
          <p:spPr>
            <a:xfrm>
              <a:off x="4298016" y="6725011"/>
              <a:ext cx="177679" cy="98595"/>
            </a:xfrm>
            <a:custGeom>
              <a:avLst/>
              <a:gdLst/>
              <a:ahLst/>
              <a:cxnLst>
                <a:cxn ang="0">
                  <a:pos x="wd2" y="hd2"/>
                </a:cxn>
                <a:cxn ang="5400000">
                  <a:pos x="wd2" y="hd2"/>
                </a:cxn>
                <a:cxn ang="10800000">
                  <a:pos x="wd2" y="hd2"/>
                </a:cxn>
                <a:cxn ang="16200000">
                  <a:pos x="wd2" y="hd2"/>
                </a:cxn>
              </a:cxnLst>
              <a:rect l="0" t="0" r="r" b="b"/>
              <a:pathLst>
                <a:path w="20918" h="21600" extrusionOk="0">
                  <a:moveTo>
                    <a:pt x="9444" y="0"/>
                  </a:moveTo>
                  <a:cubicBezTo>
                    <a:pt x="8750" y="158"/>
                    <a:pt x="8056" y="316"/>
                    <a:pt x="7362" y="474"/>
                  </a:cubicBezTo>
                  <a:cubicBezTo>
                    <a:pt x="6669" y="632"/>
                    <a:pt x="5975" y="790"/>
                    <a:pt x="5281" y="948"/>
                  </a:cubicBezTo>
                  <a:lnTo>
                    <a:pt x="0" y="7666"/>
                  </a:lnTo>
                  <a:lnTo>
                    <a:pt x="1291" y="12904"/>
                  </a:lnTo>
                  <a:lnTo>
                    <a:pt x="730" y="18969"/>
                  </a:lnTo>
                  <a:lnTo>
                    <a:pt x="4168" y="21600"/>
                  </a:lnTo>
                  <a:lnTo>
                    <a:pt x="6919" y="17642"/>
                  </a:lnTo>
                  <a:lnTo>
                    <a:pt x="11708" y="14231"/>
                  </a:lnTo>
                  <a:lnTo>
                    <a:pt x="14649" y="18187"/>
                  </a:lnTo>
                  <a:cubicBezTo>
                    <a:pt x="15852" y="19903"/>
                    <a:pt x="17488" y="20126"/>
                    <a:pt x="18814" y="18756"/>
                  </a:cubicBezTo>
                  <a:cubicBezTo>
                    <a:pt x="21018" y="16477"/>
                    <a:pt x="21600" y="11064"/>
                    <a:pt x="20036" y="7382"/>
                  </a:cubicBezTo>
                  <a:lnTo>
                    <a:pt x="10281" y="7951"/>
                  </a:lnTo>
                  <a:lnTo>
                    <a:pt x="9444" y="0"/>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76" name="Shape 676"/>
            <p:cNvSpPr/>
            <p:nvPr/>
          </p:nvSpPr>
          <p:spPr>
            <a:xfrm>
              <a:off x="658243" y="4034048"/>
              <a:ext cx="138213" cy="353326"/>
            </a:xfrm>
            <a:custGeom>
              <a:avLst/>
              <a:gdLst/>
              <a:ahLst/>
              <a:cxnLst>
                <a:cxn ang="0">
                  <a:pos x="wd2" y="hd2"/>
                </a:cxn>
                <a:cxn ang="5400000">
                  <a:pos x="wd2" y="hd2"/>
                </a:cxn>
                <a:cxn ang="10800000">
                  <a:pos x="wd2" y="hd2"/>
                </a:cxn>
                <a:cxn ang="16200000">
                  <a:pos x="wd2" y="hd2"/>
                </a:cxn>
              </a:cxnLst>
              <a:rect l="0" t="0" r="r" b="b"/>
              <a:pathLst>
                <a:path w="21600" h="21600" extrusionOk="0">
                  <a:moveTo>
                    <a:pt x="0" y="258"/>
                  </a:moveTo>
                  <a:lnTo>
                    <a:pt x="6998" y="0"/>
                  </a:lnTo>
                  <a:lnTo>
                    <a:pt x="7417" y="2219"/>
                  </a:lnTo>
                  <a:lnTo>
                    <a:pt x="11745" y="4335"/>
                  </a:lnTo>
                  <a:lnTo>
                    <a:pt x="14449" y="6610"/>
                  </a:lnTo>
                  <a:lnTo>
                    <a:pt x="16072" y="9777"/>
                  </a:lnTo>
                  <a:lnTo>
                    <a:pt x="16207" y="11728"/>
                  </a:lnTo>
                  <a:lnTo>
                    <a:pt x="18084" y="13467"/>
                  </a:lnTo>
                  <a:lnTo>
                    <a:pt x="18084" y="15319"/>
                  </a:lnTo>
                  <a:lnTo>
                    <a:pt x="20112" y="18168"/>
                  </a:lnTo>
                  <a:lnTo>
                    <a:pt x="21600" y="20602"/>
                  </a:lnTo>
                  <a:lnTo>
                    <a:pt x="17948" y="21600"/>
                  </a:lnTo>
                  <a:lnTo>
                    <a:pt x="14905" y="18863"/>
                  </a:lnTo>
                  <a:lnTo>
                    <a:pt x="13687" y="14313"/>
                  </a:lnTo>
                  <a:cubicBezTo>
                    <a:pt x="12597" y="13444"/>
                    <a:pt x="11654" y="12547"/>
                    <a:pt x="10865" y="11629"/>
                  </a:cubicBezTo>
                  <a:cubicBezTo>
                    <a:pt x="10077" y="10711"/>
                    <a:pt x="9445" y="9775"/>
                    <a:pt x="8972" y="8825"/>
                  </a:cubicBezTo>
                  <a:lnTo>
                    <a:pt x="7501" y="6299"/>
                  </a:lnTo>
                  <a:lnTo>
                    <a:pt x="5522" y="3819"/>
                  </a:lnTo>
                  <a:lnTo>
                    <a:pt x="0" y="258"/>
                  </a:lnTo>
                  <a:close/>
                </a:path>
              </a:pathLst>
            </a:custGeom>
            <a:solidFill>
              <a:srgbClr val="C7A57F"/>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grpSp>
      <p:grpSp>
        <p:nvGrpSpPr>
          <p:cNvPr id="705" name="Group 705"/>
          <p:cNvGrpSpPr/>
          <p:nvPr/>
        </p:nvGrpSpPr>
        <p:grpSpPr>
          <a:xfrm>
            <a:off x="14733694" y="-2030554"/>
            <a:ext cx="4745032" cy="4754846"/>
            <a:chOff x="0" y="0"/>
            <a:chExt cx="4745030" cy="4754845"/>
          </a:xfrm>
        </p:grpSpPr>
        <p:sp>
          <p:nvSpPr>
            <p:cNvPr id="678" name="Shape 678"/>
            <p:cNvSpPr/>
            <p:nvPr/>
          </p:nvSpPr>
          <p:spPr>
            <a:xfrm>
              <a:off x="0" y="9569"/>
              <a:ext cx="4745031" cy="4745277"/>
            </a:xfrm>
            <a:prstGeom prst="ellipse">
              <a:avLst/>
            </a:prstGeom>
            <a:noFill/>
            <a:ln w="76200" cap="flat">
              <a:solidFill>
                <a:srgbClr val="3A3B39"/>
              </a:solidFill>
              <a:prstDash val="solid"/>
              <a:miter lim="400000"/>
            </a:ln>
            <a:effectLst/>
          </p:spPr>
          <p:txBody>
            <a:bodyPr wrap="square" lIns="45719" tIns="45719" rIns="45719" bIns="45719" numCol="1" anchor="ctr">
              <a:noAutofit/>
            </a:bodyPr>
            <a:lstStyle/>
            <a:p>
              <a:pPr defTabSz="457148">
                <a:defRPr sz="11600">
                  <a:solidFill>
                    <a:srgbClr val="77716C"/>
                  </a:solidFill>
                  <a:latin typeface="Open Sans Light"/>
                  <a:ea typeface="Open Sans Light"/>
                  <a:cs typeface="Open Sans Light"/>
                  <a:sym typeface="Open Sans Light"/>
                </a:defRPr>
              </a:pPr>
              <a:endParaRPr/>
            </a:p>
          </p:txBody>
        </p:sp>
        <p:sp>
          <p:nvSpPr>
            <p:cNvPr id="679" name="Shape 679"/>
            <p:cNvSpPr/>
            <p:nvPr/>
          </p:nvSpPr>
          <p:spPr>
            <a:xfrm>
              <a:off x="550616" y="0"/>
              <a:ext cx="1615659" cy="981001"/>
            </a:xfrm>
            <a:custGeom>
              <a:avLst/>
              <a:gdLst/>
              <a:ahLst/>
              <a:cxnLst>
                <a:cxn ang="0">
                  <a:pos x="wd2" y="hd2"/>
                </a:cxn>
                <a:cxn ang="5400000">
                  <a:pos x="wd2" y="hd2"/>
                </a:cxn>
                <a:cxn ang="10800000">
                  <a:pos x="wd2" y="hd2"/>
                </a:cxn>
                <a:cxn ang="16200000">
                  <a:pos x="wd2" y="hd2"/>
                </a:cxn>
              </a:cxnLst>
              <a:rect l="0" t="0" r="r" b="b"/>
              <a:pathLst>
                <a:path w="21600" h="21600" extrusionOk="0">
                  <a:moveTo>
                    <a:pt x="0" y="19197"/>
                  </a:moveTo>
                  <a:lnTo>
                    <a:pt x="279" y="19602"/>
                  </a:lnTo>
                  <a:lnTo>
                    <a:pt x="761" y="19842"/>
                  </a:lnTo>
                  <a:lnTo>
                    <a:pt x="1034" y="19808"/>
                  </a:lnTo>
                  <a:lnTo>
                    <a:pt x="1143" y="19521"/>
                  </a:lnTo>
                  <a:lnTo>
                    <a:pt x="1306" y="19521"/>
                  </a:lnTo>
                  <a:lnTo>
                    <a:pt x="1339" y="19790"/>
                  </a:lnTo>
                  <a:lnTo>
                    <a:pt x="729" y="20236"/>
                  </a:lnTo>
                  <a:lnTo>
                    <a:pt x="630" y="20605"/>
                  </a:lnTo>
                  <a:lnTo>
                    <a:pt x="548" y="20901"/>
                  </a:lnTo>
                  <a:lnTo>
                    <a:pt x="821" y="21000"/>
                  </a:lnTo>
                  <a:lnTo>
                    <a:pt x="1067" y="20703"/>
                  </a:lnTo>
                  <a:lnTo>
                    <a:pt x="1438" y="20649"/>
                  </a:lnTo>
                  <a:cubicBezTo>
                    <a:pt x="1465" y="20754"/>
                    <a:pt x="1528" y="20822"/>
                    <a:pt x="1597" y="20819"/>
                  </a:cubicBezTo>
                  <a:cubicBezTo>
                    <a:pt x="1723" y="20813"/>
                    <a:pt x="1792" y="20605"/>
                    <a:pt x="1865" y="20432"/>
                  </a:cubicBezTo>
                  <a:cubicBezTo>
                    <a:pt x="1938" y="20257"/>
                    <a:pt x="2033" y="20110"/>
                    <a:pt x="2143" y="20001"/>
                  </a:cubicBezTo>
                  <a:lnTo>
                    <a:pt x="2335" y="19615"/>
                  </a:lnTo>
                  <a:cubicBezTo>
                    <a:pt x="2286" y="19572"/>
                    <a:pt x="2231" y="19554"/>
                    <a:pt x="2176" y="19563"/>
                  </a:cubicBezTo>
                  <a:cubicBezTo>
                    <a:pt x="2095" y="19577"/>
                    <a:pt x="2021" y="19649"/>
                    <a:pt x="1974" y="19760"/>
                  </a:cubicBezTo>
                  <a:lnTo>
                    <a:pt x="1784" y="19921"/>
                  </a:lnTo>
                  <a:cubicBezTo>
                    <a:pt x="1738" y="19809"/>
                    <a:pt x="1732" y="19665"/>
                    <a:pt x="1768" y="19543"/>
                  </a:cubicBezTo>
                  <a:cubicBezTo>
                    <a:pt x="1811" y="19393"/>
                    <a:pt x="1907" y="19313"/>
                    <a:pt x="1981" y="19201"/>
                  </a:cubicBezTo>
                  <a:cubicBezTo>
                    <a:pt x="2054" y="19090"/>
                    <a:pt x="2107" y="18946"/>
                    <a:pt x="2132" y="18787"/>
                  </a:cubicBezTo>
                  <a:cubicBezTo>
                    <a:pt x="2131" y="18693"/>
                    <a:pt x="2142" y="18598"/>
                    <a:pt x="2165" y="18512"/>
                  </a:cubicBezTo>
                  <a:cubicBezTo>
                    <a:pt x="2220" y="18310"/>
                    <a:pt x="2333" y="18167"/>
                    <a:pt x="2466" y="18133"/>
                  </a:cubicBezTo>
                  <a:cubicBezTo>
                    <a:pt x="2536" y="18047"/>
                    <a:pt x="2607" y="17961"/>
                    <a:pt x="2678" y="17875"/>
                  </a:cubicBezTo>
                  <a:cubicBezTo>
                    <a:pt x="2780" y="17751"/>
                    <a:pt x="2882" y="17627"/>
                    <a:pt x="2984" y="17503"/>
                  </a:cubicBezTo>
                  <a:lnTo>
                    <a:pt x="3005" y="16902"/>
                  </a:lnTo>
                  <a:cubicBezTo>
                    <a:pt x="2891" y="17035"/>
                    <a:pt x="2732" y="16966"/>
                    <a:pt x="2672" y="16759"/>
                  </a:cubicBezTo>
                  <a:cubicBezTo>
                    <a:pt x="2475" y="16078"/>
                    <a:pt x="3279" y="15698"/>
                    <a:pt x="3332" y="16447"/>
                  </a:cubicBezTo>
                  <a:lnTo>
                    <a:pt x="3479" y="16655"/>
                  </a:lnTo>
                  <a:lnTo>
                    <a:pt x="3369" y="16925"/>
                  </a:lnTo>
                  <a:lnTo>
                    <a:pt x="3206" y="17113"/>
                  </a:lnTo>
                  <a:lnTo>
                    <a:pt x="3075" y="17740"/>
                  </a:lnTo>
                  <a:lnTo>
                    <a:pt x="3026" y="18089"/>
                  </a:lnTo>
                  <a:lnTo>
                    <a:pt x="3501" y="17890"/>
                  </a:lnTo>
                  <a:lnTo>
                    <a:pt x="3665" y="17522"/>
                  </a:lnTo>
                  <a:lnTo>
                    <a:pt x="3926" y="17522"/>
                  </a:lnTo>
                  <a:lnTo>
                    <a:pt x="4122" y="17549"/>
                  </a:lnTo>
                  <a:lnTo>
                    <a:pt x="4062" y="17890"/>
                  </a:lnTo>
                  <a:lnTo>
                    <a:pt x="3680" y="18151"/>
                  </a:lnTo>
                  <a:lnTo>
                    <a:pt x="3369" y="18565"/>
                  </a:lnTo>
                  <a:lnTo>
                    <a:pt x="3113" y="18851"/>
                  </a:lnTo>
                  <a:lnTo>
                    <a:pt x="2889" y="19076"/>
                  </a:lnTo>
                  <a:lnTo>
                    <a:pt x="2692" y="19463"/>
                  </a:lnTo>
                  <a:lnTo>
                    <a:pt x="2600" y="19804"/>
                  </a:lnTo>
                  <a:lnTo>
                    <a:pt x="2730" y="20467"/>
                  </a:lnTo>
                  <a:lnTo>
                    <a:pt x="2604" y="20629"/>
                  </a:lnTo>
                  <a:lnTo>
                    <a:pt x="2604" y="20986"/>
                  </a:lnTo>
                  <a:lnTo>
                    <a:pt x="2945" y="20877"/>
                  </a:lnTo>
                  <a:lnTo>
                    <a:pt x="2717" y="21335"/>
                  </a:lnTo>
                  <a:lnTo>
                    <a:pt x="2761" y="21600"/>
                  </a:lnTo>
                  <a:lnTo>
                    <a:pt x="3123" y="21332"/>
                  </a:lnTo>
                  <a:lnTo>
                    <a:pt x="3449" y="20768"/>
                  </a:lnTo>
                  <a:lnTo>
                    <a:pt x="3433" y="20391"/>
                  </a:lnTo>
                  <a:lnTo>
                    <a:pt x="3542" y="20068"/>
                  </a:lnTo>
                  <a:lnTo>
                    <a:pt x="3590" y="19745"/>
                  </a:lnTo>
                  <a:lnTo>
                    <a:pt x="3867" y="19378"/>
                  </a:lnTo>
                  <a:lnTo>
                    <a:pt x="3738" y="19127"/>
                  </a:lnTo>
                  <a:lnTo>
                    <a:pt x="3770" y="18750"/>
                  </a:lnTo>
                  <a:lnTo>
                    <a:pt x="3917" y="18588"/>
                  </a:lnTo>
                  <a:lnTo>
                    <a:pt x="4217" y="18408"/>
                  </a:lnTo>
                  <a:cubicBezTo>
                    <a:pt x="4334" y="18303"/>
                    <a:pt x="4447" y="18185"/>
                    <a:pt x="4556" y="18057"/>
                  </a:cubicBezTo>
                  <a:cubicBezTo>
                    <a:pt x="4729" y="17853"/>
                    <a:pt x="4890" y="17621"/>
                    <a:pt x="5037" y="17365"/>
                  </a:cubicBezTo>
                  <a:cubicBezTo>
                    <a:pt x="5070" y="17294"/>
                    <a:pt x="5102" y="17222"/>
                    <a:pt x="5135" y="17150"/>
                  </a:cubicBezTo>
                  <a:cubicBezTo>
                    <a:pt x="5222" y="16957"/>
                    <a:pt x="5307" y="16762"/>
                    <a:pt x="5391" y="16565"/>
                  </a:cubicBezTo>
                  <a:cubicBezTo>
                    <a:pt x="5358" y="16341"/>
                    <a:pt x="5388" y="16103"/>
                    <a:pt x="5473" y="15920"/>
                  </a:cubicBezTo>
                  <a:cubicBezTo>
                    <a:pt x="5525" y="15808"/>
                    <a:pt x="5595" y="15723"/>
                    <a:pt x="5676" y="15674"/>
                  </a:cubicBezTo>
                  <a:lnTo>
                    <a:pt x="5877" y="15549"/>
                  </a:lnTo>
                  <a:lnTo>
                    <a:pt x="5969" y="14964"/>
                  </a:lnTo>
                  <a:lnTo>
                    <a:pt x="6035" y="14622"/>
                  </a:lnTo>
                  <a:lnTo>
                    <a:pt x="6133" y="14307"/>
                  </a:lnTo>
                  <a:lnTo>
                    <a:pt x="6719" y="13396"/>
                  </a:lnTo>
                  <a:lnTo>
                    <a:pt x="7232" y="12680"/>
                  </a:lnTo>
                  <a:lnTo>
                    <a:pt x="7560" y="12357"/>
                  </a:lnTo>
                  <a:cubicBezTo>
                    <a:pt x="7614" y="12268"/>
                    <a:pt x="7665" y="12175"/>
                    <a:pt x="7713" y="12079"/>
                  </a:cubicBezTo>
                  <a:cubicBezTo>
                    <a:pt x="7806" y="11895"/>
                    <a:pt x="7890" y="11699"/>
                    <a:pt x="7964" y="11493"/>
                  </a:cubicBezTo>
                  <a:lnTo>
                    <a:pt x="8046" y="11222"/>
                  </a:lnTo>
                  <a:lnTo>
                    <a:pt x="7786" y="11374"/>
                  </a:lnTo>
                  <a:lnTo>
                    <a:pt x="7333" y="11803"/>
                  </a:lnTo>
                  <a:lnTo>
                    <a:pt x="7131" y="11803"/>
                  </a:lnTo>
                  <a:cubicBezTo>
                    <a:pt x="7075" y="11748"/>
                    <a:pt x="7036" y="11656"/>
                    <a:pt x="7023" y="11551"/>
                  </a:cubicBezTo>
                  <a:cubicBezTo>
                    <a:pt x="6984" y="11244"/>
                    <a:pt x="7147" y="10972"/>
                    <a:pt x="7334" y="11030"/>
                  </a:cubicBezTo>
                  <a:lnTo>
                    <a:pt x="7525" y="10885"/>
                  </a:lnTo>
                  <a:cubicBezTo>
                    <a:pt x="7639" y="10761"/>
                    <a:pt x="7752" y="10635"/>
                    <a:pt x="7863" y="10507"/>
                  </a:cubicBezTo>
                  <a:cubicBezTo>
                    <a:pt x="7938" y="10421"/>
                    <a:pt x="8013" y="10333"/>
                    <a:pt x="8087" y="10245"/>
                  </a:cubicBezTo>
                  <a:lnTo>
                    <a:pt x="8310" y="10003"/>
                  </a:lnTo>
                  <a:lnTo>
                    <a:pt x="8706" y="9491"/>
                  </a:lnTo>
                  <a:cubicBezTo>
                    <a:pt x="8725" y="9459"/>
                    <a:pt x="8745" y="9426"/>
                    <a:pt x="8764" y="9394"/>
                  </a:cubicBezTo>
                  <a:cubicBezTo>
                    <a:pt x="8783" y="9361"/>
                    <a:pt x="8802" y="9327"/>
                    <a:pt x="8820" y="9293"/>
                  </a:cubicBezTo>
                  <a:cubicBezTo>
                    <a:pt x="8883" y="9178"/>
                    <a:pt x="8943" y="9058"/>
                    <a:pt x="9000" y="8934"/>
                  </a:cubicBezTo>
                  <a:lnTo>
                    <a:pt x="9115" y="8311"/>
                  </a:lnTo>
                  <a:lnTo>
                    <a:pt x="8689" y="8594"/>
                  </a:lnTo>
                  <a:cubicBezTo>
                    <a:pt x="8587" y="8694"/>
                    <a:pt x="8477" y="8773"/>
                    <a:pt x="8362" y="8829"/>
                  </a:cubicBezTo>
                  <a:cubicBezTo>
                    <a:pt x="8219" y="8899"/>
                    <a:pt x="8070" y="8932"/>
                    <a:pt x="7920" y="8928"/>
                  </a:cubicBezTo>
                  <a:lnTo>
                    <a:pt x="8653" y="8344"/>
                  </a:lnTo>
                  <a:lnTo>
                    <a:pt x="8790" y="8156"/>
                  </a:lnTo>
                  <a:lnTo>
                    <a:pt x="9362" y="8117"/>
                  </a:lnTo>
                  <a:lnTo>
                    <a:pt x="9536" y="8066"/>
                  </a:lnTo>
                  <a:lnTo>
                    <a:pt x="9858" y="8092"/>
                  </a:lnTo>
                  <a:lnTo>
                    <a:pt x="9776" y="8370"/>
                  </a:lnTo>
                  <a:cubicBezTo>
                    <a:pt x="9695" y="8428"/>
                    <a:pt x="9617" y="8495"/>
                    <a:pt x="9541" y="8568"/>
                  </a:cubicBezTo>
                  <a:cubicBezTo>
                    <a:pt x="9427" y="8680"/>
                    <a:pt x="9319" y="8809"/>
                    <a:pt x="9219" y="8954"/>
                  </a:cubicBezTo>
                  <a:lnTo>
                    <a:pt x="8928" y="9569"/>
                  </a:lnTo>
                  <a:lnTo>
                    <a:pt x="8913" y="9857"/>
                  </a:lnTo>
                  <a:lnTo>
                    <a:pt x="8766" y="10016"/>
                  </a:lnTo>
                  <a:lnTo>
                    <a:pt x="8487" y="10313"/>
                  </a:lnTo>
                  <a:lnTo>
                    <a:pt x="8323" y="10682"/>
                  </a:lnTo>
                  <a:lnTo>
                    <a:pt x="8433" y="10916"/>
                  </a:lnTo>
                  <a:cubicBezTo>
                    <a:pt x="8525" y="10831"/>
                    <a:pt x="8616" y="10741"/>
                    <a:pt x="8706" y="10646"/>
                  </a:cubicBezTo>
                  <a:cubicBezTo>
                    <a:pt x="8787" y="10560"/>
                    <a:pt x="8868" y="10470"/>
                    <a:pt x="8946" y="10376"/>
                  </a:cubicBezTo>
                  <a:lnTo>
                    <a:pt x="9126" y="10268"/>
                  </a:lnTo>
                  <a:lnTo>
                    <a:pt x="9459" y="10214"/>
                  </a:lnTo>
                  <a:lnTo>
                    <a:pt x="9634" y="10061"/>
                  </a:lnTo>
                  <a:lnTo>
                    <a:pt x="9980" y="9670"/>
                  </a:lnTo>
                  <a:lnTo>
                    <a:pt x="9964" y="9328"/>
                  </a:lnTo>
                  <a:lnTo>
                    <a:pt x="10319" y="8905"/>
                  </a:lnTo>
                  <a:lnTo>
                    <a:pt x="10516" y="8716"/>
                  </a:lnTo>
                  <a:lnTo>
                    <a:pt x="10876" y="8401"/>
                  </a:lnTo>
                  <a:lnTo>
                    <a:pt x="10973" y="8697"/>
                  </a:lnTo>
                  <a:lnTo>
                    <a:pt x="10729" y="8912"/>
                  </a:lnTo>
                  <a:lnTo>
                    <a:pt x="10407" y="9155"/>
                  </a:lnTo>
                  <a:lnTo>
                    <a:pt x="10287" y="9415"/>
                  </a:lnTo>
                  <a:lnTo>
                    <a:pt x="10697" y="9541"/>
                  </a:lnTo>
                  <a:lnTo>
                    <a:pt x="10926" y="9379"/>
                  </a:lnTo>
                  <a:lnTo>
                    <a:pt x="11128" y="9199"/>
                  </a:lnTo>
                  <a:lnTo>
                    <a:pt x="11450" y="8668"/>
                  </a:lnTo>
                  <a:lnTo>
                    <a:pt x="11613" y="8353"/>
                  </a:lnTo>
                  <a:lnTo>
                    <a:pt x="11832" y="7930"/>
                  </a:lnTo>
                  <a:lnTo>
                    <a:pt x="12056" y="7583"/>
                  </a:lnTo>
                  <a:lnTo>
                    <a:pt x="12269" y="7395"/>
                  </a:lnTo>
                  <a:lnTo>
                    <a:pt x="12661" y="7101"/>
                  </a:lnTo>
                  <a:lnTo>
                    <a:pt x="13071" y="6859"/>
                  </a:lnTo>
                  <a:lnTo>
                    <a:pt x="13366" y="6535"/>
                  </a:lnTo>
                  <a:cubicBezTo>
                    <a:pt x="13397" y="6455"/>
                    <a:pt x="13431" y="6380"/>
                    <a:pt x="13469" y="6309"/>
                  </a:cubicBezTo>
                  <a:cubicBezTo>
                    <a:pt x="13590" y="6082"/>
                    <a:pt x="13742" y="5905"/>
                    <a:pt x="13912" y="5793"/>
                  </a:cubicBezTo>
                  <a:lnTo>
                    <a:pt x="14289" y="5635"/>
                  </a:lnTo>
                  <a:lnTo>
                    <a:pt x="14562" y="5392"/>
                  </a:lnTo>
                  <a:cubicBezTo>
                    <a:pt x="14638" y="5313"/>
                    <a:pt x="14709" y="5223"/>
                    <a:pt x="14775" y="5121"/>
                  </a:cubicBezTo>
                  <a:cubicBezTo>
                    <a:pt x="14866" y="4980"/>
                    <a:pt x="14945" y="4820"/>
                    <a:pt x="15010" y="4644"/>
                  </a:cubicBezTo>
                  <a:lnTo>
                    <a:pt x="15091" y="4237"/>
                  </a:lnTo>
                  <a:lnTo>
                    <a:pt x="15091" y="3937"/>
                  </a:lnTo>
                  <a:lnTo>
                    <a:pt x="14786" y="3960"/>
                  </a:lnTo>
                  <a:lnTo>
                    <a:pt x="14295" y="3946"/>
                  </a:lnTo>
                  <a:lnTo>
                    <a:pt x="14617" y="3596"/>
                  </a:lnTo>
                  <a:lnTo>
                    <a:pt x="15228" y="3333"/>
                  </a:lnTo>
                  <a:lnTo>
                    <a:pt x="15599" y="3182"/>
                  </a:lnTo>
                  <a:cubicBezTo>
                    <a:pt x="15695" y="3140"/>
                    <a:pt x="15792" y="3104"/>
                    <a:pt x="15889" y="3074"/>
                  </a:cubicBezTo>
                  <a:cubicBezTo>
                    <a:pt x="15969" y="3049"/>
                    <a:pt x="16049" y="3028"/>
                    <a:pt x="16129" y="3011"/>
                  </a:cubicBezTo>
                  <a:lnTo>
                    <a:pt x="15992" y="3494"/>
                  </a:lnTo>
                  <a:lnTo>
                    <a:pt x="15721" y="3736"/>
                  </a:lnTo>
                  <a:lnTo>
                    <a:pt x="15586" y="3913"/>
                  </a:lnTo>
                  <a:lnTo>
                    <a:pt x="15444" y="4210"/>
                  </a:lnTo>
                  <a:lnTo>
                    <a:pt x="15728" y="4523"/>
                  </a:lnTo>
                  <a:lnTo>
                    <a:pt x="16105" y="4118"/>
                  </a:lnTo>
                  <a:lnTo>
                    <a:pt x="16198" y="3803"/>
                  </a:lnTo>
                  <a:lnTo>
                    <a:pt x="16378" y="3480"/>
                  </a:lnTo>
                  <a:lnTo>
                    <a:pt x="16613" y="3561"/>
                  </a:lnTo>
                  <a:lnTo>
                    <a:pt x="16487" y="3831"/>
                  </a:lnTo>
                  <a:lnTo>
                    <a:pt x="16330" y="4233"/>
                  </a:lnTo>
                  <a:lnTo>
                    <a:pt x="16674" y="4277"/>
                  </a:lnTo>
                  <a:lnTo>
                    <a:pt x="16997" y="4169"/>
                  </a:lnTo>
                  <a:cubicBezTo>
                    <a:pt x="17148" y="4174"/>
                    <a:pt x="17299" y="4174"/>
                    <a:pt x="17450" y="4169"/>
                  </a:cubicBezTo>
                  <a:cubicBezTo>
                    <a:pt x="17580" y="4164"/>
                    <a:pt x="17709" y="4155"/>
                    <a:pt x="17838" y="4142"/>
                  </a:cubicBezTo>
                  <a:lnTo>
                    <a:pt x="18314" y="4142"/>
                  </a:lnTo>
                  <a:cubicBezTo>
                    <a:pt x="18432" y="4145"/>
                    <a:pt x="18551" y="4154"/>
                    <a:pt x="18669" y="4169"/>
                  </a:cubicBezTo>
                  <a:cubicBezTo>
                    <a:pt x="18836" y="4190"/>
                    <a:pt x="19001" y="4223"/>
                    <a:pt x="19166" y="4268"/>
                  </a:cubicBezTo>
                  <a:cubicBezTo>
                    <a:pt x="19189" y="4369"/>
                    <a:pt x="19177" y="4482"/>
                    <a:pt x="19133" y="4564"/>
                  </a:cubicBezTo>
                  <a:cubicBezTo>
                    <a:pt x="19048" y="4724"/>
                    <a:pt x="18893" y="4706"/>
                    <a:pt x="18822" y="4528"/>
                  </a:cubicBezTo>
                  <a:lnTo>
                    <a:pt x="18587" y="4528"/>
                  </a:lnTo>
                  <a:lnTo>
                    <a:pt x="18320" y="4555"/>
                  </a:lnTo>
                  <a:lnTo>
                    <a:pt x="17758" y="4492"/>
                  </a:lnTo>
                  <a:lnTo>
                    <a:pt x="17034" y="4484"/>
                  </a:lnTo>
                  <a:lnTo>
                    <a:pt x="16860" y="4619"/>
                  </a:lnTo>
                  <a:cubicBezTo>
                    <a:pt x="16796" y="4609"/>
                    <a:pt x="16732" y="4609"/>
                    <a:pt x="16668" y="4619"/>
                  </a:cubicBezTo>
                  <a:cubicBezTo>
                    <a:pt x="16549" y="4638"/>
                    <a:pt x="16433" y="4692"/>
                    <a:pt x="16325" y="4780"/>
                  </a:cubicBezTo>
                  <a:cubicBezTo>
                    <a:pt x="16237" y="4812"/>
                    <a:pt x="16154" y="4873"/>
                    <a:pt x="16080" y="4959"/>
                  </a:cubicBezTo>
                  <a:cubicBezTo>
                    <a:pt x="16031" y="5015"/>
                    <a:pt x="15987" y="5081"/>
                    <a:pt x="15949" y="5157"/>
                  </a:cubicBezTo>
                  <a:lnTo>
                    <a:pt x="16161" y="5614"/>
                  </a:lnTo>
                  <a:cubicBezTo>
                    <a:pt x="16108" y="5784"/>
                    <a:pt x="16029" y="5928"/>
                    <a:pt x="15932" y="6034"/>
                  </a:cubicBezTo>
                  <a:cubicBezTo>
                    <a:pt x="15816" y="6161"/>
                    <a:pt x="15679" y="6227"/>
                    <a:pt x="15539" y="6223"/>
                  </a:cubicBezTo>
                  <a:cubicBezTo>
                    <a:pt x="15445" y="6250"/>
                    <a:pt x="15352" y="6286"/>
                    <a:pt x="15261" y="6331"/>
                  </a:cubicBezTo>
                  <a:cubicBezTo>
                    <a:pt x="15108" y="6406"/>
                    <a:pt x="14960" y="6506"/>
                    <a:pt x="14819" y="6628"/>
                  </a:cubicBezTo>
                  <a:lnTo>
                    <a:pt x="14640" y="6870"/>
                  </a:lnTo>
                  <a:lnTo>
                    <a:pt x="14460" y="7112"/>
                  </a:lnTo>
                  <a:lnTo>
                    <a:pt x="14208" y="7319"/>
                  </a:lnTo>
                  <a:lnTo>
                    <a:pt x="13756" y="7481"/>
                  </a:lnTo>
                  <a:lnTo>
                    <a:pt x="13820" y="7830"/>
                  </a:lnTo>
                  <a:lnTo>
                    <a:pt x="14034" y="7857"/>
                  </a:lnTo>
                  <a:lnTo>
                    <a:pt x="13941" y="8205"/>
                  </a:lnTo>
                  <a:lnTo>
                    <a:pt x="13717" y="8385"/>
                  </a:lnTo>
                  <a:lnTo>
                    <a:pt x="13445" y="8412"/>
                  </a:lnTo>
                  <a:lnTo>
                    <a:pt x="13364" y="8653"/>
                  </a:lnTo>
                  <a:lnTo>
                    <a:pt x="13268" y="8869"/>
                  </a:lnTo>
                  <a:lnTo>
                    <a:pt x="12811" y="8922"/>
                  </a:lnTo>
                  <a:lnTo>
                    <a:pt x="12570" y="9102"/>
                  </a:lnTo>
                  <a:lnTo>
                    <a:pt x="12195" y="9291"/>
                  </a:lnTo>
                  <a:lnTo>
                    <a:pt x="11921" y="9471"/>
                  </a:lnTo>
                  <a:lnTo>
                    <a:pt x="11676" y="9579"/>
                  </a:lnTo>
                  <a:lnTo>
                    <a:pt x="11311" y="9839"/>
                  </a:lnTo>
                  <a:lnTo>
                    <a:pt x="11099" y="10135"/>
                  </a:lnTo>
                  <a:lnTo>
                    <a:pt x="10817" y="10562"/>
                  </a:lnTo>
                  <a:lnTo>
                    <a:pt x="10632" y="10892"/>
                  </a:lnTo>
                  <a:lnTo>
                    <a:pt x="10446" y="11306"/>
                  </a:lnTo>
                  <a:lnTo>
                    <a:pt x="10108" y="11629"/>
                  </a:lnTo>
                  <a:lnTo>
                    <a:pt x="9862" y="12124"/>
                  </a:lnTo>
                  <a:lnTo>
                    <a:pt x="9670" y="12403"/>
                  </a:lnTo>
                  <a:lnTo>
                    <a:pt x="9414" y="12943"/>
                  </a:lnTo>
                  <a:lnTo>
                    <a:pt x="9217" y="13240"/>
                  </a:lnTo>
                  <a:lnTo>
                    <a:pt x="9151" y="13717"/>
                  </a:lnTo>
                  <a:lnTo>
                    <a:pt x="9244" y="14140"/>
                  </a:lnTo>
                  <a:lnTo>
                    <a:pt x="9097" y="14743"/>
                  </a:lnTo>
                  <a:lnTo>
                    <a:pt x="9299" y="14940"/>
                  </a:lnTo>
                  <a:cubicBezTo>
                    <a:pt x="9407" y="14817"/>
                    <a:pt x="9519" y="14707"/>
                    <a:pt x="9636" y="14608"/>
                  </a:cubicBezTo>
                  <a:cubicBezTo>
                    <a:pt x="9735" y="14524"/>
                    <a:pt x="9837" y="14449"/>
                    <a:pt x="9941" y="14384"/>
                  </a:cubicBezTo>
                  <a:lnTo>
                    <a:pt x="10459" y="13980"/>
                  </a:lnTo>
                  <a:lnTo>
                    <a:pt x="10842" y="13719"/>
                  </a:lnTo>
                  <a:cubicBezTo>
                    <a:pt x="10939" y="13641"/>
                    <a:pt x="11032" y="13551"/>
                    <a:pt x="11121" y="13449"/>
                  </a:cubicBezTo>
                  <a:cubicBezTo>
                    <a:pt x="11244" y="13308"/>
                    <a:pt x="11357" y="13145"/>
                    <a:pt x="11460" y="12963"/>
                  </a:cubicBezTo>
                  <a:lnTo>
                    <a:pt x="11727" y="12531"/>
                  </a:lnTo>
                  <a:lnTo>
                    <a:pt x="11891" y="12477"/>
                  </a:lnTo>
                  <a:lnTo>
                    <a:pt x="12408" y="12477"/>
                  </a:lnTo>
                  <a:lnTo>
                    <a:pt x="12817" y="12612"/>
                  </a:lnTo>
                  <a:cubicBezTo>
                    <a:pt x="12860" y="12543"/>
                    <a:pt x="12908" y="12483"/>
                    <a:pt x="12960" y="12432"/>
                  </a:cubicBezTo>
                  <a:cubicBezTo>
                    <a:pt x="13118" y="12277"/>
                    <a:pt x="13301" y="12222"/>
                    <a:pt x="13479" y="12144"/>
                  </a:cubicBezTo>
                  <a:cubicBezTo>
                    <a:pt x="13641" y="12074"/>
                    <a:pt x="13799" y="11983"/>
                    <a:pt x="13953" y="11874"/>
                  </a:cubicBezTo>
                  <a:lnTo>
                    <a:pt x="14281" y="11793"/>
                  </a:lnTo>
                  <a:cubicBezTo>
                    <a:pt x="14360" y="11825"/>
                    <a:pt x="14440" y="11849"/>
                    <a:pt x="14521" y="11865"/>
                  </a:cubicBezTo>
                  <a:cubicBezTo>
                    <a:pt x="14767" y="11916"/>
                    <a:pt x="15017" y="11898"/>
                    <a:pt x="15259" y="11811"/>
                  </a:cubicBezTo>
                  <a:lnTo>
                    <a:pt x="16161" y="11757"/>
                  </a:lnTo>
                  <a:lnTo>
                    <a:pt x="16531" y="11622"/>
                  </a:lnTo>
                  <a:lnTo>
                    <a:pt x="16723" y="11227"/>
                  </a:lnTo>
                  <a:cubicBezTo>
                    <a:pt x="16800" y="11082"/>
                    <a:pt x="16871" y="10929"/>
                    <a:pt x="16936" y="10768"/>
                  </a:cubicBezTo>
                  <a:cubicBezTo>
                    <a:pt x="17005" y="10598"/>
                    <a:pt x="17067" y="10421"/>
                    <a:pt x="17122" y="10237"/>
                  </a:cubicBezTo>
                  <a:cubicBezTo>
                    <a:pt x="17212" y="10207"/>
                    <a:pt x="17300" y="10162"/>
                    <a:pt x="17384" y="10102"/>
                  </a:cubicBezTo>
                  <a:cubicBezTo>
                    <a:pt x="17505" y="10017"/>
                    <a:pt x="17617" y="9902"/>
                    <a:pt x="17717" y="9761"/>
                  </a:cubicBezTo>
                  <a:lnTo>
                    <a:pt x="17947" y="9761"/>
                  </a:lnTo>
                  <a:cubicBezTo>
                    <a:pt x="18045" y="9773"/>
                    <a:pt x="18142" y="9725"/>
                    <a:pt x="18220" y="9626"/>
                  </a:cubicBezTo>
                  <a:cubicBezTo>
                    <a:pt x="18279" y="9552"/>
                    <a:pt x="18324" y="9453"/>
                    <a:pt x="18351" y="9338"/>
                  </a:cubicBezTo>
                  <a:lnTo>
                    <a:pt x="18711" y="9176"/>
                  </a:lnTo>
                  <a:lnTo>
                    <a:pt x="18853" y="8915"/>
                  </a:lnTo>
                  <a:lnTo>
                    <a:pt x="18963" y="8726"/>
                  </a:lnTo>
                  <a:cubicBezTo>
                    <a:pt x="18976" y="8683"/>
                    <a:pt x="18978" y="8633"/>
                    <a:pt x="18969" y="8587"/>
                  </a:cubicBezTo>
                  <a:cubicBezTo>
                    <a:pt x="18896" y="8213"/>
                    <a:pt x="18532" y="8454"/>
                    <a:pt x="18637" y="8807"/>
                  </a:cubicBezTo>
                  <a:lnTo>
                    <a:pt x="19215" y="8144"/>
                  </a:lnTo>
                  <a:lnTo>
                    <a:pt x="19558" y="8144"/>
                  </a:lnTo>
                  <a:lnTo>
                    <a:pt x="19689" y="7866"/>
                  </a:lnTo>
                  <a:lnTo>
                    <a:pt x="19770" y="7491"/>
                  </a:lnTo>
                  <a:lnTo>
                    <a:pt x="19999" y="7060"/>
                  </a:lnTo>
                  <a:lnTo>
                    <a:pt x="20381" y="6735"/>
                  </a:lnTo>
                  <a:lnTo>
                    <a:pt x="20691" y="6600"/>
                  </a:lnTo>
                  <a:lnTo>
                    <a:pt x="21040" y="6465"/>
                  </a:lnTo>
                  <a:lnTo>
                    <a:pt x="21334" y="6336"/>
                  </a:lnTo>
                  <a:lnTo>
                    <a:pt x="21600" y="6123"/>
                  </a:lnTo>
                  <a:lnTo>
                    <a:pt x="21257" y="5980"/>
                  </a:lnTo>
                  <a:lnTo>
                    <a:pt x="21138" y="5575"/>
                  </a:lnTo>
                  <a:lnTo>
                    <a:pt x="21284" y="5251"/>
                  </a:lnTo>
                  <a:lnTo>
                    <a:pt x="21284" y="4963"/>
                  </a:lnTo>
                  <a:lnTo>
                    <a:pt x="21071" y="4694"/>
                  </a:lnTo>
                  <a:lnTo>
                    <a:pt x="20667" y="4613"/>
                  </a:lnTo>
                  <a:lnTo>
                    <a:pt x="20339" y="4586"/>
                  </a:lnTo>
                  <a:lnTo>
                    <a:pt x="20051" y="4613"/>
                  </a:lnTo>
                  <a:lnTo>
                    <a:pt x="19859" y="4613"/>
                  </a:lnTo>
                  <a:lnTo>
                    <a:pt x="19603" y="4586"/>
                  </a:lnTo>
                  <a:lnTo>
                    <a:pt x="19603" y="4272"/>
                  </a:lnTo>
                  <a:lnTo>
                    <a:pt x="19396" y="4353"/>
                  </a:lnTo>
                  <a:lnTo>
                    <a:pt x="19894" y="4038"/>
                  </a:lnTo>
                  <a:lnTo>
                    <a:pt x="20146" y="3642"/>
                  </a:lnTo>
                  <a:lnTo>
                    <a:pt x="20155" y="3249"/>
                  </a:lnTo>
                  <a:lnTo>
                    <a:pt x="19903" y="3356"/>
                  </a:lnTo>
                  <a:lnTo>
                    <a:pt x="19778" y="2934"/>
                  </a:lnTo>
                  <a:lnTo>
                    <a:pt x="19385" y="2765"/>
                  </a:lnTo>
                  <a:lnTo>
                    <a:pt x="18988" y="2727"/>
                  </a:lnTo>
                  <a:lnTo>
                    <a:pt x="18732" y="2753"/>
                  </a:lnTo>
                  <a:lnTo>
                    <a:pt x="18557" y="2807"/>
                  </a:lnTo>
                  <a:lnTo>
                    <a:pt x="18114" y="2834"/>
                  </a:lnTo>
                  <a:lnTo>
                    <a:pt x="17852" y="2969"/>
                  </a:lnTo>
                  <a:lnTo>
                    <a:pt x="17727" y="3230"/>
                  </a:lnTo>
                  <a:lnTo>
                    <a:pt x="17400" y="3436"/>
                  </a:lnTo>
                  <a:lnTo>
                    <a:pt x="17126" y="3436"/>
                  </a:lnTo>
                  <a:lnTo>
                    <a:pt x="16984" y="3275"/>
                  </a:lnTo>
                  <a:lnTo>
                    <a:pt x="17191" y="2871"/>
                  </a:lnTo>
                  <a:lnTo>
                    <a:pt x="17469" y="3023"/>
                  </a:lnTo>
                  <a:lnTo>
                    <a:pt x="17948" y="2637"/>
                  </a:lnTo>
                  <a:lnTo>
                    <a:pt x="18303" y="2501"/>
                  </a:lnTo>
                  <a:lnTo>
                    <a:pt x="18615" y="2408"/>
                  </a:lnTo>
                  <a:lnTo>
                    <a:pt x="19053" y="2336"/>
                  </a:lnTo>
                  <a:lnTo>
                    <a:pt x="19146" y="1959"/>
                  </a:lnTo>
                  <a:lnTo>
                    <a:pt x="19551" y="1618"/>
                  </a:lnTo>
                  <a:lnTo>
                    <a:pt x="20266" y="0"/>
                  </a:lnTo>
                  <a:cubicBezTo>
                    <a:pt x="16269" y="714"/>
                    <a:pt x="12406" y="2786"/>
                    <a:pt x="8920" y="6085"/>
                  </a:cubicBezTo>
                  <a:cubicBezTo>
                    <a:pt x="5427" y="9390"/>
                    <a:pt x="2390" y="13855"/>
                    <a:pt x="0" y="19197"/>
                  </a:cubicBez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80" name="Shape 680"/>
            <p:cNvSpPr/>
            <p:nvPr/>
          </p:nvSpPr>
          <p:spPr>
            <a:xfrm>
              <a:off x="1617185" y="597744"/>
              <a:ext cx="172245" cy="121673"/>
            </a:xfrm>
            <a:custGeom>
              <a:avLst/>
              <a:gdLst/>
              <a:ahLst/>
              <a:cxnLst>
                <a:cxn ang="0">
                  <a:pos x="wd2" y="hd2"/>
                </a:cxn>
                <a:cxn ang="5400000">
                  <a:pos x="wd2" y="hd2"/>
                </a:cxn>
                <a:cxn ang="10800000">
                  <a:pos x="wd2" y="hd2"/>
                </a:cxn>
                <a:cxn ang="16200000">
                  <a:pos x="wd2" y="hd2"/>
                </a:cxn>
              </a:cxnLst>
              <a:rect l="0" t="0" r="r" b="b"/>
              <a:pathLst>
                <a:path w="21600" h="21600" extrusionOk="0">
                  <a:moveTo>
                    <a:pt x="9552" y="3048"/>
                  </a:moveTo>
                  <a:lnTo>
                    <a:pt x="8988" y="0"/>
                  </a:lnTo>
                  <a:lnTo>
                    <a:pt x="7149" y="1300"/>
                  </a:lnTo>
                  <a:lnTo>
                    <a:pt x="3657" y="2334"/>
                  </a:lnTo>
                  <a:lnTo>
                    <a:pt x="0" y="3641"/>
                  </a:lnTo>
                  <a:lnTo>
                    <a:pt x="2310" y="6398"/>
                  </a:lnTo>
                  <a:lnTo>
                    <a:pt x="507" y="9646"/>
                  </a:lnTo>
                  <a:lnTo>
                    <a:pt x="148" y="12031"/>
                  </a:lnTo>
                  <a:lnTo>
                    <a:pt x="609" y="16384"/>
                  </a:lnTo>
                  <a:lnTo>
                    <a:pt x="4761" y="18707"/>
                  </a:lnTo>
                  <a:lnTo>
                    <a:pt x="7067" y="21600"/>
                  </a:lnTo>
                  <a:cubicBezTo>
                    <a:pt x="7928" y="21195"/>
                    <a:pt x="8798" y="20832"/>
                    <a:pt x="9676" y="20512"/>
                  </a:cubicBezTo>
                  <a:cubicBezTo>
                    <a:pt x="11261" y="19935"/>
                    <a:pt x="12870" y="19499"/>
                    <a:pt x="14494" y="19206"/>
                  </a:cubicBezTo>
                  <a:cubicBezTo>
                    <a:pt x="15569" y="19227"/>
                    <a:pt x="16639" y="19007"/>
                    <a:pt x="17666" y="18553"/>
                  </a:cubicBezTo>
                  <a:cubicBezTo>
                    <a:pt x="18830" y="18037"/>
                    <a:pt x="19920" y="17229"/>
                    <a:pt x="20882" y="16167"/>
                  </a:cubicBezTo>
                  <a:lnTo>
                    <a:pt x="21600" y="13845"/>
                  </a:lnTo>
                  <a:lnTo>
                    <a:pt x="21292" y="10370"/>
                  </a:lnTo>
                  <a:lnTo>
                    <a:pt x="20997" y="5245"/>
                  </a:lnTo>
                  <a:lnTo>
                    <a:pt x="18440" y="5245"/>
                  </a:lnTo>
                  <a:lnTo>
                    <a:pt x="17262" y="6987"/>
                  </a:lnTo>
                  <a:lnTo>
                    <a:pt x="15775" y="5681"/>
                  </a:lnTo>
                  <a:lnTo>
                    <a:pt x="13571" y="5463"/>
                  </a:lnTo>
                  <a:lnTo>
                    <a:pt x="12091" y="5681"/>
                  </a:lnTo>
                  <a:lnTo>
                    <a:pt x="9195" y="6543"/>
                  </a:lnTo>
                  <a:lnTo>
                    <a:pt x="9552" y="3048"/>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81" name="Shape 681"/>
            <p:cNvSpPr/>
            <p:nvPr/>
          </p:nvSpPr>
          <p:spPr>
            <a:xfrm>
              <a:off x="1825476" y="765051"/>
              <a:ext cx="40620" cy="51113"/>
            </a:xfrm>
            <a:custGeom>
              <a:avLst/>
              <a:gdLst/>
              <a:ahLst/>
              <a:cxnLst>
                <a:cxn ang="0">
                  <a:pos x="wd2" y="hd2"/>
                </a:cxn>
                <a:cxn ang="5400000">
                  <a:pos x="wd2" y="hd2"/>
                </a:cxn>
                <a:cxn ang="10800000">
                  <a:pos x="wd2" y="hd2"/>
                </a:cxn>
                <a:cxn ang="16200000">
                  <a:pos x="wd2" y="hd2"/>
                </a:cxn>
              </a:cxnLst>
              <a:rect l="0" t="0" r="r" b="b"/>
              <a:pathLst>
                <a:path w="21600" h="21600" extrusionOk="0">
                  <a:moveTo>
                    <a:pt x="9207" y="0"/>
                  </a:moveTo>
                  <a:lnTo>
                    <a:pt x="650" y="5915"/>
                  </a:lnTo>
                  <a:lnTo>
                    <a:pt x="411" y="11257"/>
                  </a:lnTo>
                  <a:lnTo>
                    <a:pt x="0" y="17454"/>
                  </a:lnTo>
                  <a:lnTo>
                    <a:pt x="4997" y="21600"/>
                  </a:lnTo>
                  <a:lnTo>
                    <a:pt x="11194" y="15771"/>
                  </a:lnTo>
                  <a:lnTo>
                    <a:pt x="16412" y="8017"/>
                  </a:lnTo>
                  <a:lnTo>
                    <a:pt x="21600" y="1819"/>
                  </a:lnTo>
                  <a:lnTo>
                    <a:pt x="9207"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82" name="Shape 682"/>
            <p:cNvSpPr/>
            <p:nvPr/>
          </p:nvSpPr>
          <p:spPr>
            <a:xfrm>
              <a:off x="918009" y="57154"/>
              <a:ext cx="3800352" cy="4435943"/>
            </a:xfrm>
            <a:custGeom>
              <a:avLst/>
              <a:gdLst/>
              <a:ahLst/>
              <a:cxnLst>
                <a:cxn ang="0">
                  <a:pos x="wd2" y="hd2"/>
                </a:cxn>
                <a:cxn ang="5400000">
                  <a:pos x="wd2" y="hd2"/>
                </a:cxn>
                <a:cxn ang="10800000">
                  <a:pos x="wd2" y="hd2"/>
                </a:cxn>
                <a:cxn ang="16200000">
                  <a:pos x="wd2" y="hd2"/>
                </a:cxn>
              </a:cxnLst>
              <a:rect l="0" t="0" r="r" b="b"/>
              <a:pathLst>
                <a:path w="21600" h="21600" extrusionOk="0">
                  <a:moveTo>
                    <a:pt x="5144" y="4147"/>
                  </a:moveTo>
                  <a:lnTo>
                    <a:pt x="5022" y="4189"/>
                  </a:lnTo>
                  <a:lnTo>
                    <a:pt x="4921" y="4242"/>
                  </a:lnTo>
                  <a:lnTo>
                    <a:pt x="4947" y="4142"/>
                  </a:lnTo>
                  <a:lnTo>
                    <a:pt x="4925" y="4073"/>
                  </a:lnTo>
                  <a:lnTo>
                    <a:pt x="4841" y="4150"/>
                  </a:lnTo>
                  <a:cubicBezTo>
                    <a:pt x="4817" y="4180"/>
                    <a:pt x="4789" y="4208"/>
                    <a:pt x="4757" y="4233"/>
                  </a:cubicBezTo>
                  <a:cubicBezTo>
                    <a:pt x="4719" y="4264"/>
                    <a:pt x="4676" y="4291"/>
                    <a:pt x="4630" y="4312"/>
                  </a:cubicBezTo>
                  <a:lnTo>
                    <a:pt x="4701" y="4380"/>
                  </a:lnTo>
                  <a:lnTo>
                    <a:pt x="4729" y="4509"/>
                  </a:lnTo>
                  <a:lnTo>
                    <a:pt x="4667" y="4606"/>
                  </a:lnTo>
                  <a:cubicBezTo>
                    <a:pt x="4610" y="4594"/>
                    <a:pt x="4551" y="4596"/>
                    <a:pt x="4495" y="4612"/>
                  </a:cubicBezTo>
                  <a:cubicBezTo>
                    <a:pt x="4452" y="4625"/>
                    <a:pt x="4412" y="4647"/>
                    <a:pt x="4380" y="4676"/>
                  </a:cubicBezTo>
                  <a:lnTo>
                    <a:pt x="4285" y="4733"/>
                  </a:lnTo>
                  <a:lnTo>
                    <a:pt x="4124" y="4743"/>
                  </a:lnTo>
                  <a:lnTo>
                    <a:pt x="4018" y="4813"/>
                  </a:lnTo>
                  <a:lnTo>
                    <a:pt x="3992" y="4903"/>
                  </a:lnTo>
                  <a:lnTo>
                    <a:pt x="3998" y="4972"/>
                  </a:lnTo>
                  <a:cubicBezTo>
                    <a:pt x="3949" y="4989"/>
                    <a:pt x="3903" y="5012"/>
                    <a:pt x="3861" y="5040"/>
                  </a:cubicBezTo>
                  <a:cubicBezTo>
                    <a:pt x="3834" y="5058"/>
                    <a:pt x="3808" y="5079"/>
                    <a:pt x="3797" y="5107"/>
                  </a:cubicBezTo>
                  <a:cubicBezTo>
                    <a:pt x="3780" y="5151"/>
                    <a:pt x="3800" y="5198"/>
                    <a:pt x="3840" y="5231"/>
                  </a:cubicBezTo>
                  <a:cubicBezTo>
                    <a:pt x="3893" y="5273"/>
                    <a:pt x="3969" y="5284"/>
                    <a:pt x="4036" y="5260"/>
                  </a:cubicBezTo>
                  <a:lnTo>
                    <a:pt x="4147" y="5219"/>
                  </a:lnTo>
                  <a:lnTo>
                    <a:pt x="4259" y="5181"/>
                  </a:lnTo>
                  <a:cubicBezTo>
                    <a:pt x="4305" y="5178"/>
                    <a:pt x="4349" y="5167"/>
                    <a:pt x="4389" y="5147"/>
                  </a:cubicBezTo>
                  <a:cubicBezTo>
                    <a:pt x="4433" y="5125"/>
                    <a:pt x="4469" y="5094"/>
                    <a:pt x="4495" y="5057"/>
                  </a:cubicBezTo>
                  <a:lnTo>
                    <a:pt x="4528" y="4922"/>
                  </a:lnTo>
                  <a:lnTo>
                    <a:pt x="4602" y="4789"/>
                  </a:lnTo>
                  <a:lnTo>
                    <a:pt x="4706" y="4696"/>
                  </a:lnTo>
                  <a:lnTo>
                    <a:pt x="4801" y="4666"/>
                  </a:lnTo>
                  <a:lnTo>
                    <a:pt x="4870" y="4761"/>
                  </a:lnTo>
                  <a:lnTo>
                    <a:pt x="4817" y="4795"/>
                  </a:lnTo>
                  <a:lnTo>
                    <a:pt x="4866" y="4872"/>
                  </a:lnTo>
                  <a:cubicBezTo>
                    <a:pt x="4896" y="4876"/>
                    <a:pt x="4923" y="4886"/>
                    <a:pt x="4947" y="4902"/>
                  </a:cubicBezTo>
                  <a:cubicBezTo>
                    <a:pt x="4984" y="4926"/>
                    <a:pt x="5008" y="4963"/>
                    <a:pt x="5014" y="5003"/>
                  </a:cubicBezTo>
                  <a:lnTo>
                    <a:pt x="4919" y="5045"/>
                  </a:lnTo>
                  <a:lnTo>
                    <a:pt x="4794" y="5009"/>
                  </a:lnTo>
                  <a:lnTo>
                    <a:pt x="4722" y="5090"/>
                  </a:lnTo>
                  <a:lnTo>
                    <a:pt x="4748" y="5193"/>
                  </a:lnTo>
                  <a:lnTo>
                    <a:pt x="4694" y="5242"/>
                  </a:lnTo>
                  <a:lnTo>
                    <a:pt x="4577" y="5246"/>
                  </a:lnTo>
                  <a:lnTo>
                    <a:pt x="4551" y="5334"/>
                  </a:lnTo>
                  <a:cubicBezTo>
                    <a:pt x="4589" y="5327"/>
                    <a:pt x="4629" y="5340"/>
                    <a:pt x="4651" y="5367"/>
                  </a:cubicBezTo>
                  <a:cubicBezTo>
                    <a:pt x="4698" y="5426"/>
                    <a:pt x="4656" y="5506"/>
                    <a:pt x="4574" y="5514"/>
                  </a:cubicBezTo>
                  <a:cubicBezTo>
                    <a:pt x="4539" y="5512"/>
                    <a:pt x="4505" y="5514"/>
                    <a:pt x="4471" y="5520"/>
                  </a:cubicBezTo>
                  <a:cubicBezTo>
                    <a:pt x="4426" y="5529"/>
                    <a:pt x="4384" y="5545"/>
                    <a:pt x="4346" y="5568"/>
                  </a:cubicBezTo>
                  <a:lnTo>
                    <a:pt x="4467" y="5663"/>
                  </a:lnTo>
                  <a:cubicBezTo>
                    <a:pt x="4481" y="5632"/>
                    <a:pt x="4509" y="5606"/>
                    <a:pt x="4544" y="5591"/>
                  </a:cubicBezTo>
                  <a:cubicBezTo>
                    <a:pt x="4573" y="5579"/>
                    <a:pt x="4606" y="5575"/>
                    <a:pt x="4639" y="5579"/>
                  </a:cubicBezTo>
                  <a:lnTo>
                    <a:pt x="4787" y="5587"/>
                  </a:lnTo>
                  <a:lnTo>
                    <a:pt x="4940" y="5545"/>
                  </a:lnTo>
                  <a:cubicBezTo>
                    <a:pt x="4985" y="5544"/>
                    <a:pt x="5030" y="5544"/>
                    <a:pt x="5075" y="5545"/>
                  </a:cubicBezTo>
                  <a:cubicBezTo>
                    <a:pt x="5116" y="5546"/>
                    <a:pt x="5157" y="5548"/>
                    <a:pt x="5198" y="5551"/>
                  </a:cubicBezTo>
                  <a:lnTo>
                    <a:pt x="5364" y="5557"/>
                  </a:lnTo>
                  <a:lnTo>
                    <a:pt x="5453" y="5557"/>
                  </a:lnTo>
                  <a:lnTo>
                    <a:pt x="5501" y="5630"/>
                  </a:lnTo>
                  <a:cubicBezTo>
                    <a:pt x="5483" y="5643"/>
                    <a:pt x="5465" y="5655"/>
                    <a:pt x="5446" y="5666"/>
                  </a:cubicBezTo>
                  <a:cubicBezTo>
                    <a:pt x="5383" y="5703"/>
                    <a:pt x="5314" y="5733"/>
                    <a:pt x="5242" y="5755"/>
                  </a:cubicBezTo>
                  <a:cubicBezTo>
                    <a:pt x="5191" y="5771"/>
                    <a:pt x="5138" y="5782"/>
                    <a:pt x="5084" y="5789"/>
                  </a:cubicBezTo>
                  <a:lnTo>
                    <a:pt x="4996" y="5696"/>
                  </a:lnTo>
                  <a:lnTo>
                    <a:pt x="4920" y="5779"/>
                  </a:lnTo>
                  <a:lnTo>
                    <a:pt x="4899" y="5838"/>
                  </a:lnTo>
                  <a:lnTo>
                    <a:pt x="4472" y="5838"/>
                  </a:lnTo>
                  <a:lnTo>
                    <a:pt x="4346" y="5880"/>
                  </a:lnTo>
                  <a:lnTo>
                    <a:pt x="4405" y="5971"/>
                  </a:lnTo>
                  <a:lnTo>
                    <a:pt x="4495" y="6056"/>
                  </a:lnTo>
                  <a:lnTo>
                    <a:pt x="4565" y="6112"/>
                  </a:lnTo>
                  <a:lnTo>
                    <a:pt x="4646" y="6235"/>
                  </a:lnTo>
                  <a:lnTo>
                    <a:pt x="4679" y="6340"/>
                  </a:lnTo>
                  <a:lnTo>
                    <a:pt x="4749" y="6524"/>
                  </a:lnTo>
                  <a:lnTo>
                    <a:pt x="4709" y="6662"/>
                  </a:lnTo>
                  <a:lnTo>
                    <a:pt x="4656" y="6763"/>
                  </a:lnTo>
                  <a:lnTo>
                    <a:pt x="4599" y="6820"/>
                  </a:lnTo>
                  <a:lnTo>
                    <a:pt x="4468" y="6826"/>
                  </a:lnTo>
                  <a:cubicBezTo>
                    <a:pt x="4438" y="6822"/>
                    <a:pt x="4408" y="6818"/>
                    <a:pt x="4378" y="6814"/>
                  </a:cubicBezTo>
                  <a:cubicBezTo>
                    <a:pt x="4311" y="6806"/>
                    <a:pt x="4243" y="6799"/>
                    <a:pt x="4176" y="6794"/>
                  </a:cubicBezTo>
                  <a:lnTo>
                    <a:pt x="3983" y="6770"/>
                  </a:lnTo>
                  <a:lnTo>
                    <a:pt x="3864" y="6735"/>
                  </a:lnTo>
                  <a:lnTo>
                    <a:pt x="3725" y="6699"/>
                  </a:lnTo>
                  <a:lnTo>
                    <a:pt x="3614" y="6669"/>
                  </a:lnTo>
                  <a:cubicBezTo>
                    <a:pt x="3559" y="6646"/>
                    <a:pt x="3495" y="6644"/>
                    <a:pt x="3438" y="6663"/>
                  </a:cubicBezTo>
                  <a:cubicBezTo>
                    <a:pt x="3398" y="6676"/>
                    <a:pt x="3364" y="6699"/>
                    <a:pt x="3340" y="6728"/>
                  </a:cubicBezTo>
                  <a:lnTo>
                    <a:pt x="3273" y="6889"/>
                  </a:lnTo>
                  <a:cubicBezTo>
                    <a:pt x="3278" y="6911"/>
                    <a:pt x="3280" y="6934"/>
                    <a:pt x="3280" y="6956"/>
                  </a:cubicBezTo>
                  <a:cubicBezTo>
                    <a:pt x="3280" y="6995"/>
                    <a:pt x="3273" y="7034"/>
                    <a:pt x="3259" y="7072"/>
                  </a:cubicBezTo>
                  <a:lnTo>
                    <a:pt x="3185" y="7197"/>
                  </a:lnTo>
                  <a:cubicBezTo>
                    <a:pt x="3167" y="7226"/>
                    <a:pt x="3147" y="7255"/>
                    <a:pt x="3125" y="7282"/>
                  </a:cubicBezTo>
                  <a:cubicBezTo>
                    <a:pt x="3083" y="7333"/>
                    <a:pt x="3034" y="7380"/>
                    <a:pt x="2985" y="7427"/>
                  </a:cubicBezTo>
                  <a:cubicBezTo>
                    <a:pt x="2936" y="7474"/>
                    <a:pt x="2886" y="7522"/>
                    <a:pt x="2836" y="7569"/>
                  </a:cubicBezTo>
                  <a:lnTo>
                    <a:pt x="2883" y="7672"/>
                  </a:lnTo>
                  <a:lnTo>
                    <a:pt x="2932" y="7729"/>
                  </a:lnTo>
                  <a:lnTo>
                    <a:pt x="2879" y="7819"/>
                  </a:lnTo>
                  <a:cubicBezTo>
                    <a:pt x="2851" y="7849"/>
                    <a:pt x="2851" y="7891"/>
                    <a:pt x="2879" y="7921"/>
                  </a:cubicBezTo>
                  <a:cubicBezTo>
                    <a:pt x="2905" y="7948"/>
                    <a:pt x="2949" y="7958"/>
                    <a:pt x="2988" y="7944"/>
                  </a:cubicBezTo>
                  <a:lnTo>
                    <a:pt x="3102" y="7962"/>
                  </a:lnTo>
                  <a:lnTo>
                    <a:pt x="3278" y="8014"/>
                  </a:lnTo>
                  <a:lnTo>
                    <a:pt x="3301" y="8122"/>
                  </a:lnTo>
                  <a:lnTo>
                    <a:pt x="3368" y="8235"/>
                  </a:lnTo>
                  <a:lnTo>
                    <a:pt x="3464" y="8235"/>
                  </a:lnTo>
                  <a:lnTo>
                    <a:pt x="3571" y="8205"/>
                  </a:lnTo>
                  <a:cubicBezTo>
                    <a:pt x="3620" y="8187"/>
                    <a:pt x="3671" y="8173"/>
                    <a:pt x="3724" y="8163"/>
                  </a:cubicBezTo>
                  <a:cubicBezTo>
                    <a:pt x="3799" y="8149"/>
                    <a:pt x="3876" y="8143"/>
                    <a:pt x="3954" y="8146"/>
                  </a:cubicBezTo>
                  <a:lnTo>
                    <a:pt x="4160" y="8110"/>
                  </a:lnTo>
                  <a:lnTo>
                    <a:pt x="4323" y="8064"/>
                  </a:lnTo>
                  <a:lnTo>
                    <a:pt x="4543" y="8024"/>
                  </a:lnTo>
                  <a:cubicBezTo>
                    <a:pt x="4582" y="8000"/>
                    <a:pt x="4618" y="7972"/>
                    <a:pt x="4648" y="7941"/>
                  </a:cubicBezTo>
                  <a:cubicBezTo>
                    <a:pt x="4693" y="7894"/>
                    <a:pt x="4726" y="7841"/>
                    <a:pt x="4747" y="7784"/>
                  </a:cubicBezTo>
                  <a:cubicBezTo>
                    <a:pt x="4697" y="7762"/>
                    <a:pt x="4663" y="7720"/>
                    <a:pt x="4657" y="7672"/>
                  </a:cubicBezTo>
                  <a:cubicBezTo>
                    <a:pt x="4646" y="7592"/>
                    <a:pt x="4712" y="7519"/>
                    <a:pt x="4806" y="7507"/>
                  </a:cubicBezTo>
                  <a:cubicBezTo>
                    <a:pt x="4818" y="7473"/>
                    <a:pt x="4844" y="7444"/>
                    <a:pt x="4880" y="7426"/>
                  </a:cubicBezTo>
                  <a:cubicBezTo>
                    <a:pt x="4971" y="7379"/>
                    <a:pt x="5085" y="7414"/>
                    <a:pt x="5186" y="7392"/>
                  </a:cubicBezTo>
                  <a:cubicBezTo>
                    <a:pt x="5242" y="7380"/>
                    <a:pt x="5289" y="7351"/>
                    <a:pt x="5333" y="7320"/>
                  </a:cubicBezTo>
                  <a:cubicBezTo>
                    <a:pt x="5374" y="7291"/>
                    <a:pt x="5413" y="7259"/>
                    <a:pt x="5449" y="7225"/>
                  </a:cubicBezTo>
                  <a:lnTo>
                    <a:pt x="5498" y="7058"/>
                  </a:lnTo>
                  <a:cubicBezTo>
                    <a:pt x="5502" y="7021"/>
                    <a:pt x="5529" y="6989"/>
                    <a:pt x="5567" y="6974"/>
                  </a:cubicBezTo>
                  <a:cubicBezTo>
                    <a:pt x="5607" y="6958"/>
                    <a:pt x="5653" y="6962"/>
                    <a:pt x="5695" y="6972"/>
                  </a:cubicBezTo>
                  <a:cubicBezTo>
                    <a:pt x="5767" y="6989"/>
                    <a:pt x="5831" y="7025"/>
                    <a:pt x="5880" y="7073"/>
                  </a:cubicBezTo>
                  <a:cubicBezTo>
                    <a:pt x="5912" y="7079"/>
                    <a:pt x="5945" y="7079"/>
                    <a:pt x="5977" y="7073"/>
                  </a:cubicBezTo>
                  <a:cubicBezTo>
                    <a:pt x="6027" y="7064"/>
                    <a:pt x="6071" y="7041"/>
                    <a:pt x="6117" y="7023"/>
                  </a:cubicBezTo>
                  <a:cubicBezTo>
                    <a:pt x="6235" y="6978"/>
                    <a:pt x="6368" y="6966"/>
                    <a:pt x="6495" y="6990"/>
                  </a:cubicBezTo>
                  <a:lnTo>
                    <a:pt x="6521" y="6918"/>
                  </a:lnTo>
                  <a:lnTo>
                    <a:pt x="6732" y="6930"/>
                  </a:lnTo>
                  <a:lnTo>
                    <a:pt x="6759" y="7000"/>
                  </a:lnTo>
                  <a:lnTo>
                    <a:pt x="6725" y="7115"/>
                  </a:lnTo>
                  <a:lnTo>
                    <a:pt x="6845" y="7228"/>
                  </a:lnTo>
                  <a:cubicBezTo>
                    <a:pt x="6898" y="7250"/>
                    <a:pt x="6947" y="7275"/>
                    <a:pt x="6994" y="7304"/>
                  </a:cubicBezTo>
                  <a:cubicBezTo>
                    <a:pt x="7034" y="7328"/>
                    <a:pt x="7071" y="7355"/>
                    <a:pt x="7110" y="7379"/>
                  </a:cubicBezTo>
                  <a:cubicBezTo>
                    <a:pt x="7205" y="7438"/>
                    <a:pt x="7309" y="7485"/>
                    <a:pt x="7419" y="7517"/>
                  </a:cubicBezTo>
                  <a:cubicBezTo>
                    <a:pt x="7439" y="7569"/>
                    <a:pt x="7471" y="7617"/>
                    <a:pt x="7514" y="7658"/>
                  </a:cubicBezTo>
                  <a:cubicBezTo>
                    <a:pt x="7555" y="7697"/>
                    <a:pt x="7605" y="7728"/>
                    <a:pt x="7660" y="7749"/>
                  </a:cubicBezTo>
                  <a:lnTo>
                    <a:pt x="7716" y="7827"/>
                  </a:lnTo>
                  <a:cubicBezTo>
                    <a:pt x="7731" y="7845"/>
                    <a:pt x="7742" y="7866"/>
                    <a:pt x="7746" y="7889"/>
                  </a:cubicBezTo>
                  <a:cubicBezTo>
                    <a:pt x="7754" y="7933"/>
                    <a:pt x="7739" y="7977"/>
                    <a:pt x="7704" y="8010"/>
                  </a:cubicBezTo>
                  <a:cubicBezTo>
                    <a:pt x="7711" y="8035"/>
                    <a:pt x="7703" y="8060"/>
                    <a:pt x="7684" y="8079"/>
                  </a:cubicBezTo>
                  <a:cubicBezTo>
                    <a:pt x="7661" y="8102"/>
                    <a:pt x="7626" y="8112"/>
                    <a:pt x="7592" y="8105"/>
                  </a:cubicBezTo>
                  <a:lnTo>
                    <a:pt x="7504" y="8069"/>
                  </a:lnTo>
                  <a:lnTo>
                    <a:pt x="7416" y="8093"/>
                  </a:lnTo>
                  <a:lnTo>
                    <a:pt x="7344" y="8081"/>
                  </a:lnTo>
                  <a:lnTo>
                    <a:pt x="7272" y="8022"/>
                  </a:lnTo>
                  <a:cubicBezTo>
                    <a:pt x="7246" y="8014"/>
                    <a:pt x="7219" y="8010"/>
                    <a:pt x="7191" y="8010"/>
                  </a:cubicBezTo>
                  <a:cubicBezTo>
                    <a:pt x="7151" y="8010"/>
                    <a:pt x="7112" y="8018"/>
                    <a:pt x="7077" y="8033"/>
                  </a:cubicBezTo>
                  <a:lnTo>
                    <a:pt x="6982" y="8107"/>
                  </a:lnTo>
                  <a:lnTo>
                    <a:pt x="7119" y="8177"/>
                  </a:lnTo>
                  <a:lnTo>
                    <a:pt x="7252" y="8238"/>
                  </a:lnTo>
                  <a:lnTo>
                    <a:pt x="7395" y="8302"/>
                  </a:lnTo>
                  <a:cubicBezTo>
                    <a:pt x="7419" y="8293"/>
                    <a:pt x="7446" y="8296"/>
                    <a:pt x="7467" y="8308"/>
                  </a:cubicBezTo>
                  <a:cubicBezTo>
                    <a:pt x="7512" y="8333"/>
                    <a:pt x="7518" y="8393"/>
                    <a:pt x="7570" y="8409"/>
                  </a:cubicBezTo>
                  <a:cubicBezTo>
                    <a:pt x="7646" y="8434"/>
                    <a:pt x="7713" y="8358"/>
                    <a:pt x="7665" y="8302"/>
                  </a:cubicBezTo>
                  <a:lnTo>
                    <a:pt x="7688" y="8173"/>
                  </a:lnTo>
                  <a:lnTo>
                    <a:pt x="7814" y="8125"/>
                  </a:lnTo>
                  <a:lnTo>
                    <a:pt x="7888" y="8068"/>
                  </a:lnTo>
                  <a:lnTo>
                    <a:pt x="7921" y="7980"/>
                  </a:lnTo>
                  <a:cubicBezTo>
                    <a:pt x="7961" y="7970"/>
                    <a:pt x="7995" y="7944"/>
                    <a:pt x="8011" y="7911"/>
                  </a:cubicBezTo>
                  <a:cubicBezTo>
                    <a:pt x="8034" y="7863"/>
                    <a:pt x="8020" y="7808"/>
                    <a:pt x="7976" y="7773"/>
                  </a:cubicBezTo>
                  <a:lnTo>
                    <a:pt x="7969" y="7668"/>
                  </a:lnTo>
                  <a:lnTo>
                    <a:pt x="8034" y="7636"/>
                  </a:lnTo>
                  <a:lnTo>
                    <a:pt x="8111" y="7738"/>
                  </a:lnTo>
                  <a:lnTo>
                    <a:pt x="8185" y="7782"/>
                  </a:lnTo>
                  <a:lnTo>
                    <a:pt x="8274" y="7698"/>
                  </a:lnTo>
                  <a:lnTo>
                    <a:pt x="8177" y="7550"/>
                  </a:lnTo>
                  <a:lnTo>
                    <a:pt x="8026" y="7504"/>
                  </a:lnTo>
                  <a:cubicBezTo>
                    <a:pt x="7981" y="7483"/>
                    <a:pt x="7939" y="7457"/>
                    <a:pt x="7903" y="7426"/>
                  </a:cubicBezTo>
                  <a:cubicBezTo>
                    <a:pt x="7871" y="7399"/>
                    <a:pt x="7843" y="7369"/>
                    <a:pt x="7820" y="7337"/>
                  </a:cubicBezTo>
                  <a:lnTo>
                    <a:pt x="7687" y="7259"/>
                  </a:lnTo>
                  <a:lnTo>
                    <a:pt x="7555" y="7176"/>
                  </a:lnTo>
                  <a:lnTo>
                    <a:pt x="7362" y="7110"/>
                  </a:lnTo>
                  <a:lnTo>
                    <a:pt x="7313" y="6985"/>
                  </a:lnTo>
                  <a:lnTo>
                    <a:pt x="7272" y="6885"/>
                  </a:lnTo>
                  <a:lnTo>
                    <a:pt x="7191" y="6861"/>
                  </a:lnTo>
                  <a:lnTo>
                    <a:pt x="7163" y="6748"/>
                  </a:lnTo>
                  <a:lnTo>
                    <a:pt x="7217" y="6657"/>
                  </a:lnTo>
                  <a:lnTo>
                    <a:pt x="7296" y="6663"/>
                  </a:lnTo>
                  <a:lnTo>
                    <a:pt x="7351" y="6722"/>
                  </a:lnTo>
                  <a:lnTo>
                    <a:pt x="7402" y="6812"/>
                  </a:lnTo>
                  <a:lnTo>
                    <a:pt x="7467" y="6883"/>
                  </a:lnTo>
                  <a:lnTo>
                    <a:pt x="7585" y="6901"/>
                  </a:lnTo>
                  <a:lnTo>
                    <a:pt x="7687" y="6960"/>
                  </a:lnTo>
                  <a:cubicBezTo>
                    <a:pt x="7723" y="6966"/>
                    <a:pt x="7753" y="6987"/>
                    <a:pt x="7766" y="7016"/>
                  </a:cubicBezTo>
                  <a:cubicBezTo>
                    <a:pt x="7786" y="7059"/>
                    <a:pt x="7766" y="7108"/>
                    <a:pt x="7720" y="7131"/>
                  </a:cubicBezTo>
                  <a:lnTo>
                    <a:pt x="7873" y="7173"/>
                  </a:lnTo>
                  <a:lnTo>
                    <a:pt x="7964" y="7179"/>
                  </a:lnTo>
                  <a:cubicBezTo>
                    <a:pt x="7997" y="7183"/>
                    <a:pt x="8030" y="7191"/>
                    <a:pt x="8061" y="7202"/>
                  </a:cubicBezTo>
                  <a:cubicBezTo>
                    <a:pt x="8116" y="7222"/>
                    <a:pt x="8165" y="7250"/>
                    <a:pt x="8207" y="7286"/>
                  </a:cubicBezTo>
                  <a:lnTo>
                    <a:pt x="8289" y="7322"/>
                  </a:lnTo>
                  <a:lnTo>
                    <a:pt x="8386" y="7363"/>
                  </a:lnTo>
                  <a:lnTo>
                    <a:pt x="8383" y="7544"/>
                  </a:lnTo>
                  <a:lnTo>
                    <a:pt x="8427" y="7763"/>
                  </a:lnTo>
                  <a:lnTo>
                    <a:pt x="8606" y="7823"/>
                  </a:lnTo>
                  <a:lnTo>
                    <a:pt x="8675" y="7900"/>
                  </a:lnTo>
                  <a:lnTo>
                    <a:pt x="8670" y="8036"/>
                  </a:lnTo>
                  <a:lnTo>
                    <a:pt x="8670" y="8130"/>
                  </a:lnTo>
                  <a:lnTo>
                    <a:pt x="8707" y="8199"/>
                  </a:lnTo>
                  <a:lnTo>
                    <a:pt x="8791" y="8203"/>
                  </a:lnTo>
                  <a:lnTo>
                    <a:pt x="8837" y="8317"/>
                  </a:lnTo>
                  <a:lnTo>
                    <a:pt x="8949" y="8380"/>
                  </a:lnTo>
                  <a:lnTo>
                    <a:pt x="9095" y="8380"/>
                  </a:lnTo>
                  <a:cubicBezTo>
                    <a:pt x="9061" y="8420"/>
                    <a:pt x="9079" y="8476"/>
                    <a:pt x="9132" y="8496"/>
                  </a:cubicBezTo>
                  <a:cubicBezTo>
                    <a:pt x="9205" y="8523"/>
                    <a:pt x="9283" y="8467"/>
                    <a:pt x="9264" y="8400"/>
                  </a:cubicBezTo>
                  <a:cubicBezTo>
                    <a:pt x="9182" y="8393"/>
                    <a:pt x="9146" y="8308"/>
                    <a:pt x="9204" y="8257"/>
                  </a:cubicBezTo>
                  <a:cubicBezTo>
                    <a:pt x="9233" y="8232"/>
                    <a:pt x="9278" y="8227"/>
                    <a:pt x="9313" y="8247"/>
                  </a:cubicBezTo>
                  <a:lnTo>
                    <a:pt x="9396" y="8300"/>
                  </a:lnTo>
                  <a:lnTo>
                    <a:pt x="9417" y="8362"/>
                  </a:lnTo>
                  <a:lnTo>
                    <a:pt x="9424" y="8427"/>
                  </a:lnTo>
                  <a:lnTo>
                    <a:pt x="9473" y="8562"/>
                  </a:lnTo>
                  <a:lnTo>
                    <a:pt x="9347" y="8521"/>
                  </a:lnTo>
                  <a:lnTo>
                    <a:pt x="9262" y="8546"/>
                  </a:lnTo>
                  <a:cubicBezTo>
                    <a:pt x="9232" y="8570"/>
                    <a:pt x="9221" y="8607"/>
                    <a:pt x="9234" y="8639"/>
                  </a:cubicBezTo>
                  <a:cubicBezTo>
                    <a:pt x="9264" y="8714"/>
                    <a:pt x="9379" y="8731"/>
                    <a:pt x="9436" y="8669"/>
                  </a:cubicBezTo>
                  <a:cubicBezTo>
                    <a:pt x="9491" y="8679"/>
                    <a:pt x="9547" y="8685"/>
                    <a:pt x="9603" y="8687"/>
                  </a:cubicBezTo>
                  <a:cubicBezTo>
                    <a:pt x="9667" y="8690"/>
                    <a:pt x="9732" y="8688"/>
                    <a:pt x="9795" y="8681"/>
                  </a:cubicBezTo>
                  <a:cubicBezTo>
                    <a:pt x="9818" y="8655"/>
                    <a:pt x="9820" y="8620"/>
                    <a:pt x="9802" y="8592"/>
                  </a:cubicBezTo>
                  <a:cubicBezTo>
                    <a:pt x="9758" y="8522"/>
                    <a:pt x="9641" y="8525"/>
                    <a:pt x="9600" y="8596"/>
                  </a:cubicBezTo>
                  <a:lnTo>
                    <a:pt x="9556" y="8542"/>
                  </a:lnTo>
                  <a:lnTo>
                    <a:pt x="9517" y="8371"/>
                  </a:lnTo>
                  <a:lnTo>
                    <a:pt x="9605" y="8389"/>
                  </a:lnTo>
                  <a:lnTo>
                    <a:pt x="9728" y="8348"/>
                  </a:lnTo>
                  <a:cubicBezTo>
                    <a:pt x="9730" y="8326"/>
                    <a:pt x="9730" y="8304"/>
                    <a:pt x="9728" y="8282"/>
                  </a:cubicBezTo>
                  <a:cubicBezTo>
                    <a:pt x="9726" y="8251"/>
                    <a:pt x="9721" y="8219"/>
                    <a:pt x="9712" y="8189"/>
                  </a:cubicBezTo>
                  <a:cubicBezTo>
                    <a:pt x="9684" y="8165"/>
                    <a:pt x="9656" y="8141"/>
                    <a:pt x="9629" y="8117"/>
                  </a:cubicBezTo>
                  <a:cubicBezTo>
                    <a:pt x="9593" y="8085"/>
                    <a:pt x="9557" y="8052"/>
                    <a:pt x="9523" y="8018"/>
                  </a:cubicBezTo>
                  <a:lnTo>
                    <a:pt x="9370" y="7929"/>
                  </a:lnTo>
                  <a:lnTo>
                    <a:pt x="9363" y="7811"/>
                  </a:lnTo>
                  <a:lnTo>
                    <a:pt x="9294" y="7746"/>
                  </a:lnTo>
                  <a:lnTo>
                    <a:pt x="9199" y="7764"/>
                  </a:lnTo>
                  <a:lnTo>
                    <a:pt x="9211" y="7623"/>
                  </a:lnTo>
                  <a:cubicBezTo>
                    <a:pt x="9244" y="7625"/>
                    <a:pt x="9277" y="7621"/>
                    <a:pt x="9308" y="7613"/>
                  </a:cubicBezTo>
                  <a:cubicBezTo>
                    <a:pt x="9352" y="7600"/>
                    <a:pt x="9391" y="7578"/>
                    <a:pt x="9421" y="7548"/>
                  </a:cubicBezTo>
                  <a:cubicBezTo>
                    <a:pt x="9473" y="7506"/>
                    <a:pt x="9555" y="7515"/>
                    <a:pt x="9593" y="7566"/>
                  </a:cubicBezTo>
                  <a:cubicBezTo>
                    <a:pt x="9630" y="7615"/>
                    <a:pt x="9607" y="7681"/>
                    <a:pt x="9545" y="7705"/>
                  </a:cubicBezTo>
                  <a:lnTo>
                    <a:pt x="9577" y="7828"/>
                  </a:lnTo>
                  <a:lnTo>
                    <a:pt x="9658" y="7943"/>
                  </a:lnTo>
                  <a:lnTo>
                    <a:pt x="9718" y="8047"/>
                  </a:lnTo>
                  <a:lnTo>
                    <a:pt x="9790" y="8216"/>
                  </a:lnTo>
                  <a:lnTo>
                    <a:pt x="9808" y="8277"/>
                  </a:lnTo>
                  <a:lnTo>
                    <a:pt x="9903" y="8307"/>
                  </a:lnTo>
                  <a:lnTo>
                    <a:pt x="9999" y="8418"/>
                  </a:lnTo>
                  <a:lnTo>
                    <a:pt x="10017" y="8518"/>
                  </a:lnTo>
                  <a:lnTo>
                    <a:pt x="9953" y="8571"/>
                  </a:lnTo>
                  <a:lnTo>
                    <a:pt x="9980" y="8648"/>
                  </a:lnTo>
                  <a:lnTo>
                    <a:pt x="10080" y="8603"/>
                  </a:lnTo>
                  <a:lnTo>
                    <a:pt x="10080" y="8479"/>
                  </a:lnTo>
                  <a:lnTo>
                    <a:pt x="10168" y="8474"/>
                  </a:lnTo>
                  <a:lnTo>
                    <a:pt x="10161" y="8355"/>
                  </a:lnTo>
                  <a:lnTo>
                    <a:pt x="10272" y="8307"/>
                  </a:lnTo>
                  <a:lnTo>
                    <a:pt x="10362" y="8361"/>
                  </a:lnTo>
                  <a:lnTo>
                    <a:pt x="10409" y="8421"/>
                  </a:lnTo>
                  <a:lnTo>
                    <a:pt x="10530" y="8420"/>
                  </a:lnTo>
                  <a:lnTo>
                    <a:pt x="10578" y="8372"/>
                  </a:lnTo>
                  <a:lnTo>
                    <a:pt x="10643" y="8320"/>
                  </a:lnTo>
                  <a:lnTo>
                    <a:pt x="10752" y="8266"/>
                  </a:lnTo>
                  <a:lnTo>
                    <a:pt x="10856" y="8290"/>
                  </a:lnTo>
                  <a:lnTo>
                    <a:pt x="10965" y="8361"/>
                  </a:lnTo>
                  <a:lnTo>
                    <a:pt x="11181" y="8368"/>
                  </a:lnTo>
                  <a:lnTo>
                    <a:pt x="11236" y="8290"/>
                  </a:lnTo>
                  <a:cubicBezTo>
                    <a:pt x="11264" y="8253"/>
                    <a:pt x="11302" y="8223"/>
                    <a:pt x="11347" y="8201"/>
                  </a:cubicBezTo>
                  <a:cubicBezTo>
                    <a:pt x="11422" y="8166"/>
                    <a:pt x="11510" y="8157"/>
                    <a:pt x="11591" y="8177"/>
                  </a:cubicBezTo>
                  <a:cubicBezTo>
                    <a:pt x="11622" y="8188"/>
                    <a:pt x="11645" y="8210"/>
                    <a:pt x="11654" y="8237"/>
                  </a:cubicBezTo>
                  <a:cubicBezTo>
                    <a:pt x="11678" y="8305"/>
                    <a:pt x="11615" y="8365"/>
                    <a:pt x="11587" y="8430"/>
                  </a:cubicBezTo>
                  <a:cubicBezTo>
                    <a:pt x="11561" y="8490"/>
                    <a:pt x="11566" y="8555"/>
                    <a:pt x="11561" y="8619"/>
                  </a:cubicBezTo>
                  <a:cubicBezTo>
                    <a:pt x="11558" y="8669"/>
                    <a:pt x="11547" y="8719"/>
                    <a:pt x="11531" y="8768"/>
                  </a:cubicBezTo>
                  <a:cubicBezTo>
                    <a:pt x="11539" y="8811"/>
                    <a:pt x="11544" y="8854"/>
                    <a:pt x="11545" y="8897"/>
                  </a:cubicBezTo>
                  <a:cubicBezTo>
                    <a:pt x="11546" y="8941"/>
                    <a:pt x="11544" y="8984"/>
                    <a:pt x="11538" y="9027"/>
                  </a:cubicBezTo>
                  <a:lnTo>
                    <a:pt x="11494" y="9148"/>
                  </a:lnTo>
                  <a:cubicBezTo>
                    <a:pt x="11479" y="9174"/>
                    <a:pt x="11459" y="9197"/>
                    <a:pt x="11434" y="9217"/>
                  </a:cubicBezTo>
                  <a:cubicBezTo>
                    <a:pt x="11399" y="9246"/>
                    <a:pt x="11357" y="9266"/>
                    <a:pt x="11311" y="9277"/>
                  </a:cubicBezTo>
                  <a:cubicBezTo>
                    <a:pt x="11269" y="9279"/>
                    <a:pt x="11227" y="9279"/>
                    <a:pt x="11185" y="9277"/>
                  </a:cubicBezTo>
                  <a:cubicBezTo>
                    <a:pt x="11141" y="9275"/>
                    <a:pt x="11097" y="9271"/>
                    <a:pt x="11053" y="9265"/>
                  </a:cubicBezTo>
                  <a:lnTo>
                    <a:pt x="10926" y="9271"/>
                  </a:lnTo>
                  <a:lnTo>
                    <a:pt x="10687" y="9309"/>
                  </a:lnTo>
                  <a:lnTo>
                    <a:pt x="10621" y="9380"/>
                  </a:lnTo>
                  <a:lnTo>
                    <a:pt x="10437" y="9414"/>
                  </a:lnTo>
                  <a:lnTo>
                    <a:pt x="10300" y="9420"/>
                  </a:lnTo>
                  <a:lnTo>
                    <a:pt x="10112" y="9354"/>
                  </a:lnTo>
                  <a:lnTo>
                    <a:pt x="9997" y="9324"/>
                  </a:lnTo>
                  <a:lnTo>
                    <a:pt x="9811" y="9263"/>
                  </a:lnTo>
                  <a:lnTo>
                    <a:pt x="9562" y="9263"/>
                  </a:lnTo>
                  <a:lnTo>
                    <a:pt x="9360" y="9251"/>
                  </a:lnTo>
                  <a:lnTo>
                    <a:pt x="9244" y="9169"/>
                  </a:lnTo>
                  <a:lnTo>
                    <a:pt x="9108" y="9128"/>
                  </a:lnTo>
                  <a:lnTo>
                    <a:pt x="8892" y="9134"/>
                  </a:lnTo>
                  <a:cubicBezTo>
                    <a:pt x="8877" y="9154"/>
                    <a:pt x="8861" y="9173"/>
                    <a:pt x="8843" y="9191"/>
                  </a:cubicBezTo>
                  <a:cubicBezTo>
                    <a:pt x="8802" y="9233"/>
                    <a:pt x="8752" y="9269"/>
                    <a:pt x="8725" y="9319"/>
                  </a:cubicBezTo>
                  <a:cubicBezTo>
                    <a:pt x="8704" y="9356"/>
                    <a:pt x="8698" y="9398"/>
                    <a:pt x="8676" y="9434"/>
                  </a:cubicBezTo>
                  <a:cubicBezTo>
                    <a:pt x="8653" y="9472"/>
                    <a:pt x="8615" y="9502"/>
                    <a:pt x="8569" y="9518"/>
                  </a:cubicBezTo>
                  <a:cubicBezTo>
                    <a:pt x="8531" y="9533"/>
                    <a:pt x="8490" y="9545"/>
                    <a:pt x="8449" y="9551"/>
                  </a:cubicBezTo>
                  <a:cubicBezTo>
                    <a:pt x="8390" y="9561"/>
                    <a:pt x="8331" y="9561"/>
                    <a:pt x="8272" y="9551"/>
                  </a:cubicBezTo>
                  <a:lnTo>
                    <a:pt x="8140" y="9498"/>
                  </a:lnTo>
                  <a:lnTo>
                    <a:pt x="8029" y="9450"/>
                  </a:lnTo>
                  <a:cubicBezTo>
                    <a:pt x="7975" y="9422"/>
                    <a:pt x="7919" y="9397"/>
                    <a:pt x="7862" y="9374"/>
                  </a:cubicBezTo>
                  <a:cubicBezTo>
                    <a:pt x="7799" y="9349"/>
                    <a:pt x="7734" y="9327"/>
                    <a:pt x="7672" y="9301"/>
                  </a:cubicBezTo>
                  <a:cubicBezTo>
                    <a:pt x="7621" y="9280"/>
                    <a:pt x="7571" y="9257"/>
                    <a:pt x="7523" y="9231"/>
                  </a:cubicBezTo>
                  <a:lnTo>
                    <a:pt x="7310" y="9178"/>
                  </a:lnTo>
                  <a:lnTo>
                    <a:pt x="7080" y="9172"/>
                  </a:lnTo>
                  <a:lnTo>
                    <a:pt x="6883" y="9066"/>
                  </a:lnTo>
                  <a:lnTo>
                    <a:pt x="6783" y="8975"/>
                  </a:lnTo>
                  <a:lnTo>
                    <a:pt x="6688" y="8886"/>
                  </a:lnTo>
                  <a:lnTo>
                    <a:pt x="6542" y="8904"/>
                  </a:lnTo>
                  <a:lnTo>
                    <a:pt x="6584" y="8826"/>
                  </a:lnTo>
                  <a:lnTo>
                    <a:pt x="6743" y="8789"/>
                  </a:lnTo>
                  <a:lnTo>
                    <a:pt x="6771" y="8660"/>
                  </a:lnTo>
                  <a:lnTo>
                    <a:pt x="6668" y="8527"/>
                  </a:lnTo>
                  <a:lnTo>
                    <a:pt x="6675" y="8463"/>
                  </a:lnTo>
                  <a:lnTo>
                    <a:pt x="6768" y="8342"/>
                  </a:lnTo>
                  <a:lnTo>
                    <a:pt x="6788" y="8231"/>
                  </a:lnTo>
                  <a:lnTo>
                    <a:pt x="6680" y="8231"/>
                  </a:lnTo>
                  <a:lnTo>
                    <a:pt x="6594" y="8196"/>
                  </a:lnTo>
                  <a:lnTo>
                    <a:pt x="6481" y="8150"/>
                  </a:lnTo>
                  <a:cubicBezTo>
                    <a:pt x="6412" y="8162"/>
                    <a:pt x="6343" y="8172"/>
                    <a:pt x="6274" y="8180"/>
                  </a:cubicBezTo>
                  <a:cubicBezTo>
                    <a:pt x="6150" y="8194"/>
                    <a:pt x="6025" y="8201"/>
                    <a:pt x="5900" y="8202"/>
                  </a:cubicBezTo>
                  <a:cubicBezTo>
                    <a:pt x="5805" y="8232"/>
                    <a:pt x="5704" y="8248"/>
                    <a:pt x="5603" y="8248"/>
                  </a:cubicBezTo>
                  <a:cubicBezTo>
                    <a:pt x="5489" y="8249"/>
                    <a:pt x="5376" y="8231"/>
                    <a:pt x="5270" y="8196"/>
                  </a:cubicBezTo>
                  <a:lnTo>
                    <a:pt x="5193" y="8196"/>
                  </a:lnTo>
                  <a:lnTo>
                    <a:pt x="5146" y="8242"/>
                  </a:lnTo>
                  <a:lnTo>
                    <a:pt x="5079" y="8260"/>
                  </a:lnTo>
                  <a:lnTo>
                    <a:pt x="4991" y="8252"/>
                  </a:lnTo>
                  <a:lnTo>
                    <a:pt x="4864" y="8240"/>
                  </a:lnTo>
                  <a:lnTo>
                    <a:pt x="4787" y="8246"/>
                  </a:lnTo>
                  <a:lnTo>
                    <a:pt x="4657" y="8281"/>
                  </a:lnTo>
                  <a:cubicBezTo>
                    <a:pt x="4570" y="8294"/>
                    <a:pt x="4482" y="8306"/>
                    <a:pt x="4395" y="8317"/>
                  </a:cubicBezTo>
                  <a:cubicBezTo>
                    <a:pt x="4323" y="8326"/>
                    <a:pt x="4251" y="8334"/>
                    <a:pt x="4179" y="8341"/>
                  </a:cubicBezTo>
                  <a:lnTo>
                    <a:pt x="3952" y="8347"/>
                  </a:lnTo>
                  <a:lnTo>
                    <a:pt x="3820" y="8347"/>
                  </a:lnTo>
                  <a:cubicBezTo>
                    <a:pt x="3784" y="8349"/>
                    <a:pt x="3748" y="8351"/>
                    <a:pt x="3713" y="8353"/>
                  </a:cubicBezTo>
                  <a:cubicBezTo>
                    <a:pt x="3654" y="8356"/>
                    <a:pt x="3595" y="8358"/>
                    <a:pt x="3536" y="8359"/>
                  </a:cubicBezTo>
                  <a:lnTo>
                    <a:pt x="3437" y="8315"/>
                  </a:lnTo>
                  <a:lnTo>
                    <a:pt x="3340" y="8305"/>
                  </a:lnTo>
                  <a:lnTo>
                    <a:pt x="3278" y="8335"/>
                  </a:lnTo>
                  <a:lnTo>
                    <a:pt x="3238" y="8407"/>
                  </a:lnTo>
                  <a:lnTo>
                    <a:pt x="3141" y="8472"/>
                  </a:lnTo>
                  <a:lnTo>
                    <a:pt x="3004" y="8506"/>
                  </a:lnTo>
                  <a:lnTo>
                    <a:pt x="2927" y="8536"/>
                  </a:lnTo>
                  <a:cubicBezTo>
                    <a:pt x="2874" y="8552"/>
                    <a:pt x="2823" y="8573"/>
                    <a:pt x="2774" y="8597"/>
                  </a:cubicBezTo>
                  <a:cubicBezTo>
                    <a:pt x="2733" y="8618"/>
                    <a:pt x="2694" y="8641"/>
                    <a:pt x="2657" y="8667"/>
                  </a:cubicBezTo>
                  <a:lnTo>
                    <a:pt x="2544" y="8743"/>
                  </a:lnTo>
                  <a:lnTo>
                    <a:pt x="2433" y="8802"/>
                  </a:lnTo>
                  <a:lnTo>
                    <a:pt x="2405" y="8893"/>
                  </a:lnTo>
                  <a:lnTo>
                    <a:pt x="2385" y="8969"/>
                  </a:lnTo>
                  <a:lnTo>
                    <a:pt x="2357" y="9078"/>
                  </a:lnTo>
                  <a:lnTo>
                    <a:pt x="2344" y="9136"/>
                  </a:lnTo>
                  <a:lnTo>
                    <a:pt x="2316" y="9215"/>
                  </a:lnTo>
                  <a:lnTo>
                    <a:pt x="2250" y="9333"/>
                  </a:lnTo>
                  <a:lnTo>
                    <a:pt x="2132" y="9386"/>
                  </a:lnTo>
                  <a:lnTo>
                    <a:pt x="2070" y="9446"/>
                  </a:lnTo>
                  <a:lnTo>
                    <a:pt x="1927" y="9485"/>
                  </a:lnTo>
                  <a:cubicBezTo>
                    <a:pt x="1902" y="9497"/>
                    <a:pt x="1875" y="9507"/>
                    <a:pt x="1848" y="9515"/>
                  </a:cubicBezTo>
                  <a:cubicBezTo>
                    <a:pt x="1778" y="9536"/>
                    <a:pt x="1706" y="9547"/>
                    <a:pt x="1632" y="9549"/>
                  </a:cubicBezTo>
                  <a:cubicBezTo>
                    <a:pt x="1601" y="9560"/>
                    <a:pt x="1573" y="9576"/>
                    <a:pt x="1550" y="9596"/>
                  </a:cubicBezTo>
                  <a:cubicBezTo>
                    <a:pt x="1510" y="9631"/>
                    <a:pt x="1486" y="9676"/>
                    <a:pt x="1480" y="9724"/>
                  </a:cubicBezTo>
                  <a:lnTo>
                    <a:pt x="1397" y="9805"/>
                  </a:lnTo>
                  <a:cubicBezTo>
                    <a:pt x="1377" y="9829"/>
                    <a:pt x="1353" y="9851"/>
                    <a:pt x="1327" y="9871"/>
                  </a:cubicBezTo>
                  <a:cubicBezTo>
                    <a:pt x="1287" y="9901"/>
                    <a:pt x="1241" y="9925"/>
                    <a:pt x="1201" y="9956"/>
                  </a:cubicBezTo>
                  <a:cubicBezTo>
                    <a:pt x="1138" y="10007"/>
                    <a:pt x="1094" y="10072"/>
                    <a:pt x="1040" y="10130"/>
                  </a:cubicBezTo>
                  <a:cubicBezTo>
                    <a:pt x="1009" y="10164"/>
                    <a:pt x="973" y="10195"/>
                    <a:pt x="935" y="10223"/>
                  </a:cubicBezTo>
                  <a:lnTo>
                    <a:pt x="753" y="10376"/>
                  </a:lnTo>
                  <a:lnTo>
                    <a:pt x="648" y="10441"/>
                  </a:lnTo>
                  <a:lnTo>
                    <a:pt x="578" y="10530"/>
                  </a:lnTo>
                  <a:lnTo>
                    <a:pt x="458" y="10707"/>
                  </a:lnTo>
                  <a:lnTo>
                    <a:pt x="382" y="10802"/>
                  </a:lnTo>
                  <a:lnTo>
                    <a:pt x="333" y="10927"/>
                  </a:lnTo>
                  <a:lnTo>
                    <a:pt x="410" y="10995"/>
                  </a:lnTo>
                  <a:lnTo>
                    <a:pt x="473" y="11120"/>
                  </a:lnTo>
                  <a:lnTo>
                    <a:pt x="480" y="11270"/>
                  </a:lnTo>
                  <a:lnTo>
                    <a:pt x="466" y="11419"/>
                  </a:lnTo>
                  <a:lnTo>
                    <a:pt x="396" y="11530"/>
                  </a:lnTo>
                  <a:lnTo>
                    <a:pt x="349" y="11709"/>
                  </a:lnTo>
                  <a:lnTo>
                    <a:pt x="308" y="11811"/>
                  </a:lnTo>
                  <a:lnTo>
                    <a:pt x="254" y="11891"/>
                  </a:lnTo>
                  <a:cubicBezTo>
                    <a:pt x="227" y="11921"/>
                    <a:pt x="198" y="11951"/>
                    <a:pt x="168" y="11980"/>
                  </a:cubicBezTo>
                  <a:cubicBezTo>
                    <a:pt x="116" y="12030"/>
                    <a:pt x="60" y="12078"/>
                    <a:pt x="0" y="12123"/>
                  </a:cubicBezTo>
                  <a:lnTo>
                    <a:pt x="0" y="12208"/>
                  </a:lnTo>
                  <a:lnTo>
                    <a:pt x="124" y="12302"/>
                  </a:lnTo>
                  <a:lnTo>
                    <a:pt x="173" y="12529"/>
                  </a:lnTo>
                  <a:lnTo>
                    <a:pt x="201" y="12674"/>
                  </a:lnTo>
                  <a:lnTo>
                    <a:pt x="233" y="12738"/>
                  </a:lnTo>
                  <a:lnTo>
                    <a:pt x="280" y="12867"/>
                  </a:lnTo>
                  <a:lnTo>
                    <a:pt x="319" y="12955"/>
                  </a:lnTo>
                  <a:lnTo>
                    <a:pt x="375" y="13042"/>
                  </a:lnTo>
                  <a:lnTo>
                    <a:pt x="416" y="13209"/>
                  </a:lnTo>
                  <a:lnTo>
                    <a:pt x="483" y="13312"/>
                  </a:lnTo>
                  <a:lnTo>
                    <a:pt x="553" y="13407"/>
                  </a:lnTo>
                  <a:lnTo>
                    <a:pt x="685" y="13467"/>
                  </a:lnTo>
                  <a:lnTo>
                    <a:pt x="697" y="13560"/>
                  </a:lnTo>
                  <a:lnTo>
                    <a:pt x="683" y="13628"/>
                  </a:lnTo>
                  <a:lnTo>
                    <a:pt x="708" y="13697"/>
                  </a:lnTo>
                  <a:lnTo>
                    <a:pt x="755" y="13827"/>
                  </a:lnTo>
                  <a:lnTo>
                    <a:pt x="775" y="13921"/>
                  </a:lnTo>
                  <a:lnTo>
                    <a:pt x="887" y="13973"/>
                  </a:lnTo>
                  <a:lnTo>
                    <a:pt x="1070" y="14168"/>
                  </a:lnTo>
                  <a:lnTo>
                    <a:pt x="1119" y="14322"/>
                  </a:lnTo>
                  <a:lnTo>
                    <a:pt x="1210" y="14412"/>
                  </a:lnTo>
                  <a:lnTo>
                    <a:pt x="1326" y="14511"/>
                  </a:lnTo>
                  <a:lnTo>
                    <a:pt x="1500" y="14637"/>
                  </a:lnTo>
                  <a:lnTo>
                    <a:pt x="1661" y="14726"/>
                  </a:lnTo>
                  <a:lnTo>
                    <a:pt x="1870" y="14780"/>
                  </a:lnTo>
                  <a:lnTo>
                    <a:pt x="2000" y="14762"/>
                  </a:lnTo>
                  <a:lnTo>
                    <a:pt x="2176" y="14726"/>
                  </a:lnTo>
                  <a:lnTo>
                    <a:pt x="2450" y="14693"/>
                  </a:lnTo>
                  <a:cubicBezTo>
                    <a:pt x="2546" y="14679"/>
                    <a:pt x="2643" y="14683"/>
                    <a:pt x="2736" y="14704"/>
                  </a:cubicBezTo>
                  <a:cubicBezTo>
                    <a:pt x="2826" y="14725"/>
                    <a:pt x="2910" y="14762"/>
                    <a:pt x="2982" y="14811"/>
                  </a:cubicBezTo>
                  <a:lnTo>
                    <a:pt x="3156" y="14815"/>
                  </a:lnTo>
                  <a:lnTo>
                    <a:pt x="3344" y="14815"/>
                  </a:lnTo>
                  <a:lnTo>
                    <a:pt x="3553" y="14779"/>
                  </a:lnTo>
                  <a:lnTo>
                    <a:pt x="3802" y="14726"/>
                  </a:lnTo>
                  <a:lnTo>
                    <a:pt x="3976" y="14680"/>
                  </a:lnTo>
                  <a:cubicBezTo>
                    <a:pt x="4042" y="14682"/>
                    <a:pt x="4109" y="14679"/>
                    <a:pt x="4175" y="14670"/>
                  </a:cubicBezTo>
                  <a:cubicBezTo>
                    <a:pt x="4231" y="14663"/>
                    <a:pt x="4287" y="14651"/>
                    <a:pt x="4340" y="14636"/>
                  </a:cubicBezTo>
                  <a:cubicBezTo>
                    <a:pt x="4389" y="14640"/>
                    <a:pt x="4438" y="14640"/>
                    <a:pt x="4486" y="14636"/>
                  </a:cubicBezTo>
                  <a:cubicBezTo>
                    <a:pt x="4525" y="14633"/>
                    <a:pt x="4565" y="14627"/>
                    <a:pt x="4603" y="14636"/>
                  </a:cubicBezTo>
                  <a:cubicBezTo>
                    <a:pt x="4642" y="14646"/>
                    <a:pt x="4675" y="14670"/>
                    <a:pt x="4691" y="14702"/>
                  </a:cubicBezTo>
                  <a:lnTo>
                    <a:pt x="4886" y="14776"/>
                  </a:lnTo>
                  <a:lnTo>
                    <a:pt x="4944" y="14899"/>
                  </a:lnTo>
                  <a:lnTo>
                    <a:pt x="5006" y="14964"/>
                  </a:lnTo>
                  <a:lnTo>
                    <a:pt x="5089" y="15071"/>
                  </a:lnTo>
                  <a:lnTo>
                    <a:pt x="5286" y="15130"/>
                  </a:lnTo>
                  <a:lnTo>
                    <a:pt x="5532" y="15138"/>
                  </a:lnTo>
                  <a:lnTo>
                    <a:pt x="5669" y="15099"/>
                  </a:lnTo>
                  <a:lnTo>
                    <a:pt x="5810" y="15111"/>
                  </a:lnTo>
                  <a:lnTo>
                    <a:pt x="5952" y="15169"/>
                  </a:lnTo>
                  <a:lnTo>
                    <a:pt x="6087" y="15248"/>
                  </a:lnTo>
                  <a:lnTo>
                    <a:pt x="6098" y="15379"/>
                  </a:lnTo>
                  <a:lnTo>
                    <a:pt x="6070" y="15469"/>
                  </a:lnTo>
                  <a:lnTo>
                    <a:pt x="6063" y="15574"/>
                  </a:lnTo>
                  <a:lnTo>
                    <a:pt x="6042" y="15695"/>
                  </a:lnTo>
                  <a:lnTo>
                    <a:pt x="5973" y="15778"/>
                  </a:lnTo>
                  <a:lnTo>
                    <a:pt x="6024" y="15907"/>
                  </a:lnTo>
                  <a:lnTo>
                    <a:pt x="6038" y="16048"/>
                  </a:lnTo>
                  <a:lnTo>
                    <a:pt x="5948" y="16122"/>
                  </a:lnTo>
                  <a:lnTo>
                    <a:pt x="5892" y="16211"/>
                  </a:lnTo>
                  <a:lnTo>
                    <a:pt x="5927" y="16344"/>
                  </a:lnTo>
                  <a:lnTo>
                    <a:pt x="6121" y="16481"/>
                  </a:lnTo>
                  <a:lnTo>
                    <a:pt x="6209" y="16630"/>
                  </a:lnTo>
                  <a:lnTo>
                    <a:pt x="6307" y="16725"/>
                  </a:lnTo>
                  <a:lnTo>
                    <a:pt x="6421" y="16792"/>
                  </a:lnTo>
                  <a:lnTo>
                    <a:pt x="6520" y="16894"/>
                  </a:lnTo>
                  <a:cubicBezTo>
                    <a:pt x="6552" y="16929"/>
                    <a:pt x="6583" y="16964"/>
                    <a:pt x="6613" y="17001"/>
                  </a:cubicBezTo>
                  <a:cubicBezTo>
                    <a:pt x="6645" y="17040"/>
                    <a:pt x="6676" y="17080"/>
                    <a:pt x="6706" y="17120"/>
                  </a:cubicBezTo>
                  <a:cubicBezTo>
                    <a:pt x="6719" y="17160"/>
                    <a:pt x="6732" y="17200"/>
                    <a:pt x="6745" y="17239"/>
                  </a:cubicBezTo>
                  <a:cubicBezTo>
                    <a:pt x="6759" y="17282"/>
                    <a:pt x="6772" y="17324"/>
                    <a:pt x="6785" y="17367"/>
                  </a:cubicBezTo>
                  <a:lnTo>
                    <a:pt x="6861" y="17424"/>
                  </a:lnTo>
                  <a:lnTo>
                    <a:pt x="6914" y="17495"/>
                  </a:lnTo>
                  <a:lnTo>
                    <a:pt x="7019" y="17610"/>
                  </a:lnTo>
                  <a:lnTo>
                    <a:pt x="7103" y="17709"/>
                  </a:lnTo>
                  <a:lnTo>
                    <a:pt x="7020" y="17803"/>
                  </a:lnTo>
                  <a:lnTo>
                    <a:pt x="7055" y="17912"/>
                  </a:lnTo>
                  <a:lnTo>
                    <a:pt x="7159" y="18034"/>
                  </a:lnTo>
                  <a:lnTo>
                    <a:pt x="7180" y="18109"/>
                  </a:lnTo>
                  <a:lnTo>
                    <a:pt x="7215" y="18264"/>
                  </a:lnTo>
                  <a:lnTo>
                    <a:pt x="7187" y="18379"/>
                  </a:lnTo>
                  <a:lnTo>
                    <a:pt x="7110" y="18491"/>
                  </a:lnTo>
                  <a:lnTo>
                    <a:pt x="7053" y="18566"/>
                  </a:lnTo>
                  <a:lnTo>
                    <a:pt x="6958" y="18645"/>
                  </a:lnTo>
                  <a:lnTo>
                    <a:pt x="6904" y="18724"/>
                  </a:lnTo>
                  <a:lnTo>
                    <a:pt x="6863" y="18828"/>
                  </a:lnTo>
                  <a:lnTo>
                    <a:pt x="6856" y="18937"/>
                  </a:lnTo>
                  <a:lnTo>
                    <a:pt x="6835" y="19059"/>
                  </a:lnTo>
                  <a:lnTo>
                    <a:pt x="6796" y="19226"/>
                  </a:lnTo>
                  <a:lnTo>
                    <a:pt x="6810" y="19304"/>
                  </a:lnTo>
                  <a:lnTo>
                    <a:pt x="6865" y="19391"/>
                  </a:lnTo>
                  <a:lnTo>
                    <a:pt x="6879" y="19461"/>
                  </a:lnTo>
                  <a:lnTo>
                    <a:pt x="6956" y="19564"/>
                  </a:lnTo>
                  <a:lnTo>
                    <a:pt x="7053" y="19660"/>
                  </a:lnTo>
                  <a:lnTo>
                    <a:pt x="7135" y="19773"/>
                  </a:lnTo>
                  <a:lnTo>
                    <a:pt x="7218" y="19827"/>
                  </a:lnTo>
                  <a:lnTo>
                    <a:pt x="7309" y="19914"/>
                  </a:lnTo>
                  <a:lnTo>
                    <a:pt x="7367" y="19996"/>
                  </a:lnTo>
                  <a:lnTo>
                    <a:pt x="7427" y="20119"/>
                  </a:lnTo>
                  <a:lnTo>
                    <a:pt x="7490" y="20243"/>
                  </a:lnTo>
                  <a:lnTo>
                    <a:pt x="7529" y="20344"/>
                  </a:lnTo>
                  <a:lnTo>
                    <a:pt x="7622" y="20503"/>
                  </a:lnTo>
                  <a:lnTo>
                    <a:pt x="7691" y="20660"/>
                  </a:lnTo>
                  <a:lnTo>
                    <a:pt x="7761" y="20760"/>
                  </a:lnTo>
                  <a:lnTo>
                    <a:pt x="7831" y="20819"/>
                  </a:lnTo>
                  <a:lnTo>
                    <a:pt x="7928" y="20885"/>
                  </a:lnTo>
                  <a:cubicBezTo>
                    <a:pt x="7964" y="20903"/>
                    <a:pt x="8001" y="20920"/>
                    <a:pt x="8037" y="20938"/>
                  </a:cubicBezTo>
                  <a:cubicBezTo>
                    <a:pt x="8088" y="20963"/>
                    <a:pt x="8139" y="20988"/>
                    <a:pt x="8191" y="21012"/>
                  </a:cubicBezTo>
                  <a:lnTo>
                    <a:pt x="8295" y="21078"/>
                  </a:lnTo>
                  <a:lnTo>
                    <a:pt x="8399" y="21173"/>
                  </a:lnTo>
                  <a:lnTo>
                    <a:pt x="8411" y="21314"/>
                  </a:lnTo>
                  <a:lnTo>
                    <a:pt x="8332" y="21342"/>
                  </a:lnTo>
                  <a:lnTo>
                    <a:pt x="8328" y="21451"/>
                  </a:lnTo>
                  <a:lnTo>
                    <a:pt x="8412" y="21499"/>
                  </a:lnTo>
                  <a:lnTo>
                    <a:pt x="8560" y="21539"/>
                  </a:lnTo>
                  <a:lnTo>
                    <a:pt x="8774" y="21600"/>
                  </a:lnTo>
                  <a:lnTo>
                    <a:pt x="8862" y="21576"/>
                  </a:lnTo>
                  <a:lnTo>
                    <a:pt x="8961" y="21547"/>
                  </a:lnTo>
                  <a:lnTo>
                    <a:pt x="9243" y="21529"/>
                  </a:lnTo>
                  <a:lnTo>
                    <a:pt x="9498" y="21517"/>
                  </a:lnTo>
                  <a:lnTo>
                    <a:pt x="9692" y="21483"/>
                  </a:lnTo>
                  <a:lnTo>
                    <a:pt x="9881" y="21447"/>
                  </a:lnTo>
                  <a:lnTo>
                    <a:pt x="10078" y="21419"/>
                  </a:lnTo>
                  <a:cubicBezTo>
                    <a:pt x="10139" y="21407"/>
                    <a:pt x="10198" y="21389"/>
                    <a:pt x="10255" y="21368"/>
                  </a:cubicBezTo>
                  <a:cubicBezTo>
                    <a:pt x="10310" y="21346"/>
                    <a:pt x="10363" y="21321"/>
                    <a:pt x="10413" y="21292"/>
                  </a:cubicBezTo>
                  <a:lnTo>
                    <a:pt x="10545" y="21208"/>
                  </a:lnTo>
                  <a:lnTo>
                    <a:pt x="10773" y="21131"/>
                  </a:lnTo>
                  <a:lnTo>
                    <a:pt x="10928" y="21033"/>
                  </a:lnTo>
                  <a:lnTo>
                    <a:pt x="11037" y="20942"/>
                  </a:lnTo>
                  <a:lnTo>
                    <a:pt x="11127" y="20799"/>
                  </a:lnTo>
                  <a:lnTo>
                    <a:pt x="11259" y="20775"/>
                  </a:lnTo>
                  <a:lnTo>
                    <a:pt x="11371" y="20680"/>
                  </a:lnTo>
                  <a:lnTo>
                    <a:pt x="11426" y="20596"/>
                  </a:lnTo>
                  <a:lnTo>
                    <a:pt x="11538" y="20483"/>
                  </a:lnTo>
                  <a:lnTo>
                    <a:pt x="11538" y="20378"/>
                  </a:lnTo>
                  <a:lnTo>
                    <a:pt x="11540" y="20300"/>
                  </a:lnTo>
                  <a:lnTo>
                    <a:pt x="11630" y="20265"/>
                  </a:lnTo>
                  <a:lnTo>
                    <a:pt x="11965" y="20190"/>
                  </a:lnTo>
                  <a:lnTo>
                    <a:pt x="12132" y="20102"/>
                  </a:lnTo>
                  <a:lnTo>
                    <a:pt x="12222" y="19905"/>
                  </a:lnTo>
                  <a:lnTo>
                    <a:pt x="12208" y="19724"/>
                  </a:lnTo>
                  <a:lnTo>
                    <a:pt x="12064" y="19533"/>
                  </a:lnTo>
                  <a:lnTo>
                    <a:pt x="12222" y="19388"/>
                  </a:lnTo>
                  <a:cubicBezTo>
                    <a:pt x="12277" y="19340"/>
                    <a:pt x="12336" y="19297"/>
                    <a:pt x="12399" y="19258"/>
                  </a:cubicBezTo>
                  <a:cubicBezTo>
                    <a:pt x="12502" y="19195"/>
                    <a:pt x="12616" y="19146"/>
                    <a:pt x="12736" y="19111"/>
                  </a:cubicBezTo>
                  <a:lnTo>
                    <a:pt x="12833" y="19025"/>
                  </a:lnTo>
                  <a:lnTo>
                    <a:pt x="13049" y="18896"/>
                  </a:lnTo>
                  <a:lnTo>
                    <a:pt x="13133" y="18843"/>
                  </a:lnTo>
                  <a:cubicBezTo>
                    <a:pt x="13215" y="18829"/>
                    <a:pt x="13288" y="18789"/>
                    <a:pt x="13337" y="18731"/>
                  </a:cubicBezTo>
                  <a:cubicBezTo>
                    <a:pt x="13391" y="18668"/>
                    <a:pt x="13412" y="18589"/>
                    <a:pt x="13395" y="18513"/>
                  </a:cubicBezTo>
                  <a:cubicBezTo>
                    <a:pt x="13389" y="18441"/>
                    <a:pt x="13395" y="18368"/>
                    <a:pt x="13414" y="18298"/>
                  </a:cubicBezTo>
                  <a:cubicBezTo>
                    <a:pt x="13434" y="18225"/>
                    <a:pt x="13466" y="18155"/>
                    <a:pt x="13490" y="18083"/>
                  </a:cubicBezTo>
                  <a:cubicBezTo>
                    <a:pt x="13516" y="18007"/>
                    <a:pt x="13531" y="17928"/>
                    <a:pt x="13544" y="17849"/>
                  </a:cubicBezTo>
                  <a:cubicBezTo>
                    <a:pt x="13552" y="17798"/>
                    <a:pt x="13559" y="17748"/>
                    <a:pt x="13564" y="17697"/>
                  </a:cubicBezTo>
                  <a:lnTo>
                    <a:pt x="13484" y="17640"/>
                  </a:lnTo>
                  <a:lnTo>
                    <a:pt x="13410" y="17599"/>
                  </a:lnTo>
                  <a:lnTo>
                    <a:pt x="13365" y="17438"/>
                  </a:lnTo>
                  <a:lnTo>
                    <a:pt x="13332" y="17341"/>
                  </a:lnTo>
                  <a:lnTo>
                    <a:pt x="13444" y="17289"/>
                  </a:lnTo>
                  <a:cubicBezTo>
                    <a:pt x="13492" y="17270"/>
                    <a:pt x="13494" y="17212"/>
                    <a:pt x="13449" y="17190"/>
                  </a:cubicBezTo>
                  <a:cubicBezTo>
                    <a:pt x="13413" y="17172"/>
                    <a:pt x="13369" y="17192"/>
                    <a:pt x="13330" y="17184"/>
                  </a:cubicBezTo>
                  <a:cubicBezTo>
                    <a:pt x="13251" y="17167"/>
                    <a:pt x="13235" y="17077"/>
                    <a:pt x="13305" y="17040"/>
                  </a:cubicBezTo>
                  <a:lnTo>
                    <a:pt x="13377" y="16965"/>
                  </a:lnTo>
                  <a:lnTo>
                    <a:pt x="13404" y="16860"/>
                  </a:lnTo>
                  <a:lnTo>
                    <a:pt x="13323" y="16836"/>
                  </a:lnTo>
                  <a:lnTo>
                    <a:pt x="13307" y="16707"/>
                  </a:lnTo>
                  <a:lnTo>
                    <a:pt x="13395" y="16562"/>
                  </a:lnTo>
                  <a:cubicBezTo>
                    <a:pt x="13439" y="16525"/>
                    <a:pt x="13477" y="16485"/>
                    <a:pt x="13511" y="16441"/>
                  </a:cubicBezTo>
                  <a:cubicBezTo>
                    <a:pt x="13539" y="16405"/>
                    <a:pt x="13563" y="16367"/>
                    <a:pt x="13583" y="16327"/>
                  </a:cubicBezTo>
                  <a:lnTo>
                    <a:pt x="13647" y="16228"/>
                  </a:lnTo>
                  <a:lnTo>
                    <a:pt x="13754" y="16125"/>
                  </a:lnTo>
                  <a:lnTo>
                    <a:pt x="13863" y="16006"/>
                  </a:lnTo>
                  <a:lnTo>
                    <a:pt x="13956" y="15887"/>
                  </a:lnTo>
                  <a:lnTo>
                    <a:pt x="14083" y="15678"/>
                  </a:lnTo>
                  <a:lnTo>
                    <a:pt x="14215" y="15532"/>
                  </a:lnTo>
                  <a:lnTo>
                    <a:pt x="14331" y="15359"/>
                  </a:lnTo>
                  <a:lnTo>
                    <a:pt x="14422" y="15283"/>
                  </a:lnTo>
                  <a:lnTo>
                    <a:pt x="14547" y="15206"/>
                  </a:lnTo>
                  <a:lnTo>
                    <a:pt x="14658" y="15122"/>
                  </a:lnTo>
                  <a:lnTo>
                    <a:pt x="14749" y="15045"/>
                  </a:lnTo>
                  <a:cubicBezTo>
                    <a:pt x="14775" y="15011"/>
                    <a:pt x="14803" y="14978"/>
                    <a:pt x="14832" y="14946"/>
                  </a:cubicBezTo>
                  <a:cubicBezTo>
                    <a:pt x="14875" y="14898"/>
                    <a:pt x="14921" y="14853"/>
                    <a:pt x="14969" y="14810"/>
                  </a:cubicBezTo>
                  <a:lnTo>
                    <a:pt x="15034" y="14723"/>
                  </a:lnTo>
                  <a:lnTo>
                    <a:pt x="15111" y="14567"/>
                  </a:lnTo>
                  <a:lnTo>
                    <a:pt x="15245" y="14434"/>
                  </a:lnTo>
                  <a:lnTo>
                    <a:pt x="15334" y="14263"/>
                  </a:lnTo>
                  <a:lnTo>
                    <a:pt x="15369" y="14175"/>
                  </a:lnTo>
                  <a:lnTo>
                    <a:pt x="15399" y="13980"/>
                  </a:lnTo>
                  <a:lnTo>
                    <a:pt x="15468" y="13887"/>
                  </a:lnTo>
                  <a:lnTo>
                    <a:pt x="15512" y="13797"/>
                  </a:lnTo>
                  <a:lnTo>
                    <a:pt x="15540" y="13670"/>
                  </a:lnTo>
                  <a:lnTo>
                    <a:pt x="15603" y="13529"/>
                  </a:lnTo>
                  <a:lnTo>
                    <a:pt x="15624" y="13405"/>
                  </a:lnTo>
                  <a:lnTo>
                    <a:pt x="15644" y="13286"/>
                  </a:lnTo>
                  <a:lnTo>
                    <a:pt x="15703" y="13151"/>
                  </a:lnTo>
                  <a:lnTo>
                    <a:pt x="15782" y="13105"/>
                  </a:lnTo>
                  <a:lnTo>
                    <a:pt x="15782" y="13024"/>
                  </a:lnTo>
                  <a:lnTo>
                    <a:pt x="15719" y="12970"/>
                  </a:lnTo>
                  <a:lnTo>
                    <a:pt x="15719" y="12813"/>
                  </a:lnTo>
                  <a:lnTo>
                    <a:pt x="15642" y="12729"/>
                  </a:lnTo>
                  <a:lnTo>
                    <a:pt x="15508" y="12829"/>
                  </a:lnTo>
                  <a:lnTo>
                    <a:pt x="15376" y="12932"/>
                  </a:lnTo>
                  <a:lnTo>
                    <a:pt x="15128" y="13010"/>
                  </a:lnTo>
                  <a:lnTo>
                    <a:pt x="14926" y="13081"/>
                  </a:lnTo>
                  <a:lnTo>
                    <a:pt x="14626" y="13196"/>
                  </a:lnTo>
                  <a:lnTo>
                    <a:pt x="14417" y="13304"/>
                  </a:lnTo>
                  <a:lnTo>
                    <a:pt x="14322" y="13326"/>
                  </a:lnTo>
                  <a:lnTo>
                    <a:pt x="14218" y="13248"/>
                  </a:lnTo>
                  <a:lnTo>
                    <a:pt x="14088" y="13195"/>
                  </a:lnTo>
                  <a:cubicBezTo>
                    <a:pt x="14049" y="13191"/>
                    <a:pt x="14016" y="13167"/>
                    <a:pt x="14004" y="13135"/>
                  </a:cubicBezTo>
                  <a:cubicBezTo>
                    <a:pt x="13989" y="13092"/>
                    <a:pt x="14013" y="13046"/>
                    <a:pt x="14060" y="13028"/>
                  </a:cubicBezTo>
                  <a:lnTo>
                    <a:pt x="13953" y="12912"/>
                  </a:lnTo>
                  <a:lnTo>
                    <a:pt x="13847" y="12751"/>
                  </a:lnTo>
                  <a:lnTo>
                    <a:pt x="13722" y="12663"/>
                  </a:lnTo>
                  <a:lnTo>
                    <a:pt x="13589" y="12573"/>
                  </a:lnTo>
                  <a:lnTo>
                    <a:pt x="13452" y="12520"/>
                  </a:lnTo>
                  <a:lnTo>
                    <a:pt x="13323" y="12478"/>
                  </a:lnTo>
                  <a:lnTo>
                    <a:pt x="13177" y="12401"/>
                  </a:lnTo>
                  <a:lnTo>
                    <a:pt x="13066" y="12299"/>
                  </a:lnTo>
                  <a:cubicBezTo>
                    <a:pt x="13045" y="12248"/>
                    <a:pt x="13029" y="12197"/>
                    <a:pt x="13017" y="12144"/>
                  </a:cubicBezTo>
                  <a:cubicBezTo>
                    <a:pt x="13004" y="12083"/>
                    <a:pt x="12997" y="12021"/>
                    <a:pt x="12996" y="11959"/>
                  </a:cubicBezTo>
                  <a:lnTo>
                    <a:pt x="12850" y="11861"/>
                  </a:lnTo>
                  <a:cubicBezTo>
                    <a:pt x="12771" y="11862"/>
                    <a:pt x="12694" y="11839"/>
                    <a:pt x="12634" y="11796"/>
                  </a:cubicBezTo>
                  <a:cubicBezTo>
                    <a:pt x="12590" y="11764"/>
                    <a:pt x="12556" y="11723"/>
                    <a:pt x="12536" y="11676"/>
                  </a:cubicBezTo>
                  <a:cubicBezTo>
                    <a:pt x="12545" y="11622"/>
                    <a:pt x="12543" y="11567"/>
                    <a:pt x="12529" y="11513"/>
                  </a:cubicBezTo>
                  <a:cubicBezTo>
                    <a:pt x="12514" y="11452"/>
                    <a:pt x="12485" y="11394"/>
                    <a:pt x="12443" y="11342"/>
                  </a:cubicBezTo>
                  <a:lnTo>
                    <a:pt x="12404" y="11183"/>
                  </a:lnTo>
                  <a:lnTo>
                    <a:pt x="12320" y="11060"/>
                  </a:lnTo>
                  <a:lnTo>
                    <a:pt x="12181" y="11006"/>
                  </a:lnTo>
                  <a:lnTo>
                    <a:pt x="12097" y="10895"/>
                  </a:lnTo>
                  <a:lnTo>
                    <a:pt x="12076" y="10795"/>
                  </a:lnTo>
                  <a:lnTo>
                    <a:pt x="12058" y="10717"/>
                  </a:lnTo>
                  <a:lnTo>
                    <a:pt x="11912" y="10592"/>
                  </a:lnTo>
                  <a:lnTo>
                    <a:pt x="11870" y="10453"/>
                  </a:lnTo>
                  <a:cubicBezTo>
                    <a:pt x="11816" y="10428"/>
                    <a:pt x="11770" y="10392"/>
                    <a:pt x="11737" y="10348"/>
                  </a:cubicBezTo>
                  <a:cubicBezTo>
                    <a:pt x="11701" y="10299"/>
                    <a:pt x="11681" y="10244"/>
                    <a:pt x="11680" y="10187"/>
                  </a:cubicBezTo>
                  <a:lnTo>
                    <a:pt x="11582" y="10089"/>
                  </a:lnTo>
                  <a:lnTo>
                    <a:pt x="11577" y="9990"/>
                  </a:lnTo>
                  <a:lnTo>
                    <a:pt x="11682" y="9988"/>
                  </a:lnTo>
                  <a:lnTo>
                    <a:pt x="11822" y="10005"/>
                  </a:lnTo>
                  <a:lnTo>
                    <a:pt x="11857" y="10107"/>
                  </a:lnTo>
                  <a:cubicBezTo>
                    <a:pt x="11892" y="10137"/>
                    <a:pt x="11924" y="10169"/>
                    <a:pt x="11952" y="10204"/>
                  </a:cubicBezTo>
                  <a:cubicBezTo>
                    <a:pt x="11984" y="10243"/>
                    <a:pt x="12011" y="10284"/>
                    <a:pt x="12033" y="10327"/>
                  </a:cubicBezTo>
                  <a:lnTo>
                    <a:pt x="12107" y="10448"/>
                  </a:lnTo>
                  <a:lnTo>
                    <a:pt x="12190" y="10466"/>
                  </a:lnTo>
                  <a:lnTo>
                    <a:pt x="12302" y="10490"/>
                  </a:lnTo>
                  <a:lnTo>
                    <a:pt x="12288" y="10552"/>
                  </a:lnTo>
                  <a:lnTo>
                    <a:pt x="12346" y="10643"/>
                  </a:lnTo>
                  <a:lnTo>
                    <a:pt x="12453" y="10707"/>
                  </a:lnTo>
                  <a:lnTo>
                    <a:pt x="12564" y="10784"/>
                  </a:lnTo>
                  <a:lnTo>
                    <a:pt x="12639" y="10849"/>
                  </a:lnTo>
                  <a:lnTo>
                    <a:pt x="12732" y="10970"/>
                  </a:lnTo>
                  <a:lnTo>
                    <a:pt x="12776" y="11042"/>
                  </a:lnTo>
                  <a:lnTo>
                    <a:pt x="12743" y="11139"/>
                  </a:lnTo>
                  <a:cubicBezTo>
                    <a:pt x="12780" y="11179"/>
                    <a:pt x="12810" y="11223"/>
                    <a:pt x="12832" y="11271"/>
                  </a:cubicBezTo>
                  <a:cubicBezTo>
                    <a:pt x="12849" y="11309"/>
                    <a:pt x="12860" y="11349"/>
                    <a:pt x="12866" y="11389"/>
                  </a:cubicBezTo>
                  <a:lnTo>
                    <a:pt x="12919" y="11475"/>
                  </a:lnTo>
                  <a:lnTo>
                    <a:pt x="13231" y="11526"/>
                  </a:lnTo>
                  <a:cubicBezTo>
                    <a:pt x="13260" y="11543"/>
                    <a:pt x="13286" y="11563"/>
                    <a:pt x="13307" y="11586"/>
                  </a:cubicBezTo>
                  <a:cubicBezTo>
                    <a:pt x="13362" y="11644"/>
                    <a:pt x="13388" y="11719"/>
                    <a:pt x="13379" y="11793"/>
                  </a:cubicBezTo>
                  <a:lnTo>
                    <a:pt x="13482" y="11890"/>
                  </a:lnTo>
                  <a:lnTo>
                    <a:pt x="13644" y="11964"/>
                  </a:lnTo>
                  <a:lnTo>
                    <a:pt x="13642" y="12054"/>
                  </a:lnTo>
                  <a:lnTo>
                    <a:pt x="13698" y="12117"/>
                  </a:lnTo>
                  <a:cubicBezTo>
                    <a:pt x="13732" y="12133"/>
                    <a:pt x="13759" y="12158"/>
                    <a:pt x="13774" y="12189"/>
                  </a:cubicBezTo>
                  <a:cubicBezTo>
                    <a:pt x="13793" y="12226"/>
                    <a:pt x="13793" y="12267"/>
                    <a:pt x="13774" y="12304"/>
                  </a:cubicBezTo>
                  <a:lnTo>
                    <a:pt x="13767" y="12471"/>
                  </a:lnTo>
                  <a:lnTo>
                    <a:pt x="13870" y="12549"/>
                  </a:lnTo>
                  <a:lnTo>
                    <a:pt x="13953" y="12719"/>
                  </a:lnTo>
                  <a:lnTo>
                    <a:pt x="14002" y="12795"/>
                  </a:lnTo>
                  <a:lnTo>
                    <a:pt x="14123" y="12910"/>
                  </a:lnTo>
                  <a:lnTo>
                    <a:pt x="14237" y="12960"/>
                  </a:lnTo>
                  <a:lnTo>
                    <a:pt x="14376" y="12900"/>
                  </a:lnTo>
                  <a:cubicBezTo>
                    <a:pt x="14424" y="12869"/>
                    <a:pt x="14469" y="12836"/>
                    <a:pt x="14511" y="12800"/>
                  </a:cubicBezTo>
                  <a:cubicBezTo>
                    <a:pt x="14544" y="12773"/>
                    <a:pt x="14575" y="12743"/>
                    <a:pt x="14604" y="12713"/>
                  </a:cubicBezTo>
                  <a:lnTo>
                    <a:pt x="14756" y="12654"/>
                  </a:lnTo>
                  <a:lnTo>
                    <a:pt x="14928" y="12568"/>
                  </a:lnTo>
                  <a:lnTo>
                    <a:pt x="15009" y="12546"/>
                  </a:lnTo>
                  <a:lnTo>
                    <a:pt x="15130" y="12506"/>
                  </a:lnTo>
                  <a:lnTo>
                    <a:pt x="15206" y="12391"/>
                  </a:lnTo>
                  <a:lnTo>
                    <a:pt x="15276" y="12316"/>
                  </a:lnTo>
                  <a:cubicBezTo>
                    <a:pt x="15323" y="12292"/>
                    <a:pt x="15370" y="12270"/>
                    <a:pt x="15418" y="12248"/>
                  </a:cubicBezTo>
                  <a:cubicBezTo>
                    <a:pt x="15460" y="12229"/>
                    <a:pt x="15504" y="12211"/>
                    <a:pt x="15543" y="12187"/>
                  </a:cubicBezTo>
                  <a:cubicBezTo>
                    <a:pt x="15594" y="12156"/>
                    <a:pt x="15638" y="12117"/>
                    <a:pt x="15671" y="12071"/>
                  </a:cubicBezTo>
                  <a:lnTo>
                    <a:pt x="15750" y="11926"/>
                  </a:lnTo>
                  <a:cubicBezTo>
                    <a:pt x="15753" y="11891"/>
                    <a:pt x="15766" y="11857"/>
                    <a:pt x="15787" y="11827"/>
                  </a:cubicBezTo>
                  <a:cubicBezTo>
                    <a:pt x="15824" y="11774"/>
                    <a:pt x="15884" y="11736"/>
                    <a:pt x="15954" y="11721"/>
                  </a:cubicBezTo>
                  <a:lnTo>
                    <a:pt x="16135" y="11648"/>
                  </a:lnTo>
                  <a:lnTo>
                    <a:pt x="16184" y="11596"/>
                  </a:lnTo>
                  <a:lnTo>
                    <a:pt x="16326" y="11472"/>
                  </a:lnTo>
                  <a:lnTo>
                    <a:pt x="16424" y="11273"/>
                  </a:lnTo>
                  <a:lnTo>
                    <a:pt x="16459" y="11212"/>
                  </a:lnTo>
                  <a:lnTo>
                    <a:pt x="16549" y="11104"/>
                  </a:lnTo>
                  <a:lnTo>
                    <a:pt x="16612" y="11039"/>
                  </a:lnTo>
                  <a:lnTo>
                    <a:pt x="16612" y="10909"/>
                  </a:lnTo>
                  <a:cubicBezTo>
                    <a:pt x="16590" y="10860"/>
                    <a:pt x="16593" y="10804"/>
                    <a:pt x="16619" y="10756"/>
                  </a:cubicBezTo>
                  <a:cubicBezTo>
                    <a:pt x="16650" y="10702"/>
                    <a:pt x="16708" y="10662"/>
                    <a:pt x="16777" y="10649"/>
                  </a:cubicBezTo>
                  <a:cubicBezTo>
                    <a:pt x="16783" y="10610"/>
                    <a:pt x="16787" y="10571"/>
                    <a:pt x="16790" y="10532"/>
                  </a:cubicBezTo>
                  <a:cubicBezTo>
                    <a:pt x="16795" y="10462"/>
                    <a:pt x="16795" y="10392"/>
                    <a:pt x="16790" y="10322"/>
                  </a:cubicBezTo>
                  <a:cubicBezTo>
                    <a:pt x="16776" y="10273"/>
                    <a:pt x="16757" y="10225"/>
                    <a:pt x="16734" y="10178"/>
                  </a:cubicBezTo>
                  <a:cubicBezTo>
                    <a:pt x="16713" y="10133"/>
                    <a:pt x="16687" y="10090"/>
                    <a:pt x="16658" y="10047"/>
                  </a:cubicBezTo>
                  <a:lnTo>
                    <a:pt x="16533" y="9988"/>
                  </a:lnTo>
                  <a:lnTo>
                    <a:pt x="16362" y="9964"/>
                  </a:lnTo>
                  <a:lnTo>
                    <a:pt x="16190" y="9940"/>
                  </a:lnTo>
                  <a:lnTo>
                    <a:pt x="16054" y="9888"/>
                  </a:lnTo>
                  <a:cubicBezTo>
                    <a:pt x="16024" y="9853"/>
                    <a:pt x="16002" y="9812"/>
                    <a:pt x="15991" y="9769"/>
                  </a:cubicBezTo>
                  <a:cubicBezTo>
                    <a:pt x="15979" y="9722"/>
                    <a:pt x="15979" y="9673"/>
                    <a:pt x="15991" y="9626"/>
                  </a:cubicBezTo>
                  <a:lnTo>
                    <a:pt x="15899" y="9555"/>
                  </a:lnTo>
                  <a:lnTo>
                    <a:pt x="15857" y="9636"/>
                  </a:lnTo>
                  <a:lnTo>
                    <a:pt x="15774" y="9779"/>
                  </a:lnTo>
                  <a:lnTo>
                    <a:pt x="15755" y="9882"/>
                  </a:lnTo>
                  <a:lnTo>
                    <a:pt x="15658" y="10007"/>
                  </a:lnTo>
                  <a:lnTo>
                    <a:pt x="15598" y="10084"/>
                  </a:lnTo>
                  <a:lnTo>
                    <a:pt x="15443" y="10108"/>
                  </a:lnTo>
                  <a:lnTo>
                    <a:pt x="15269" y="10186"/>
                  </a:lnTo>
                  <a:lnTo>
                    <a:pt x="15195" y="10142"/>
                  </a:lnTo>
                  <a:lnTo>
                    <a:pt x="15195" y="9965"/>
                  </a:lnTo>
                  <a:lnTo>
                    <a:pt x="15134" y="9832"/>
                  </a:lnTo>
                  <a:cubicBezTo>
                    <a:pt x="15112" y="9793"/>
                    <a:pt x="15056" y="9779"/>
                    <a:pt x="15014" y="9802"/>
                  </a:cubicBezTo>
                  <a:cubicBezTo>
                    <a:pt x="14974" y="9823"/>
                    <a:pt x="14962" y="9867"/>
                    <a:pt x="14986" y="9901"/>
                  </a:cubicBezTo>
                  <a:lnTo>
                    <a:pt x="14819" y="9829"/>
                  </a:lnTo>
                  <a:lnTo>
                    <a:pt x="14745" y="9752"/>
                  </a:lnTo>
                  <a:lnTo>
                    <a:pt x="14678" y="9694"/>
                  </a:lnTo>
                  <a:lnTo>
                    <a:pt x="14569" y="9603"/>
                  </a:lnTo>
                  <a:cubicBezTo>
                    <a:pt x="14534" y="9568"/>
                    <a:pt x="14500" y="9534"/>
                    <a:pt x="14464" y="9501"/>
                  </a:cubicBezTo>
                  <a:cubicBezTo>
                    <a:pt x="14409" y="9449"/>
                    <a:pt x="14352" y="9399"/>
                    <a:pt x="14294" y="9350"/>
                  </a:cubicBezTo>
                  <a:lnTo>
                    <a:pt x="14320" y="9280"/>
                  </a:lnTo>
                  <a:lnTo>
                    <a:pt x="14403" y="9173"/>
                  </a:lnTo>
                  <a:cubicBezTo>
                    <a:pt x="14427" y="9155"/>
                    <a:pt x="14454" y="9141"/>
                    <a:pt x="14484" y="9132"/>
                  </a:cubicBezTo>
                  <a:cubicBezTo>
                    <a:pt x="14532" y="9116"/>
                    <a:pt x="14585" y="9113"/>
                    <a:pt x="14635" y="9124"/>
                  </a:cubicBezTo>
                  <a:lnTo>
                    <a:pt x="14751" y="9291"/>
                  </a:lnTo>
                  <a:lnTo>
                    <a:pt x="14825" y="9444"/>
                  </a:lnTo>
                  <a:cubicBezTo>
                    <a:pt x="14851" y="9488"/>
                    <a:pt x="14907" y="9515"/>
                    <a:pt x="14964" y="9509"/>
                  </a:cubicBezTo>
                  <a:cubicBezTo>
                    <a:pt x="15020" y="9505"/>
                    <a:pt x="15070" y="9471"/>
                    <a:pt x="15125" y="9482"/>
                  </a:cubicBezTo>
                  <a:cubicBezTo>
                    <a:pt x="15190" y="9495"/>
                    <a:pt x="15214" y="9559"/>
                    <a:pt x="15262" y="9597"/>
                  </a:cubicBezTo>
                  <a:cubicBezTo>
                    <a:pt x="15304" y="9631"/>
                    <a:pt x="15364" y="9644"/>
                    <a:pt x="15420" y="9631"/>
                  </a:cubicBezTo>
                  <a:cubicBezTo>
                    <a:pt x="15457" y="9651"/>
                    <a:pt x="15500" y="9661"/>
                    <a:pt x="15544" y="9661"/>
                  </a:cubicBezTo>
                  <a:cubicBezTo>
                    <a:pt x="15611" y="9660"/>
                    <a:pt x="15674" y="9635"/>
                    <a:pt x="15719" y="9593"/>
                  </a:cubicBezTo>
                  <a:lnTo>
                    <a:pt x="15916" y="9456"/>
                  </a:lnTo>
                  <a:lnTo>
                    <a:pt x="16026" y="9546"/>
                  </a:lnTo>
                  <a:lnTo>
                    <a:pt x="16068" y="9656"/>
                  </a:lnTo>
                  <a:cubicBezTo>
                    <a:pt x="16082" y="9678"/>
                    <a:pt x="16104" y="9697"/>
                    <a:pt x="16130" y="9709"/>
                  </a:cubicBezTo>
                  <a:cubicBezTo>
                    <a:pt x="16190" y="9737"/>
                    <a:pt x="16263" y="9732"/>
                    <a:pt x="16316" y="9697"/>
                  </a:cubicBezTo>
                  <a:lnTo>
                    <a:pt x="16630" y="9655"/>
                  </a:lnTo>
                  <a:lnTo>
                    <a:pt x="16941" y="9655"/>
                  </a:lnTo>
                  <a:lnTo>
                    <a:pt x="17083" y="9562"/>
                  </a:lnTo>
                  <a:lnTo>
                    <a:pt x="17175" y="9482"/>
                  </a:lnTo>
                  <a:lnTo>
                    <a:pt x="17273" y="9434"/>
                  </a:lnTo>
                  <a:lnTo>
                    <a:pt x="17419" y="9407"/>
                  </a:lnTo>
                  <a:lnTo>
                    <a:pt x="17492" y="9349"/>
                  </a:lnTo>
                  <a:lnTo>
                    <a:pt x="17575" y="9290"/>
                  </a:lnTo>
                  <a:lnTo>
                    <a:pt x="17773" y="9447"/>
                  </a:lnTo>
                  <a:lnTo>
                    <a:pt x="17828" y="9554"/>
                  </a:lnTo>
                  <a:lnTo>
                    <a:pt x="17963" y="9559"/>
                  </a:lnTo>
                  <a:lnTo>
                    <a:pt x="18053" y="9619"/>
                  </a:lnTo>
                  <a:lnTo>
                    <a:pt x="18132" y="9664"/>
                  </a:lnTo>
                  <a:lnTo>
                    <a:pt x="18166" y="9736"/>
                  </a:lnTo>
                  <a:lnTo>
                    <a:pt x="18250" y="9865"/>
                  </a:lnTo>
                  <a:cubicBezTo>
                    <a:pt x="18289" y="9892"/>
                    <a:pt x="18332" y="9916"/>
                    <a:pt x="18378" y="9934"/>
                  </a:cubicBezTo>
                  <a:cubicBezTo>
                    <a:pt x="18424" y="9954"/>
                    <a:pt x="18473" y="9968"/>
                    <a:pt x="18524" y="9976"/>
                  </a:cubicBezTo>
                  <a:lnTo>
                    <a:pt x="18625" y="9960"/>
                  </a:lnTo>
                  <a:lnTo>
                    <a:pt x="18678" y="9824"/>
                  </a:lnTo>
                  <a:lnTo>
                    <a:pt x="18754" y="9790"/>
                  </a:lnTo>
                  <a:lnTo>
                    <a:pt x="18868" y="9878"/>
                  </a:lnTo>
                  <a:lnTo>
                    <a:pt x="18977" y="9979"/>
                  </a:lnTo>
                  <a:lnTo>
                    <a:pt x="19105" y="10083"/>
                  </a:lnTo>
                  <a:lnTo>
                    <a:pt x="19040" y="10248"/>
                  </a:lnTo>
                  <a:cubicBezTo>
                    <a:pt x="19058" y="10308"/>
                    <a:pt x="19087" y="10365"/>
                    <a:pt x="19126" y="10417"/>
                  </a:cubicBezTo>
                  <a:cubicBezTo>
                    <a:pt x="19157" y="10460"/>
                    <a:pt x="19195" y="10498"/>
                    <a:pt x="19237" y="10533"/>
                  </a:cubicBezTo>
                  <a:lnTo>
                    <a:pt x="19244" y="10664"/>
                  </a:lnTo>
                  <a:lnTo>
                    <a:pt x="19244" y="10732"/>
                  </a:lnTo>
                  <a:cubicBezTo>
                    <a:pt x="19267" y="10788"/>
                    <a:pt x="19300" y="10842"/>
                    <a:pt x="19344" y="10889"/>
                  </a:cubicBezTo>
                  <a:cubicBezTo>
                    <a:pt x="19384" y="10931"/>
                    <a:pt x="19431" y="10968"/>
                    <a:pt x="19483" y="10998"/>
                  </a:cubicBezTo>
                  <a:lnTo>
                    <a:pt x="19465" y="11121"/>
                  </a:lnTo>
                  <a:lnTo>
                    <a:pt x="19506" y="11185"/>
                  </a:lnTo>
                  <a:lnTo>
                    <a:pt x="19609" y="11302"/>
                  </a:lnTo>
                  <a:lnTo>
                    <a:pt x="19706" y="11394"/>
                  </a:lnTo>
                  <a:lnTo>
                    <a:pt x="19653" y="11497"/>
                  </a:lnTo>
                  <a:lnTo>
                    <a:pt x="19713" y="11664"/>
                  </a:lnTo>
                  <a:lnTo>
                    <a:pt x="19871" y="11758"/>
                  </a:lnTo>
                  <a:lnTo>
                    <a:pt x="19913" y="11879"/>
                  </a:lnTo>
                  <a:lnTo>
                    <a:pt x="19978" y="11976"/>
                  </a:lnTo>
                  <a:lnTo>
                    <a:pt x="20040" y="12068"/>
                  </a:lnTo>
                  <a:lnTo>
                    <a:pt x="20119" y="12068"/>
                  </a:lnTo>
                  <a:cubicBezTo>
                    <a:pt x="20170" y="12032"/>
                    <a:pt x="20209" y="11985"/>
                    <a:pt x="20231" y="11932"/>
                  </a:cubicBezTo>
                  <a:cubicBezTo>
                    <a:pt x="20248" y="11891"/>
                    <a:pt x="20254" y="11847"/>
                    <a:pt x="20249" y="11803"/>
                  </a:cubicBezTo>
                  <a:lnTo>
                    <a:pt x="20328" y="11711"/>
                  </a:lnTo>
                  <a:lnTo>
                    <a:pt x="20371" y="11792"/>
                  </a:lnTo>
                  <a:lnTo>
                    <a:pt x="20371" y="11953"/>
                  </a:lnTo>
                  <a:lnTo>
                    <a:pt x="20357" y="12045"/>
                  </a:lnTo>
                  <a:lnTo>
                    <a:pt x="20362" y="12250"/>
                  </a:lnTo>
                  <a:lnTo>
                    <a:pt x="20415" y="12325"/>
                  </a:lnTo>
                  <a:cubicBezTo>
                    <a:pt x="20440" y="12352"/>
                    <a:pt x="20481" y="12364"/>
                    <a:pt x="20520" y="12355"/>
                  </a:cubicBezTo>
                  <a:cubicBezTo>
                    <a:pt x="20593" y="12339"/>
                    <a:pt x="20627" y="12267"/>
                    <a:pt x="20587" y="12212"/>
                  </a:cubicBezTo>
                  <a:lnTo>
                    <a:pt x="20612" y="12033"/>
                  </a:lnTo>
                  <a:lnTo>
                    <a:pt x="20605" y="11882"/>
                  </a:lnTo>
                  <a:lnTo>
                    <a:pt x="20575" y="11742"/>
                  </a:lnTo>
                  <a:lnTo>
                    <a:pt x="20529" y="11565"/>
                  </a:lnTo>
                  <a:lnTo>
                    <a:pt x="20432" y="11481"/>
                  </a:lnTo>
                  <a:lnTo>
                    <a:pt x="20358" y="11487"/>
                  </a:lnTo>
                  <a:lnTo>
                    <a:pt x="20296" y="11632"/>
                  </a:lnTo>
                  <a:lnTo>
                    <a:pt x="20261" y="11384"/>
                  </a:lnTo>
                  <a:lnTo>
                    <a:pt x="20275" y="11241"/>
                  </a:lnTo>
                  <a:lnTo>
                    <a:pt x="20275" y="11159"/>
                  </a:lnTo>
                  <a:lnTo>
                    <a:pt x="20289" y="11082"/>
                  </a:lnTo>
                  <a:lnTo>
                    <a:pt x="20289" y="10957"/>
                  </a:lnTo>
                  <a:lnTo>
                    <a:pt x="20295" y="10844"/>
                  </a:lnTo>
                  <a:lnTo>
                    <a:pt x="20191" y="10689"/>
                  </a:lnTo>
                  <a:lnTo>
                    <a:pt x="20184" y="10595"/>
                  </a:lnTo>
                  <a:cubicBezTo>
                    <a:pt x="20188" y="10557"/>
                    <a:pt x="20188" y="10518"/>
                    <a:pt x="20184" y="10480"/>
                  </a:cubicBezTo>
                  <a:cubicBezTo>
                    <a:pt x="20177" y="10420"/>
                    <a:pt x="20161" y="10361"/>
                    <a:pt x="20163" y="10301"/>
                  </a:cubicBezTo>
                  <a:cubicBezTo>
                    <a:pt x="20164" y="10261"/>
                    <a:pt x="20174" y="10222"/>
                    <a:pt x="20191" y="10185"/>
                  </a:cubicBezTo>
                  <a:lnTo>
                    <a:pt x="20205" y="10094"/>
                  </a:lnTo>
                  <a:lnTo>
                    <a:pt x="20211" y="10026"/>
                  </a:lnTo>
                  <a:lnTo>
                    <a:pt x="20269" y="9826"/>
                  </a:lnTo>
                  <a:lnTo>
                    <a:pt x="20324" y="9624"/>
                  </a:lnTo>
                  <a:lnTo>
                    <a:pt x="20296" y="9512"/>
                  </a:lnTo>
                  <a:lnTo>
                    <a:pt x="20296" y="9377"/>
                  </a:lnTo>
                  <a:lnTo>
                    <a:pt x="20347" y="9212"/>
                  </a:lnTo>
                  <a:lnTo>
                    <a:pt x="20405" y="9069"/>
                  </a:lnTo>
                  <a:lnTo>
                    <a:pt x="20322" y="8952"/>
                  </a:lnTo>
                  <a:lnTo>
                    <a:pt x="20438" y="8629"/>
                  </a:lnTo>
                  <a:cubicBezTo>
                    <a:pt x="20457" y="8566"/>
                    <a:pt x="20475" y="8504"/>
                    <a:pt x="20493" y="8441"/>
                  </a:cubicBezTo>
                  <a:cubicBezTo>
                    <a:pt x="20512" y="8378"/>
                    <a:pt x="20530" y="8315"/>
                    <a:pt x="20548" y="8252"/>
                  </a:cubicBezTo>
                  <a:lnTo>
                    <a:pt x="20847" y="8705"/>
                  </a:lnTo>
                  <a:lnTo>
                    <a:pt x="21129" y="9062"/>
                  </a:lnTo>
                  <a:lnTo>
                    <a:pt x="21600" y="9676"/>
                  </a:lnTo>
                  <a:cubicBezTo>
                    <a:pt x="21403" y="8190"/>
                    <a:pt x="20859" y="6754"/>
                    <a:pt x="20001" y="5452"/>
                  </a:cubicBezTo>
                  <a:cubicBezTo>
                    <a:pt x="19120" y="4115"/>
                    <a:pt x="17927" y="2949"/>
                    <a:pt x="16497" y="2025"/>
                  </a:cubicBezTo>
                  <a:cubicBezTo>
                    <a:pt x="15728" y="1490"/>
                    <a:pt x="14879" y="1043"/>
                    <a:pt x="13974" y="698"/>
                  </a:cubicBezTo>
                  <a:cubicBezTo>
                    <a:pt x="13114" y="370"/>
                    <a:pt x="12211" y="135"/>
                    <a:pt x="11283" y="0"/>
                  </a:cubicBezTo>
                  <a:lnTo>
                    <a:pt x="12018" y="440"/>
                  </a:lnTo>
                  <a:lnTo>
                    <a:pt x="11938" y="476"/>
                  </a:lnTo>
                  <a:lnTo>
                    <a:pt x="11889" y="518"/>
                  </a:lnTo>
                  <a:lnTo>
                    <a:pt x="11982" y="559"/>
                  </a:lnTo>
                  <a:lnTo>
                    <a:pt x="12089" y="579"/>
                  </a:lnTo>
                  <a:lnTo>
                    <a:pt x="12158" y="597"/>
                  </a:lnTo>
                  <a:lnTo>
                    <a:pt x="12135" y="654"/>
                  </a:lnTo>
                  <a:lnTo>
                    <a:pt x="12054" y="670"/>
                  </a:lnTo>
                  <a:lnTo>
                    <a:pt x="12078" y="759"/>
                  </a:lnTo>
                  <a:lnTo>
                    <a:pt x="11985" y="837"/>
                  </a:lnTo>
                  <a:lnTo>
                    <a:pt x="11846" y="763"/>
                  </a:lnTo>
                  <a:lnTo>
                    <a:pt x="11706" y="680"/>
                  </a:lnTo>
                  <a:cubicBezTo>
                    <a:pt x="11647" y="638"/>
                    <a:pt x="11571" y="619"/>
                    <a:pt x="11495" y="628"/>
                  </a:cubicBezTo>
                  <a:cubicBezTo>
                    <a:pt x="11444" y="633"/>
                    <a:pt x="11395" y="651"/>
                    <a:pt x="11355" y="680"/>
                  </a:cubicBezTo>
                  <a:lnTo>
                    <a:pt x="11231" y="707"/>
                  </a:lnTo>
                  <a:lnTo>
                    <a:pt x="11154" y="713"/>
                  </a:lnTo>
                  <a:lnTo>
                    <a:pt x="11059" y="655"/>
                  </a:lnTo>
                  <a:lnTo>
                    <a:pt x="10857" y="644"/>
                  </a:lnTo>
                  <a:lnTo>
                    <a:pt x="10760" y="691"/>
                  </a:lnTo>
                  <a:lnTo>
                    <a:pt x="10643" y="685"/>
                  </a:lnTo>
                  <a:lnTo>
                    <a:pt x="10534" y="673"/>
                  </a:lnTo>
                  <a:lnTo>
                    <a:pt x="10353" y="631"/>
                  </a:lnTo>
                  <a:lnTo>
                    <a:pt x="10133" y="667"/>
                  </a:lnTo>
                  <a:lnTo>
                    <a:pt x="10214" y="745"/>
                  </a:lnTo>
                  <a:lnTo>
                    <a:pt x="10358" y="774"/>
                  </a:lnTo>
                  <a:lnTo>
                    <a:pt x="10495" y="816"/>
                  </a:lnTo>
                  <a:lnTo>
                    <a:pt x="10600" y="822"/>
                  </a:lnTo>
                  <a:lnTo>
                    <a:pt x="10701" y="810"/>
                  </a:lnTo>
                  <a:cubicBezTo>
                    <a:pt x="10739" y="792"/>
                    <a:pt x="10780" y="779"/>
                    <a:pt x="10822" y="772"/>
                  </a:cubicBezTo>
                  <a:cubicBezTo>
                    <a:pt x="10876" y="763"/>
                    <a:pt x="10931" y="763"/>
                    <a:pt x="10984" y="772"/>
                  </a:cubicBezTo>
                  <a:lnTo>
                    <a:pt x="11130" y="790"/>
                  </a:lnTo>
                  <a:lnTo>
                    <a:pt x="11225" y="790"/>
                  </a:lnTo>
                  <a:lnTo>
                    <a:pt x="11378" y="816"/>
                  </a:lnTo>
                  <a:lnTo>
                    <a:pt x="11480" y="850"/>
                  </a:lnTo>
                  <a:lnTo>
                    <a:pt x="11385" y="887"/>
                  </a:lnTo>
                  <a:lnTo>
                    <a:pt x="11281" y="863"/>
                  </a:lnTo>
                  <a:lnTo>
                    <a:pt x="11295" y="947"/>
                  </a:lnTo>
                  <a:lnTo>
                    <a:pt x="11387" y="974"/>
                  </a:lnTo>
                  <a:lnTo>
                    <a:pt x="11468" y="1054"/>
                  </a:lnTo>
                  <a:lnTo>
                    <a:pt x="11480" y="1151"/>
                  </a:lnTo>
                  <a:lnTo>
                    <a:pt x="11508" y="1243"/>
                  </a:lnTo>
                  <a:lnTo>
                    <a:pt x="11598" y="1284"/>
                  </a:lnTo>
                  <a:lnTo>
                    <a:pt x="11725" y="1294"/>
                  </a:lnTo>
                  <a:lnTo>
                    <a:pt x="11687" y="1392"/>
                  </a:lnTo>
                  <a:lnTo>
                    <a:pt x="11791" y="1437"/>
                  </a:lnTo>
                  <a:lnTo>
                    <a:pt x="11993" y="1503"/>
                  </a:lnTo>
                  <a:lnTo>
                    <a:pt x="12046" y="1545"/>
                  </a:lnTo>
                  <a:lnTo>
                    <a:pt x="11863" y="1566"/>
                  </a:lnTo>
                  <a:lnTo>
                    <a:pt x="11785" y="1572"/>
                  </a:lnTo>
                  <a:lnTo>
                    <a:pt x="11838" y="1660"/>
                  </a:lnTo>
                  <a:lnTo>
                    <a:pt x="11843" y="1741"/>
                  </a:lnTo>
                  <a:lnTo>
                    <a:pt x="11669" y="1693"/>
                  </a:lnTo>
                  <a:cubicBezTo>
                    <a:pt x="11654" y="1668"/>
                    <a:pt x="11633" y="1646"/>
                    <a:pt x="11606" y="1628"/>
                  </a:cubicBezTo>
                  <a:cubicBezTo>
                    <a:pt x="11571" y="1604"/>
                    <a:pt x="11528" y="1591"/>
                    <a:pt x="11483" y="1588"/>
                  </a:cubicBezTo>
                  <a:lnTo>
                    <a:pt x="11305" y="1576"/>
                  </a:lnTo>
                  <a:lnTo>
                    <a:pt x="11379" y="1723"/>
                  </a:lnTo>
                  <a:lnTo>
                    <a:pt x="11497" y="1783"/>
                  </a:lnTo>
                  <a:lnTo>
                    <a:pt x="11537" y="1912"/>
                  </a:lnTo>
                  <a:lnTo>
                    <a:pt x="11606" y="2008"/>
                  </a:lnTo>
                  <a:lnTo>
                    <a:pt x="11743" y="2069"/>
                  </a:lnTo>
                  <a:lnTo>
                    <a:pt x="11905" y="2115"/>
                  </a:lnTo>
                  <a:lnTo>
                    <a:pt x="11986" y="2168"/>
                  </a:lnTo>
                  <a:lnTo>
                    <a:pt x="11847" y="2202"/>
                  </a:lnTo>
                  <a:lnTo>
                    <a:pt x="11675" y="2174"/>
                  </a:lnTo>
                  <a:lnTo>
                    <a:pt x="11494" y="2149"/>
                  </a:lnTo>
                  <a:lnTo>
                    <a:pt x="11327" y="2149"/>
                  </a:lnTo>
                  <a:lnTo>
                    <a:pt x="11214" y="2137"/>
                  </a:lnTo>
                  <a:lnTo>
                    <a:pt x="11249" y="2200"/>
                  </a:lnTo>
                  <a:cubicBezTo>
                    <a:pt x="11281" y="2217"/>
                    <a:pt x="11315" y="2231"/>
                    <a:pt x="11351" y="2242"/>
                  </a:cubicBezTo>
                  <a:cubicBezTo>
                    <a:pt x="11389" y="2253"/>
                    <a:pt x="11429" y="2261"/>
                    <a:pt x="11469" y="2265"/>
                  </a:cubicBezTo>
                  <a:lnTo>
                    <a:pt x="11511" y="2357"/>
                  </a:lnTo>
                  <a:lnTo>
                    <a:pt x="11414" y="2351"/>
                  </a:lnTo>
                  <a:lnTo>
                    <a:pt x="11326" y="2363"/>
                  </a:lnTo>
                  <a:lnTo>
                    <a:pt x="11252" y="2390"/>
                  </a:lnTo>
                  <a:lnTo>
                    <a:pt x="11176" y="2445"/>
                  </a:lnTo>
                  <a:lnTo>
                    <a:pt x="11081" y="2362"/>
                  </a:lnTo>
                  <a:lnTo>
                    <a:pt x="11020" y="2410"/>
                  </a:lnTo>
                  <a:lnTo>
                    <a:pt x="10967" y="2460"/>
                  </a:lnTo>
                  <a:lnTo>
                    <a:pt x="10821" y="2580"/>
                  </a:lnTo>
                  <a:lnTo>
                    <a:pt x="10751" y="2670"/>
                  </a:lnTo>
                  <a:lnTo>
                    <a:pt x="10791" y="2781"/>
                  </a:lnTo>
                  <a:lnTo>
                    <a:pt x="10676" y="2772"/>
                  </a:lnTo>
                  <a:lnTo>
                    <a:pt x="10454" y="2745"/>
                  </a:lnTo>
                  <a:lnTo>
                    <a:pt x="10594" y="2666"/>
                  </a:lnTo>
                  <a:lnTo>
                    <a:pt x="10516" y="2553"/>
                  </a:lnTo>
                  <a:lnTo>
                    <a:pt x="10295" y="2513"/>
                  </a:lnTo>
                  <a:lnTo>
                    <a:pt x="10328" y="2652"/>
                  </a:lnTo>
                  <a:lnTo>
                    <a:pt x="10388" y="2779"/>
                  </a:lnTo>
                  <a:lnTo>
                    <a:pt x="10462" y="2867"/>
                  </a:lnTo>
                  <a:lnTo>
                    <a:pt x="10476" y="2956"/>
                  </a:lnTo>
                  <a:lnTo>
                    <a:pt x="10395" y="2966"/>
                  </a:lnTo>
                  <a:lnTo>
                    <a:pt x="10272" y="3040"/>
                  </a:lnTo>
                  <a:lnTo>
                    <a:pt x="10279" y="3105"/>
                  </a:lnTo>
                  <a:lnTo>
                    <a:pt x="10142" y="3138"/>
                  </a:lnTo>
                  <a:lnTo>
                    <a:pt x="10091" y="3260"/>
                  </a:lnTo>
                  <a:cubicBezTo>
                    <a:pt x="10038" y="3292"/>
                    <a:pt x="9970" y="3297"/>
                    <a:pt x="9912" y="3274"/>
                  </a:cubicBezTo>
                  <a:cubicBezTo>
                    <a:pt x="9835" y="3243"/>
                    <a:pt x="9793" y="3172"/>
                    <a:pt x="9810" y="3101"/>
                  </a:cubicBezTo>
                  <a:lnTo>
                    <a:pt x="9701" y="2999"/>
                  </a:lnTo>
                  <a:lnTo>
                    <a:pt x="9840" y="2940"/>
                  </a:lnTo>
                  <a:lnTo>
                    <a:pt x="9976" y="2991"/>
                  </a:lnTo>
                  <a:lnTo>
                    <a:pt x="10125" y="2991"/>
                  </a:lnTo>
                  <a:lnTo>
                    <a:pt x="10321" y="2905"/>
                  </a:lnTo>
                  <a:lnTo>
                    <a:pt x="10293" y="2819"/>
                  </a:lnTo>
                  <a:lnTo>
                    <a:pt x="10212" y="2728"/>
                  </a:lnTo>
                  <a:lnTo>
                    <a:pt x="10159" y="2694"/>
                  </a:lnTo>
                  <a:lnTo>
                    <a:pt x="10013" y="2670"/>
                  </a:lnTo>
                  <a:cubicBezTo>
                    <a:pt x="9962" y="2665"/>
                    <a:pt x="9910" y="2657"/>
                    <a:pt x="9860" y="2646"/>
                  </a:cubicBezTo>
                  <a:cubicBezTo>
                    <a:pt x="9787" y="2631"/>
                    <a:pt x="9716" y="2611"/>
                    <a:pt x="9647" y="2587"/>
                  </a:cubicBezTo>
                  <a:lnTo>
                    <a:pt x="9497" y="2535"/>
                  </a:lnTo>
                  <a:lnTo>
                    <a:pt x="9366" y="2529"/>
                  </a:lnTo>
                  <a:lnTo>
                    <a:pt x="9160" y="2533"/>
                  </a:lnTo>
                  <a:lnTo>
                    <a:pt x="9139" y="2476"/>
                  </a:lnTo>
                  <a:lnTo>
                    <a:pt x="9030" y="2412"/>
                  </a:lnTo>
                  <a:lnTo>
                    <a:pt x="8895" y="2376"/>
                  </a:lnTo>
                  <a:lnTo>
                    <a:pt x="8779" y="2370"/>
                  </a:lnTo>
                  <a:lnTo>
                    <a:pt x="8663" y="2409"/>
                  </a:lnTo>
                  <a:lnTo>
                    <a:pt x="8373" y="2427"/>
                  </a:lnTo>
                  <a:cubicBezTo>
                    <a:pt x="8340" y="2453"/>
                    <a:pt x="8305" y="2477"/>
                    <a:pt x="8266" y="2497"/>
                  </a:cubicBezTo>
                  <a:cubicBezTo>
                    <a:pt x="8206" y="2528"/>
                    <a:pt x="8140" y="2550"/>
                    <a:pt x="8071" y="2562"/>
                  </a:cubicBezTo>
                  <a:lnTo>
                    <a:pt x="7980" y="2610"/>
                  </a:lnTo>
                  <a:lnTo>
                    <a:pt x="7818" y="2672"/>
                  </a:lnTo>
                  <a:lnTo>
                    <a:pt x="7692" y="2737"/>
                  </a:lnTo>
                  <a:lnTo>
                    <a:pt x="7611" y="2789"/>
                  </a:lnTo>
                  <a:lnTo>
                    <a:pt x="7672" y="2872"/>
                  </a:lnTo>
                  <a:lnTo>
                    <a:pt x="7627" y="2989"/>
                  </a:lnTo>
                  <a:lnTo>
                    <a:pt x="7558" y="3041"/>
                  </a:lnTo>
                  <a:lnTo>
                    <a:pt x="7453" y="3130"/>
                  </a:lnTo>
                  <a:cubicBezTo>
                    <a:pt x="7420" y="3163"/>
                    <a:pt x="7387" y="3196"/>
                    <a:pt x="7355" y="3230"/>
                  </a:cubicBezTo>
                  <a:cubicBezTo>
                    <a:pt x="7318" y="3270"/>
                    <a:pt x="7280" y="3310"/>
                    <a:pt x="7237" y="3345"/>
                  </a:cubicBezTo>
                  <a:cubicBezTo>
                    <a:pt x="7203" y="3373"/>
                    <a:pt x="7166" y="3397"/>
                    <a:pt x="7125" y="3417"/>
                  </a:cubicBezTo>
                  <a:lnTo>
                    <a:pt x="7042" y="3435"/>
                  </a:lnTo>
                  <a:lnTo>
                    <a:pt x="6975" y="3528"/>
                  </a:lnTo>
                  <a:lnTo>
                    <a:pt x="6882" y="3556"/>
                  </a:lnTo>
                  <a:lnTo>
                    <a:pt x="6757" y="3580"/>
                  </a:lnTo>
                  <a:lnTo>
                    <a:pt x="6631" y="3657"/>
                  </a:lnTo>
                  <a:lnTo>
                    <a:pt x="6460" y="3844"/>
                  </a:lnTo>
                  <a:lnTo>
                    <a:pt x="6392" y="4010"/>
                  </a:lnTo>
                  <a:lnTo>
                    <a:pt x="6392" y="4113"/>
                  </a:lnTo>
                  <a:lnTo>
                    <a:pt x="6406" y="4187"/>
                  </a:lnTo>
                  <a:lnTo>
                    <a:pt x="6439" y="4265"/>
                  </a:lnTo>
                  <a:lnTo>
                    <a:pt x="6460" y="4342"/>
                  </a:lnTo>
                  <a:lnTo>
                    <a:pt x="6566" y="4392"/>
                  </a:lnTo>
                  <a:lnTo>
                    <a:pt x="6685" y="4410"/>
                  </a:lnTo>
                  <a:lnTo>
                    <a:pt x="6756" y="4392"/>
                  </a:lnTo>
                  <a:lnTo>
                    <a:pt x="6916" y="4302"/>
                  </a:lnTo>
                  <a:lnTo>
                    <a:pt x="7046" y="4249"/>
                  </a:lnTo>
                  <a:lnTo>
                    <a:pt x="7153" y="4239"/>
                  </a:lnTo>
                  <a:lnTo>
                    <a:pt x="7278" y="4304"/>
                  </a:lnTo>
                  <a:cubicBezTo>
                    <a:pt x="7294" y="4329"/>
                    <a:pt x="7306" y="4355"/>
                    <a:pt x="7313" y="4382"/>
                  </a:cubicBezTo>
                  <a:cubicBezTo>
                    <a:pt x="7328" y="4435"/>
                    <a:pt x="7326" y="4490"/>
                    <a:pt x="7308" y="4543"/>
                  </a:cubicBezTo>
                  <a:lnTo>
                    <a:pt x="7290" y="4640"/>
                  </a:lnTo>
                  <a:lnTo>
                    <a:pt x="7235" y="4692"/>
                  </a:lnTo>
                  <a:lnTo>
                    <a:pt x="7325" y="4873"/>
                  </a:lnTo>
                  <a:cubicBezTo>
                    <a:pt x="7356" y="4882"/>
                    <a:pt x="7388" y="4885"/>
                    <a:pt x="7420" y="4883"/>
                  </a:cubicBezTo>
                  <a:cubicBezTo>
                    <a:pt x="7472" y="4878"/>
                    <a:pt x="7519" y="4859"/>
                    <a:pt x="7555" y="4827"/>
                  </a:cubicBezTo>
                  <a:lnTo>
                    <a:pt x="7611" y="4775"/>
                  </a:lnTo>
                  <a:lnTo>
                    <a:pt x="7778" y="4766"/>
                  </a:lnTo>
                  <a:lnTo>
                    <a:pt x="7892" y="4680"/>
                  </a:lnTo>
                  <a:lnTo>
                    <a:pt x="8022" y="4620"/>
                  </a:lnTo>
                  <a:lnTo>
                    <a:pt x="7931" y="4489"/>
                  </a:lnTo>
                  <a:cubicBezTo>
                    <a:pt x="7925" y="4436"/>
                    <a:pt x="7945" y="4383"/>
                    <a:pt x="7985" y="4342"/>
                  </a:cubicBezTo>
                  <a:cubicBezTo>
                    <a:pt x="8042" y="4284"/>
                    <a:pt x="8131" y="4258"/>
                    <a:pt x="8217" y="4274"/>
                  </a:cubicBezTo>
                  <a:lnTo>
                    <a:pt x="8266" y="4168"/>
                  </a:lnTo>
                  <a:lnTo>
                    <a:pt x="8189" y="4016"/>
                  </a:lnTo>
                  <a:lnTo>
                    <a:pt x="8061" y="3951"/>
                  </a:lnTo>
                  <a:lnTo>
                    <a:pt x="8029" y="3766"/>
                  </a:lnTo>
                  <a:cubicBezTo>
                    <a:pt x="8052" y="3730"/>
                    <a:pt x="8081" y="3697"/>
                    <a:pt x="8115" y="3668"/>
                  </a:cubicBezTo>
                  <a:cubicBezTo>
                    <a:pt x="8159" y="3631"/>
                    <a:pt x="8210" y="3601"/>
                    <a:pt x="8261" y="3571"/>
                  </a:cubicBezTo>
                  <a:cubicBezTo>
                    <a:pt x="8298" y="3549"/>
                    <a:pt x="8335" y="3527"/>
                    <a:pt x="8372" y="3505"/>
                  </a:cubicBezTo>
                  <a:lnTo>
                    <a:pt x="8462" y="3412"/>
                  </a:lnTo>
                  <a:lnTo>
                    <a:pt x="8474" y="3300"/>
                  </a:lnTo>
                  <a:lnTo>
                    <a:pt x="8660" y="3219"/>
                  </a:lnTo>
                  <a:lnTo>
                    <a:pt x="8773" y="3189"/>
                  </a:lnTo>
                  <a:lnTo>
                    <a:pt x="8852" y="3257"/>
                  </a:lnTo>
                  <a:lnTo>
                    <a:pt x="8760" y="3342"/>
                  </a:lnTo>
                  <a:lnTo>
                    <a:pt x="8597" y="3442"/>
                  </a:lnTo>
                  <a:lnTo>
                    <a:pt x="8488" y="3492"/>
                  </a:lnTo>
                  <a:lnTo>
                    <a:pt x="8435" y="3564"/>
                  </a:lnTo>
                  <a:lnTo>
                    <a:pt x="8435" y="3636"/>
                  </a:lnTo>
                  <a:lnTo>
                    <a:pt x="8455" y="3755"/>
                  </a:lnTo>
                  <a:lnTo>
                    <a:pt x="8462" y="3820"/>
                  </a:lnTo>
                  <a:lnTo>
                    <a:pt x="8428" y="3926"/>
                  </a:lnTo>
                  <a:lnTo>
                    <a:pt x="8428" y="4035"/>
                  </a:lnTo>
                  <a:lnTo>
                    <a:pt x="8601" y="4076"/>
                  </a:lnTo>
                  <a:lnTo>
                    <a:pt x="8837" y="4070"/>
                  </a:lnTo>
                  <a:lnTo>
                    <a:pt x="8942" y="4031"/>
                  </a:lnTo>
                  <a:lnTo>
                    <a:pt x="9086" y="3977"/>
                  </a:lnTo>
                  <a:lnTo>
                    <a:pt x="9288" y="3947"/>
                  </a:lnTo>
                  <a:lnTo>
                    <a:pt x="9379" y="3947"/>
                  </a:lnTo>
                  <a:lnTo>
                    <a:pt x="9430" y="4024"/>
                  </a:lnTo>
                  <a:lnTo>
                    <a:pt x="9271" y="4101"/>
                  </a:lnTo>
                  <a:lnTo>
                    <a:pt x="9201" y="4101"/>
                  </a:lnTo>
                  <a:lnTo>
                    <a:pt x="9032" y="4097"/>
                  </a:lnTo>
                  <a:lnTo>
                    <a:pt x="8740" y="4150"/>
                  </a:lnTo>
                  <a:lnTo>
                    <a:pt x="8658" y="4197"/>
                  </a:lnTo>
                  <a:lnTo>
                    <a:pt x="8563" y="4209"/>
                  </a:lnTo>
                  <a:lnTo>
                    <a:pt x="8577" y="4337"/>
                  </a:lnTo>
                  <a:lnTo>
                    <a:pt x="8570" y="4412"/>
                  </a:lnTo>
                  <a:lnTo>
                    <a:pt x="8489" y="4534"/>
                  </a:lnTo>
                  <a:lnTo>
                    <a:pt x="8440" y="4605"/>
                  </a:lnTo>
                  <a:lnTo>
                    <a:pt x="8461" y="4698"/>
                  </a:lnTo>
                  <a:lnTo>
                    <a:pt x="8465" y="4764"/>
                  </a:lnTo>
                  <a:lnTo>
                    <a:pt x="8354" y="4845"/>
                  </a:lnTo>
                  <a:lnTo>
                    <a:pt x="8308" y="4927"/>
                  </a:lnTo>
                  <a:cubicBezTo>
                    <a:pt x="8301" y="4953"/>
                    <a:pt x="8287" y="4978"/>
                    <a:pt x="8266" y="4998"/>
                  </a:cubicBezTo>
                  <a:cubicBezTo>
                    <a:pt x="8236" y="5028"/>
                    <a:pt x="8196" y="5049"/>
                    <a:pt x="8151" y="5056"/>
                  </a:cubicBezTo>
                  <a:lnTo>
                    <a:pt x="8058" y="5056"/>
                  </a:lnTo>
                  <a:lnTo>
                    <a:pt x="8051" y="4991"/>
                  </a:lnTo>
                  <a:lnTo>
                    <a:pt x="7907" y="4934"/>
                  </a:lnTo>
                  <a:lnTo>
                    <a:pt x="7812" y="4997"/>
                  </a:lnTo>
                  <a:lnTo>
                    <a:pt x="7724" y="5013"/>
                  </a:lnTo>
                  <a:lnTo>
                    <a:pt x="7561" y="5041"/>
                  </a:lnTo>
                  <a:lnTo>
                    <a:pt x="7480" y="4999"/>
                  </a:lnTo>
                  <a:lnTo>
                    <a:pt x="7380" y="4953"/>
                  </a:lnTo>
                  <a:lnTo>
                    <a:pt x="7241" y="4971"/>
                  </a:lnTo>
                  <a:lnTo>
                    <a:pt x="7162" y="4705"/>
                  </a:lnTo>
                  <a:lnTo>
                    <a:pt x="7026" y="4735"/>
                  </a:lnTo>
                  <a:lnTo>
                    <a:pt x="7047" y="4646"/>
                  </a:lnTo>
                  <a:lnTo>
                    <a:pt x="7116" y="4586"/>
                  </a:lnTo>
                  <a:lnTo>
                    <a:pt x="7116" y="4499"/>
                  </a:lnTo>
                  <a:lnTo>
                    <a:pt x="7061" y="4393"/>
                  </a:lnTo>
                  <a:lnTo>
                    <a:pt x="6903" y="4457"/>
                  </a:lnTo>
                  <a:lnTo>
                    <a:pt x="6791" y="4522"/>
                  </a:lnTo>
                  <a:lnTo>
                    <a:pt x="6590" y="4570"/>
                  </a:lnTo>
                  <a:lnTo>
                    <a:pt x="6604" y="4745"/>
                  </a:lnTo>
                  <a:lnTo>
                    <a:pt x="6646" y="4890"/>
                  </a:lnTo>
                  <a:lnTo>
                    <a:pt x="6657" y="5003"/>
                  </a:lnTo>
                  <a:lnTo>
                    <a:pt x="6616" y="5073"/>
                  </a:lnTo>
                  <a:lnTo>
                    <a:pt x="6393" y="5083"/>
                  </a:lnTo>
                  <a:lnTo>
                    <a:pt x="6291" y="5089"/>
                  </a:lnTo>
                  <a:lnTo>
                    <a:pt x="6158" y="5142"/>
                  </a:lnTo>
                  <a:lnTo>
                    <a:pt x="6105" y="5221"/>
                  </a:lnTo>
                  <a:lnTo>
                    <a:pt x="5976" y="5292"/>
                  </a:lnTo>
                  <a:lnTo>
                    <a:pt x="5873" y="5340"/>
                  </a:lnTo>
                  <a:lnTo>
                    <a:pt x="5688" y="5412"/>
                  </a:lnTo>
                  <a:lnTo>
                    <a:pt x="5586" y="5459"/>
                  </a:lnTo>
                  <a:lnTo>
                    <a:pt x="5498" y="5465"/>
                  </a:lnTo>
                  <a:lnTo>
                    <a:pt x="5491" y="5410"/>
                  </a:lnTo>
                  <a:cubicBezTo>
                    <a:pt x="5536" y="5395"/>
                    <a:pt x="5574" y="5368"/>
                    <a:pt x="5600" y="5332"/>
                  </a:cubicBezTo>
                  <a:cubicBezTo>
                    <a:pt x="5622" y="5302"/>
                    <a:pt x="5633" y="5267"/>
                    <a:pt x="5632" y="5231"/>
                  </a:cubicBezTo>
                  <a:cubicBezTo>
                    <a:pt x="5617" y="5192"/>
                    <a:pt x="5593" y="5155"/>
                    <a:pt x="5563" y="5124"/>
                  </a:cubicBezTo>
                  <a:cubicBezTo>
                    <a:pt x="5531" y="5091"/>
                    <a:pt x="5492" y="5064"/>
                    <a:pt x="5449" y="5044"/>
                  </a:cubicBezTo>
                  <a:cubicBezTo>
                    <a:pt x="5446" y="4976"/>
                    <a:pt x="5434" y="4908"/>
                    <a:pt x="5414" y="4841"/>
                  </a:cubicBezTo>
                  <a:cubicBezTo>
                    <a:pt x="5398" y="4788"/>
                    <a:pt x="5376" y="4736"/>
                    <a:pt x="5349" y="4686"/>
                  </a:cubicBezTo>
                  <a:lnTo>
                    <a:pt x="5240" y="4583"/>
                  </a:lnTo>
                  <a:cubicBezTo>
                    <a:pt x="5257" y="4530"/>
                    <a:pt x="5299" y="4487"/>
                    <a:pt x="5356" y="4462"/>
                  </a:cubicBezTo>
                  <a:cubicBezTo>
                    <a:pt x="5397" y="4443"/>
                    <a:pt x="5447" y="4435"/>
                    <a:pt x="5474" y="4402"/>
                  </a:cubicBezTo>
                  <a:cubicBezTo>
                    <a:pt x="5501" y="4370"/>
                    <a:pt x="5498" y="4326"/>
                    <a:pt x="5467" y="4296"/>
                  </a:cubicBezTo>
                  <a:cubicBezTo>
                    <a:pt x="5422" y="4252"/>
                    <a:pt x="5340" y="4254"/>
                    <a:pt x="5298" y="4300"/>
                  </a:cubicBezTo>
                  <a:lnTo>
                    <a:pt x="5476" y="4141"/>
                  </a:lnTo>
                  <a:lnTo>
                    <a:pt x="5504" y="4048"/>
                  </a:lnTo>
                  <a:lnTo>
                    <a:pt x="5356" y="4025"/>
                  </a:lnTo>
                  <a:lnTo>
                    <a:pt x="5248" y="4084"/>
                  </a:lnTo>
                  <a:lnTo>
                    <a:pt x="5144" y="4147"/>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83" name="Shape 683"/>
            <p:cNvSpPr/>
            <p:nvPr/>
          </p:nvSpPr>
          <p:spPr>
            <a:xfrm>
              <a:off x="1904299" y="833368"/>
              <a:ext cx="30250" cy="42579"/>
            </a:xfrm>
            <a:custGeom>
              <a:avLst/>
              <a:gdLst/>
              <a:ahLst/>
              <a:cxnLst>
                <a:cxn ang="0">
                  <a:pos x="wd2" y="hd2"/>
                </a:cxn>
                <a:cxn ang="5400000">
                  <a:pos x="wd2" y="hd2"/>
                </a:cxn>
                <a:cxn ang="10800000">
                  <a:pos x="wd2" y="hd2"/>
                </a:cxn>
                <a:cxn ang="16200000">
                  <a:pos x="wd2" y="hd2"/>
                </a:cxn>
              </a:cxnLst>
              <a:rect l="0" t="0" r="r" b="b"/>
              <a:pathLst>
                <a:path w="21600" h="21600" extrusionOk="0">
                  <a:moveTo>
                    <a:pt x="19940" y="0"/>
                  </a:moveTo>
                  <a:lnTo>
                    <a:pt x="6009" y="3733"/>
                  </a:lnTo>
                  <a:lnTo>
                    <a:pt x="0" y="16898"/>
                  </a:lnTo>
                  <a:lnTo>
                    <a:pt x="11683" y="21600"/>
                  </a:lnTo>
                  <a:lnTo>
                    <a:pt x="21600" y="9366"/>
                  </a:lnTo>
                  <a:lnTo>
                    <a:pt x="19940"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84" name="Shape 684"/>
            <p:cNvSpPr/>
            <p:nvPr/>
          </p:nvSpPr>
          <p:spPr>
            <a:xfrm>
              <a:off x="2340317" y="951192"/>
              <a:ext cx="30534" cy="50972"/>
            </a:xfrm>
            <a:custGeom>
              <a:avLst/>
              <a:gdLst/>
              <a:ahLst/>
              <a:cxnLst>
                <a:cxn ang="0">
                  <a:pos x="wd2" y="hd2"/>
                </a:cxn>
                <a:cxn ang="5400000">
                  <a:pos x="wd2" y="hd2"/>
                </a:cxn>
                <a:cxn ang="10800000">
                  <a:pos x="wd2" y="hd2"/>
                </a:cxn>
                <a:cxn ang="16200000">
                  <a:pos x="wd2" y="hd2"/>
                </a:cxn>
              </a:cxnLst>
              <a:rect l="0" t="0" r="r" b="b"/>
              <a:pathLst>
                <a:path w="21600" h="21600" extrusionOk="0">
                  <a:moveTo>
                    <a:pt x="11817" y="0"/>
                  </a:moveTo>
                  <a:lnTo>
                    <a:pt x="2891" y="5197"/>
                  </a:lnTo>
                  <a:lnTo>
                    <a:pt x="0" y="12807"/>
                  </a:lnTo>
                  <a:lnTo>
                    <a:pt x="2834" y="21600"/>
                  </a:lnTo>
                  <a:lnTo>
                    <a:pt x="11224" y="19348"/>
                  </a:lnTo>
                  <a:lnTo>
                    <a:pt x="19865" y="9995"/>
                  </a:lnTo>
                  <a:lnTo>
                    <a:pt x="21600" y="2242"/>
                  </a:lnTo>
                  <a:lnTo>
                    <a:pt x="11817"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85" name="Shape 685"/>
            <p:cNvSpPr/>
            <p:nvPr/>
          </p:nvSpPr>
          <p:spPr>
            <a:xfrm>
              <a:off x="2367001" y="870122"/>
              <a:ext cx="30250" cy="30251"/>
            </a:xfrm>
            <a:custGeom>
              <a:avLst/>
              <a:gdLst/>
              <a:ahLst/>
              <a:cxnLst>
                <a:cxn ang="0">
                  <a:pos x="wd2" y="hd2"/>
                </a:cxn>
                <a:cxn ang="5400000">
                  <a:pos x="wd2" y="hd2"/>
                </a:cxn>
                <a:cxn ang="10800000">
                  <a:pos x="wd2" y="hd2"/>
                </a:cxn>
                <a:cxn ang="16200000">
                  <a:pos x="wd2" y="hd2"/>
                </a:cxn>
              </a:cxnLst>
              <a:rect l="0" t="0" r="r" b="b"/>
              <a:pathLst>
                <a:path w="21600" h="21600" extrusionOk="0">
                  <a:moveTo>
                    <a:pt x="5709" y="0"/>
                  </a:moveTo>
                  <a:lnTo>
                    <a:pt x="0" y="11388"/>
                  </a:lnTo>
                  <a:lnTo>
                    <a:pt x="7334" y="20369"/>
                  </a:lnTo>
                  <a:lnTo>
                    <a:pt x="21600" y="21600"/>
                  </a:lnTo>
                  <a:lnTo>
                    <a:pt x="20974" y="9580"/>
                  </a:lnTo>
                  <a:lnTo>
                    <a:pt x="5709"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86" name="Shape 686"/>
            <p:cNvSpPr/>
            <p:nvPr/>
          </p:nvSpPr>
          <p:spPr>
            <a:xfrm>
              <a:off x="2275721" y="307356"/>
              <a:ext cx="141221" cy="106265"/>
            </a:xfrm>
            <a:custGeom>
              <a:avLst/>
              <a:gdLst/>
              <a:ahLst/>
              <a:cxnLst>
                <a:cxn ang="0">
                  <a:pos x="wd2" y="hd2"/>
                </a:cxn>
                <a:cxn ang="5400000">
                  <a:pos x="wd2" y="hd2"/>
                </a:cxn>
                <a:cxn ang="10800000">
                  <a:pos x="wd2" y="hd2"/>
                </a:cxn>
                <a:cxn ang="16200000">
                  <a:pos x="wd2" y="hd2"/>
                </a:cxn>
              </a:cxnLst>
              <a:rect l="0" t="0" r="r" b="b"/>
              <a:pathLst>
                <a:path w="21510" h="20835" extrusionOk="0">
                  <a:moveTo>
                    <a:pt x="11611" y="1371"/>
                  </a:moveTo>
                  <a:lnTo>
                    <a:pt x="7704" y="3054"/>
                  </a:lnTo>
                  <a:lnTo>
                    <a:pt x="5225" y="4496"/>
                  </a:lnTo>
                  <a:lnTo>
                    <a:pt x="393" y="3785"/>
                  </a:lnTo>
                  <a:lnTo>
                    <a:pt x="0" y="7391"/>
                  </a:lnTo>
                  <a:lnTo>
                    <a:pt x="79" y="12280"/>
                  </a:lnTo>
                  <a:lnTo>
                    <a:pt x="2694" y="13401"/>
                  </a:lnTo>
                  <a:lnTo>
                    <a:pt x="4554" y="17730"/>
                  </a:lnTo>
                  <a:lnTo>
                    <a:pt x="4554" y="20835"/>
                  </a:lnTo>
                  <a:lnTo>
                    <a:pt x="8959" y="20374"/>
                  </a:lnTo>
                  <a:lnTo>
                    <a:pt x="9699" y="13171"/>
                  </a:lnTo>
                  <a:lnTo>
                    <a:pt x="12376" y="11498"/>
                  </a:lnTo>
                  <a:lnTo>
                    <a:pt x="13497" y="15986"/>
                  </a:lnTo>
                  <a:lnTo>
                    <a:pt x="16236" y="18862"/>
                  </a:lnTo>
                  <a:lnTo>
                    <a:pt x="19163" y="16938"/>
                  </a:lnTo>
                  <a:cubicBezTo>
                    <a:pt x="19086" y="15713"/>
                    <a:pt x="18832" y="14517"/>
                    <a:pt x="18415" y="13411"/>
                  </a:cubicBezTo>
                  <a:cubicBezTo>
                    <a:pt x="17915" y="12084"/>
                    <a:pt x="17192" y="10918"/>
                    <a:pt x="16298" y="9995"/>
                  </a:cubicBezTo>
                  <a:lnTo>
                    <a:pt x="19521" y="7380"/>
                  </a:lnTo>
                  <a:lnTo>
                    <a:pt x="21450" y="5217"/>
                  </a:lnTo>
                  <a:cubicBezTo>
                    <a:pt x="21600" y="4228"/>
                    <a:pt x="21467" y="3204"/>
                    <a:pt x="21077" y="2331"/>
                  </a:cubicBezTo>
                  <a:cubicBezTo>
                    <a:pt x="19965" y="-155"/>
                    <a:pt x="17387" y="-765"/>
                    <a:pt x="15660" y="1048"/>
                  </a:cubicBezTo>
                  <a:lnTo>
                    <a:pt x="11611" y="1371"/>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87" name="Shape 687"/>
            <p:cNvSpPr/>
            <p:nvPr/>
          </p:nvSpPr>
          <p:spPr>
            <a:xfrm>
              <a:off x="2567150" y="251293"/>
              <a:ext cx="61901" cy="46983"/>
            </a:xfrm>
            <a:custGeom>
              <a:avLst/>
              <a:gdLst/>
              <a:ahLst/>
              <a:cxnLst>
                <a:cxn ang="0">
                  <a:pos x="wd2" y="hd2"/>
                </a:cxn>
                <a:cxn ang="5400000">
                  <a:pos x="wd2" y="hd2"/>
                </a:cxn>
                <a:cxn ang="10800000">
                  <a:pos x="wd2" y="hd2"/>
                </a:cxn>
                <a:cxn ang="16200000">
                  <a:pos x="wd2" y="hd2"/>
                </a:cxn>
              </a:cxnLst>
              <a:rect l="0" t="0" r="r" b="b"/>
              <a:pathLst>
                <a:path w="21600" h="21154" extrusionOk="0">
                  <a:moveTo>
                    <a:pt x="4155" y="0"/>
                  </a:moveTo>
                  <a:lnTo>
                    <a:pt x="0" y="5109"/>
                  </a:lnTo>
                  <a:lnTo>
                    <a:pt x="730" y="14871"/>
                  </a:lnTo>
                  <a:cubicBezTo>
                    <a:pt x="2403" y="16735"/>
                    <a:pt x="4304" y="18228"/>
                    <a:pt x="6356" y="19289"/>
                  </a:cubicBezTo>
                  <a:cubicBezTo>
                    <a:pt x="9840" y="21090"/>
                    <a:pt x="13644" y="21600"/>
                    <a:pt x="17339" y="20762"/>
                  </a:cubicBezTo>
                  <a:lnTo>
                    <a:pt x="21600" y="16344"/>
                  </a:lnTo>
                  <a:lnTo>
                    <a:pt x="20175" y="5323"/>
                  </a:lnTo>
                  <a:lnTo>
                    <a:pt x="13933" y="7532"/>
                  </a:lnTo>
                  <a:lnTo>
                    <a:pt x="9956" y="5346"/>
                  </a:lnTo>
                  <a:lnTo>
                    <a:pt x="4155"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88" name="Shape 688"/>
            <p:cNvSpPr/>
            <p:nvPr/>
          </p:nvSpPr>
          <p:spPr>
            <a:xfrm>
              <a:off x="2734749" y="320719"/>
              <a:ext cx="135147" cy="199868"/>
            </a:xfrm>
            <a:custGeom>
              <a:avLst/>
              <a:gdLst/>
              <a:ahLst/>
              <a:cxnLst>
                <a:cxn ang="0">
                  <a:pos x="wd2" y="hd2"/>
                </a:cxn>
                <a:cxn ang="5400000">
                  <a:pos x="wd2" y="hd2"/>
                </a:cxn>
                <a:cxn ang="10800000">
                  <a:pos x="wd2" y="hd2"/>
                </a:cxn>
                <a:cxn ang="16200000">
                  <a:pos x="wd2" y="hd2"/>
                </a:cxn>
              </a:cxnLst>
              <a:rect l="0" t="0" r="r" b="b"/>
              <a:pathLst>
                <a:path w="21600" h="21553" extrusionOk="0">
                  <a:moveTo>
                    <a:pt x="4816" y="883"/>
                  </a:moveTo>
                  <a:lnTo>
                    <a:pt x="5109" y="2662"/>
                  </a:lnTo>
                  <a:lnTo>
                    <a:pt x="4304" y="4157"/>
                  </a:lnTo>
                  <a:lnTo>
                    <a:pt x="1171" y="4808"/>
                  </a:lnTo>
                  <a:lnTo>
                    <a:pt x="0" y="5953"/>
                  </a:lnTo>
                  <a:lnTo>
                    <a:pt x="50" y="8329"/>
                  </a:lnTo>
                  <a:lnTo>
                    <a:pt x="1682" y="9959"/>
                  </a:lnTo>
                  <a:lnTo>
                    <a:pt x="2075" y="11546"/>
                  </a:lnTo>
                  <a:lnTo>
                    <a:pt x="3577" y="13838"/>
                  </a:lnTo>
                  <a:lnTo>
                    <a:pt x="5602" y="16522"/>
                  </a:lnTo>
                  <a:lnTo>
                    <a:pt x="3781" y="17271"/>
                  </a:lnTo>
                  <a:lnTo>
                    <a:pt x="6329" y="18896"/>
                  </a:lnTo>
                  <a:lnTo>
                    <a:pt x="10641" y="20087"/>
                  </a:lnTo>
                  <a:lnTo>
                    <a:pt x="15344" y="21542"/>
                  </a:lnTo>
                  <a:cubicBezTo>
                    <a:pt x="16624" y="21600"/>
                    <a:pt x="17905" y="21433"/>
                    <a:pt x="19061" y="21057"/>
                  </a:cubicBezTo>
                  <a:cubicBezTo>
                    <a:pt x="20046" y="20736"/>
                    <a:pt x="20914" y="20271"/>
                    <a:pt x="21600" y="19695"/>
                  </a:cubicBezTo>
                  <a:lnTo>
                    <a:pt x="18268" y="18021"/>
                  </a:lnTo>
                  <a:lnTo>
                    <a:pt x="12789" y="16169"/>
                  </a:lnTo>
                  <a:cubicBezTo>
                    <a:pt x="11540" y="15588"/>
                    <a:pt x="10440" y="14873"/>
                    <a:pt x="9531" y="14053"/>
                  </a:cubicBezTo>
                  <a:cubicBezTo>
                    <a:pt x="8004" y="12677"/>
                    <a:pt x="7058" y="11047"/>
                    <a:pt x="6794" y="9337"/>
                  </a:cubicBezTo>
                  <a:lnTo>
                    <a:pt x="8036" y="5987"/>
                  </a:lnTo>
                  <a:lnTo>
                    <a:pt x="10910" y="3033"/>
                  </a:lnTo>
                  <a:lnTo>
                    <a:pt x="10649" y="400"/>
                  </a:lnTo>
                  <a:lnTo>
                    <a:pt x="8167" y="0"/>
                  </a:lnTo>
                  <a:lnTo>
                    <a:pt x="4816" y="883"/>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89" name="Shape 689"/>
            <p:cNvSpPr/>
            <p:nvPr/>
          </p:nvSpPr>
          <p:spPr>
            <a:xfrm>
              <a:off x="2522016" y="284413"/>
              <a:ext cx="68064" cy="30250"/>
            </a:xfrm>
            <a:custGeom>
              <a:avLst/>
              <a:gdLst/>
              <a:ahLst/>
              <a:cxnLst>
                <a:cxn ang="0">
                  <a:pos x="wd2" y="hd2"/>
                </a:cxn>
                <a:cxn ang="5400000">
                  <a:pos x="wd2" y="hd2"/>
                </a:cxn>
                <a:cxn ang="10800000">
                  <a:pos x="wd2" y="hd2"/>
                </a:cxn>
                <a:cxn ang="16200000">
                  <a:pos x="wd2" y="hd2"/>
                </a:cxn>
              </a:cxnLst>
              <a:rect l="0" t="0" r="r" b="b"/>
              <a:pathLst>
                <a:path w="21600" h="21600" extrusionOk="0">
                  <a:moveTo>
                    <a:pt x="7085" y="0"/>
                  </a:moveTo>
                  <a:lnTo>
                    <a:pt x="972" y="5474"/>
                  </a:lnTo>
                  <a:lnTo>
                    <a:pt x="0" y="16008"/>
                  </a:lnTo>
                  <a:lnTo>
                    <a:pt x="7225" y="19736"/>
                  </a:lnTo>
                  <a:lnTo>
                    <a:pt x="17448" y="21600"/>
                  </a:lnTo>
                  <a:lnTo>
                    <a:pt x="21600" y="17250"/>
                  </a:lnTo>
                  <a:lnTo>
                    <a:pt x="13069" y="10419"/>
                  </a:lnTo>
                  <a:lnTo>
                    <a:pt x="7085"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90" name="Shape 690"/>
            <p:cNvSpPr/>
            <p:nvPr/>
          </p:nvSpPr>
          <p:spPr>
            <a:xfrm>
              <a:off x="2783761" y="538445"/>
              <a:ext cx="40344" cy="30250"/>
            </a:xfrm>
            <a:custGeom>
              <a:avLst/>
              <a:gdLst/>
              <a:ahLst/>
              <a:cxnLst>
                <a:cxn ang="0">
                  <a:pos x="wd2" y="hd2"/>
                </a:cxn>
                <a:cxn ang="5400000">
                  <a:pos x="wd2" y="hd2"/>
                </a:cxn>
                <a:cxn ang="10800000">
                  <a:pos x="wd2" y="hd2"/>
                </a:cxn>
                <a:cxn ang="16200000">
                  <a:pos x="wd2" y="hd2"/>
                </a:cxn>
              </a:cxnLst>
              <a:rect l="0" t="0" r="r" b="b"/>
              <a:pathLst>
                <a:path w="21600" h="21600" extrusionOk="0">
                  <a:moveTo>
                    <a:pt x="0" y="4135"/>
                  </a:moveTo>
                  <a:lnTo>
                    <a:pt x="12337" y="0"/>
                  </a:lnTo>
                  <a:lnTo>
                    <a:pt x="21600" y="7234"/>
                  </a:lnTo>
                  <a:lnTo>
                    <a:pt x="19684" y="17746"/>
                  </a:lnTo>
                  <a:lnTo>
                    <a:pt x="3843" y="21600"/>
                  </a:lnTo>
                  <a:lnTo>
                    <a:pt x="0" y="4135"/>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91" name="Shape 691"/>
            <p:cNvSpPr/>
            <p:nvPr/>
          </p:nvSpPr>
          <p:spPr>
            <a:xfrm>
              <a:off x="2881652" y="291662"/>
              <a:ext cx="48489" cy="3025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5068" y="0"/>
                  </a:lnTo>
                  <a:lnTo>
                    <a:pt x="21600" y="20842"/>
                  </a:lnTo>
                  <a:lnTo>
                    <a:pt x="11129" y="21600"/>
                  </a:lnTo>
                  <a:lnTo>
                    <a:pt x="4232" y="12381"/>
                  </a:lnTo>
                  <a:lnTo>
                    <a:pt x="0"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92" name="Shape 692"/>
            <p:cNvSpPr/>
            <p:nvPr/>
          </p:nvSpPr>
          <p:spPr>
            <a:xfrm>
              <a:off x="4620852" y="2069245"/>
              <a:ext cx="41302" cy="163659"/>
            </a:xfrm>
            <a:custGeom>
              <a:avLst/>
              <a:gdLst/>
              <a:ahLst/>
              <a:cxnLst>
                <a:cxn ang="0">
                  <a:pos x="wd2" y="hd2"/>
                </a:cxn>
                <a:cxn ang="5400000">
                  <a:pos x="wd2" y="hd2"/>
                </a:cxn>
                <a:cxn ang="10800000">
                  <a:pos x="wd2" y="hd2"/>
                </a:cxn>
                <a:cxn ang="16200000">
                  <a:pos x="wd2" y="hd2"/>
                </a:cxn>
              </a:cxnLst>
              <a:rect l="0" t="0" r="r" b="b"/>
              <a:pathLst>
                <a:path w="21600" h="21600" extrusionOk="0">
                  <a:moveTo>
                    <a:pt x="2566" y="0"/>
                  </a:moveTo>
                  <a:lnTo>
                    <a:pt x="0" y="3702"/>
                  </a:lnTo>
                  <a:lnTo>
                    <a:pt x="4134" y="6979"/>
                  </a:lnTo>
                  <a:lnTo>
                    <a:pt x="11935" y="11996"/>
                  </a:lnTo>
                  <a:lnTo>
                    <a:pt x="8728" y="15935"/>
                  </a:lnTo>
                  <a:lnTo>
                    <a:pt x="16067" y="21600"/>
                  </a:lnTo>
                  <a:lnTo>
                    <a:pt x="19274" y="18262"/>
                  </a:lnTo>
                  <a:lnTo>
                    <a:pt x="17350" y="15847"/>
                  </a:lnTo>
                  <a:lnTo>
                    <a:pt x="21600" y="12725"/>
                  </a:lnTo>
                  <a:lnTo>
                    <a:pt x="15399" y="9495"/>
                  </a:lnTo>
                  <a:lnTo>
                    <a:pt x="11337" y="3243"/>
                  </a:lnTo>
                  <a:lnTo>
                    <a:pt x="2566"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93" name="Shape 693"/>
            <p:cNvSpPr/>
            <p:nvPr/>
          </p:nvSpPr>
          <p:spPr>
            <a:xfrm>
              <a:off x="3275872" y="3475160"/>
              <a:ext cx="32741" cy="37027"/>
            </a:xfrm>
            <a:custGeom>
              <a:avLst/>
              <a:gdLst/>
              <a:ahLst/>
              <a:cxnLst>
                <a:cxn ang="0">
                  <a:pos x="wd2" y="hd2"/>
                </a:cxn>
                <a:cxn ang="5400000">
                  <a:pos x="wd2" y="hd2"/>
                </a:cxn>
                <a:cxn ang="10800000">
                  <a:pos x="wd2" y="hd2"/>
                </a:cxn>
                <a:cxn ang="16200000">
                  <a:pos x="wd2" y="hd2"/>
                </a:cxn>
              </a:cxnLst>
              <a:rect l="0" t="0" r="r" b="b"/>
              <a:pathLst>
                <a:path w="21600" h="21600" extrusionOk="0">
                  <a:moveTo>
                    <a:pt x="7955" y="0"/>
                  </a:moveTo>
                  <a:lnTo>
                    <a:pt x="0" y="7659"/>
                  </a:lnTo>
                  <a:lnTo>
                    <a:pt x="4614" y="21600"/>
                  </a:lnTo>
                  <a:lnTo>
                    <a:pt x="19982" y="20169"/>
                  </a:lnTo>
                  <a:lnTo>
                    <a:pt x="21600" y="6129"/>
                  </a:lnTo>
                  <a:lnTo>
                    <a:pt x="7955"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94" name="Shape 694"/>
            <p:cNvSpPr/>
            <p:nvPr/>
          </p:nvSpPr>
          <p:spPr>
            <a:xfrm>
              <a:off x="3325353" y="3663890"/>
              <a:ext cx="318623" cy="498636"/>
            </a:xfrm>
            <a:custGeom>
              <a:avLst/>
              <a:gdLst/>
              <a:ahLst/>
              <a:cxnLst>
                <a:cxn ang="0">
                  <a:pos x="wd2" y="hd2"/>
                </a:cxn>
                <a:cxn ang="5400000">
                  <a:pos x="wd2" y="hd2"/>
                </a:cxn>
                <a:cxn ang="10800000">
                  <a:pos x="wd2" y="hd2"/>
                </a:cxn>
                <a:cxn ang="16200000">
                  <a:pos x="wd2" y="hd2"/>
                </a:cxn>
              </a:cxnLst>
              <a:rect l="0" t="0" r="r" b="b"/>
              <a:pathLst>
                <a:path w="21600" h="21600" extrusionOk="0">
                  <a:moveTo>
                    <a:pt x="18346" y="656"/>
                  </a:moveTo>
                  <a:lnTo>
                    <a:pt x="17957" y="1574"/>
                  </a:lnTo>
                  <a:lnTo>
                    <a:pt x="17583" y="2358"/>
                  </a:lnTo>
                  <a:lnTo>
                    <a:pt x="16509" y="2674"/>
                  </a:lnTo>
                  <a:lnTo>
                    <a:pt x="15882" y="3110"/>
                  </a:lnTo>
                  <a:lnTo>
                    <a:pt x="14980" y="4206"/>
                  </a:lnTo>
                  <a:cubicBezTo>
                    <a:pt x="14751" y="4683"/>
                    <a:pt x="14298" y="5103"/>
                    <a:pt x="13683" y="5410"/>
                  </a:cubicBezTo>
                  <a:cubicBezTo>
                    <a:pt x="13153" y="5675"/>
                    <a:pt x="12527" y="5843"/>
                    <a:pt x="11935" y="6048"/>
                  </a:cubicBezTo>
                  <a:cubicBezTo>
                    <a:pt x="11077" y="6344"/>
                    <a:pt x="10290" y="6720"/>
                    <a:pt x="9421" y="7004"/>
                  </a:cubicBezTo>
                  <a:cubicBezTo>
                    <a:pt x="8684" y="7244"/>
                    <a:pt x="7895" y="7417"/>
                    <a:pt x="7190" y="7694"/>
                  </a:cubicBezTo>
                  <a:cubicBezTo>
                    <a:pt x="6649" y="7907"/>
                    <a:pt x="6169" y="8176"/>
                    <a:pt x="5769" y="8491"/>
                  </a:cubicBezTo>
                  <a:cubicBezTo>
                    <a:pt x="5991" y="8843"/>
                    <a:pt x="5996" y="9235"/>
                    <a:pt x="5785" y="9589"/>
                  </a:cubicBezTo>
                  <a:cubicBezTo>
                    <a:pt x="5558" y="9971"/>
                    <a:pt x="5098" y="10277"/>
                    <a:pt x="4510" y="10439"/>
                  </a:cubicBezTo>
                  <a:lnTo>
                    <a:pt x="4024" y="11322"/>
                  </a:lnTo>
                  <a:lnTo>
                    <a:pt x="4213" y="12258"/>
                  </a:lnTo>
                  <a:lnTo>
                    <a:pt x="5210" y="13905"/>
                  </a:lnTo>
                  <a:cubicBezTo>
                    <a:pt x="4957" y="14169"/>
                    <a:pt x="4679" y="14423"/>
                    <a:pt x="4379" y="14666"/>
                  </a:cubicBezTo>
                  <a:cubicBezTo>
                    <a:pt x="3928" y="15031"/>
                    <a:pt x="3420" y="15373"/>
                    <a:pt x="2771" y="15585"/>
                  </a:cubicBezTo>
                  <a:cubicBezTo>
                    <a:pt x="2257" y="15753"/>
                    <a:pt x="1679" y="15828"/>
                    <a:pt x="1177" y="16010"/>
                  </a:cubicBezTo>
                  <a:cubicBezTo>
                    <a:pt x="654" y="16198"/>
                    <a:pt x="241" y="16490"/>
                    <a:pt x="0" y="16842"/>
                  </a:cubicBezTo>
                  <a:lnTo>
                    <a:pt x="193" y="17780"/>
                  </a:lnTo>
                  <a:lnTo>
                    <a:pt x="1083" y="18820"/>
                  </a:lnTo>
                  <a:lnTo>
                    <a:pt x="671" y="20573"/>
                  </a:lnTo>
                  <a:lnTo>
                    <a:pt x="1946" y="21387"/>
                  </a:lnTo>
                  <a:lnTo>
                    <a:pt x="3470" y="21600"/>
                  </a:lnTo>
                  <a:lnTo>
                    <a:pt x="4741" y="21423"/>
                  </a:lnTo>
                  <a:lnTo>
                    <a:pt x="5652" y="20734"/>
                  </a:lnTo>
                  <a:cubicBezTo>
                    <a:pt x="5932" y="20736"/>
                    <a:pt x="6210" y="20718"/>
                    <a:pt x="6484" y="20681"/>
                  </a:cubicBezTo>
                  <a:cubicBezTo>
                    <a:pt x="6925" y="20622"/>
                    <a:pt x="7347" y="20514"/>
                    <a:pt x="7731" y="20363"/>
                  </a:cubicBezTo>
                  <a:cubicBezTo>
                    <a:pt x="8200" y="20254"/>
                    <a:pt x="8619" y="20071"/>
                    <a:pt x="8950" y="19831"/>
                  </a:cubicBezTo>
                  <a:cubicBezTo>
                    <a:pt x="9783" y="19228"/>
                    <a:pt x="9969" y="18363"/>
                    <a:pt x="9421" y="17638"/>
                  </a:cubicBezTo>
                  <a:cubicBezTo>
                    <a:pt x="10257" y="17002"/>
                    <a:pt x="10990" y="16314"/>
                    <a:pt x="11610" y="15584"/>
                  </a:cubicBezTo>
                  <a:cubicBezTo>
                    <a:pt x="12304" y="14766"/>
                    <a:pt x="12851" y="13900"/>
                    <a:pt x="13518" y="13072"/>
                  </a:cubicBezTo>
                  <a:cubicBezTo>
                    <a:pt x="13882" y="12622"/>
                    <a:pt x="14280" y="12184"/>
                    <a:pt x="14679" y="11746"/>
                  </a:cubicBezTo>
                  <a:cubicBezTo>
                    <a:pt x="15331" y="11031"/>
                    <a:pt x="15984" y="10317"/>
                    <a:pt x="16591" y="9586"/>
                  </a:cubicBezTo>
                  <a:cubicBezTo>
                    <a:pt x="16949" y="9155"/>
                    <a:pt x="17291" y="8718"/>
                    <a:pt x="17616" y="8276"/>
                  </a:cubicBezTo>
                  <a:lnTo>
                    <a:pt x="18697" y="7481"/>
                  </a:lnTo>
                  <a:lnTo>
                    <a:pt x="19552" y="6532"/>
                  </a:lnTo>
                  <a:cubicBezTo>
                    <a:pt x="19540" y="6337"/>
                    <a:pt x="19648" y="6147"/>
                    <a:pt x="19854" y="6003"/>
                  </a:cubicBezTo>
                  <a:cubicBezTo>
                    <a:pt x="20199" y="5761"/>
                    <a:pt x="20745" y="5686"/>
                    <a:pt x="21215" y="5815"/>
                  </a:cubicBezTo>
                  <a:lnTo>
                    <a:pt x="21600" y="4808"/>
                  </a:lnTo>
                  <a:lnTo>
                    <a:pt x="21600" y="3092"/>
                  </a:lnTo>
                  <a:lnTo>
                    <a:pt x="20741" y="1552"/>
                  </a:lnTo>
                  <a:lnTo>
                    <a:pt x="20159" y="826"/>
                  </a:lnTo>
                  <a:lnTo>
                    <a:pt x="19743" y="102"/>
                  </a:lnTo>
                  <a:lnTo>
                    <a:pt x="18701" y="0"/>
                  </a:lnTo>
                  <a:lnTo>
                    <a:pt x="18346" y="656"/>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95" name="Shape 695"/>
            <p:cNvSpPr/>
            <p:nvPr/>
          </p:nvSpPr>
          <p:spPr>
            <a:xfrm>
              <a:off x="3816737" y="3862547"/>
              <a:ext cx="32540" cy="41921"/>
            </a:xfrm>
            <a:custGeom>
              <a:avLst/>
              <a:gdLst/>
              <a:ahLst/>
              <a:cxnLst>
                <a:cxn ang="0">
                  <a:pos x="wd2" y="hd2"/>
                </a:cxn>
                <a:cxn ang="5400000">
                  <a:pos x="wd2" y="hd2"/>
                </a:cxn>
                <a:cxn ang="10800000">
                  <a:pos x="wd2" y="hd2"/>
                </a:cxn>
                <a:cxn ang="16200000">
                  <a:pos x="wd2" y="hd2"/>
                </a:cxn>
              </a:cxnLst>
              <a:rect l="0" t="0" r="r" b="b"/>
              <a:pathLst>
                <a:path w="21600" h="21600" extrusionOk="0">
                  <a:moveTo>
                    <a:pt x="16859" y="0"/>
                  </a:moveTo>
                  <a:lnTo>
                    <a:pt x="6955" y="3766"/>
                  </a:lnTo>
                  <a:lnTo>
                    <a:pt x="0" y="12807"/>
                  </a:lnTo>
                  <a:lnTo>
                    <a:pt x="1520" y="21600"/>
                  </a:lnTo>
                  <a:lnTo>
                    <a:pt x="11830" y="18440"/>
                  </a:lnTo>
                  <a:lnTo>
                    <a:pt x="21600" y="7067"/>
                  </a:lnTo>
                  <a:lnTo>
                    <a:pt x="16859"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96" name="Shape 696"/>
            <p:cNvSpPr/>
            <p:nvPr/>
          </p:nvSpPr>
          <p:spPr>
            <a:xfrm>
              <a:off x="3742030" y="3914002"/>
              <a:ext cx="30250" cy="30250"/>
            </a:xfrm>
            <a:custGeom>
              <a:avLst/>
              <a:gdLst/>
              <a:ahLst/>
              <a:cxnLst>
                <a:cxn ang="0">
                  <a:pos x="wd2" y="hd2"/>
                </a:cxn>
                <a:cxn ang="5400000">
                  <a:pos x="wd2" y="hd2"/>
                </a:cxn>
                <a:cxn ang="10800000">
                  <a:pos x="wd2" y="hd2"/>
                </a:cxn>
                <a:cxn ang="16200000">
                  <a:pos x="wd2" y="hd2"/>
                </a:cxn>
              </a:cxnLst>
              <a:rect l="0" t="0" r="r" b="b"/>
              <a:pathLst>
                <a:path w="21600" h="21600" extrusionOk="0">
                  <a:moveTo>
                    <a:pt x="14812" y="0"/>
                  </a:moveTo>
                  <a:lnTo>
                    <a:pt x="4681" y="6372"/>
                  </a:lnTo>
                  <a:lnTo>
                    <a:pt x="0" y="21600"/>
                  </a:lnTo>
                  <a:lnTo>
                    <a:pt x="14684" y="16243"/>
                  </a:lnTo>
                  <a:lnTo>
                    <a:pt x="21600" y="8805"/>
                  </a:lnTo>
                  <a:lnTo>
                    <a:pt x="14812"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97" name="Shape 697"/>
            <p:cNvSpPr/>
            <p:nvPr/>
          </p:nvSpPr>
          <p:spPr>
            <a:xfrm>
              <a:off x="3444910" y="3727336"/>
              <a:ext cx="30250" cy="30250"/>
            </a:xfrm>
            <a:custGeom>
              <a:avLst/>
              <a:gdLst/>
              <a:ahLst/>
              <a:cxnLst>
                <a:cxn ang="0">
                  <a:pos x="wd2" y="hd2"/>
                </a:cxn>
                <a:cxn ang="5400000">
                  <a:pos x="wd2" y="hd2"/>
                </a:cxn>
                <a:cxn ang="10800000">
                  <a:pos x="wd2" y="hd2"/>
                </a:cxn>
                <a:cxn ang="16200000">
                  <a:pos x="wd2" y="hd2"/>
                </a:cxn>
              </a:cxnLst>
              <a:rect l="0" t="0" r="r" b="b"/>
              <a:pathLst>
                <a:path w="21600" h="21600" extrusionOk="0">
                  <a:moveTo>
                    <a:pt x="8649" y="0"/>
                  </a:moveTo>
                  <a:lnTo>
                    <a:pt x="0" y="10705"/>
                  </a:lnTo>
                  <a:lnTo>
                    <a:pt x="6331" y="21600"/>
                  </a:lnTo>
                  <a:lnTo>
                    <a:pt x="21600" y="11002"/>
                  </a:lnTo>
                  <a:lnTo>
                    <a:pt x="8649"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98" name="Shape 698"/>
            <p:cNvSpPr/>
            <p:nvPr/>
          </p:nvSpPr>
          <p:spPr>
            <a:xfrm>
              <a:off x="3422705" y="3710614"/>
              <a:ext cx="30250" cy="30250"/>
            </a:xfrm>
            <a:custGeom>
              <a:avLst/>
              <a:gdLst/>
              <a:ahLst/>
              <a:cxnLst>
                <a:cxn ang="0">
                  <a:pos x="wd2" y="hd2"/>
                </a:cxn>
                <a:cxn ang="5400000">
                  <a:pos x="wd2" y="hd2"/>
                </a:cxn>
                <a:cxn ang="10800000">
                  <a:pos x="wd2" y="hd2"/>
                </a:cxn>
                <a:cxn ang="16200000">
                  <a:pos x="wd2" y="hd2"/>
                </a:cxn>
              </a:cxnLst>
              <a:rect l="0" t="0" r="r" b="b"/>
              <a:pathLst>
                <a:path w="21600" h="21600" extrusionOk="0">
                  <a:moveTo>
                    <a:pt x="7759" y="0"/>
                  </a:moveTo>
                  <a:lnTo>
                    <a:pt x="41" y="9426"/>
                  </a:lnTo>
                  <a:lnTo>
                    <a:pt x="0" y="21600"/>
                  </a:lnTo>
                  <a:lnTo>
                    <a:pt x="12649" y="16740"/>
                  </a:lnTo>
                  <a:lnTo>
                    <a:pt x="21600" y="5613"/>
                  </a:lnTo>
                  <a:lnTo>
                    <a:pt x="7759"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699" name="Shape 699"/>
            <p:cNvSpPr/>
            <p:nvPr/>
          </p:nvSpPr>
          <p:spPr>
            <a:xfrm>
              <a:off x="1992079" y="1508663"/>
              <a:ext cx="76328" cy="183945"/>
            </a:xfrm>
            <a:custGeom>
              <a:avLst/>
              <a:gdLst/>
              <a:ahLst/>
              <a:cxnLst>
                <a:cxn ang="0">
                  <a:pos x="wd2" y="hd2"/>
                </a:cxn>
                <a:cxn ang="5400000">
                  <a:pos x="wd2" y="hd2"/>
                </a:cxn>
                <a:cxn ang="10800000">
                  <a:pos x="wd2" y="hd2"/>
                </a:cxn>
                <a:cxn ang="16200000">
                  <a:pos x="wd2" y="hd2"/>
                </a:cxn>
              </a:cxnLst>
              <a:rect l="0" t="0" r="r" b="b"/>
              <a:pathLst>
                <a:path w="21600" h="21600" extrusionOk="0">
                  <a:moveTo>
                    <a:pt x="11706" y="1646"/>
                  </a:moveTo>
                  <a:lnTo>
                    <a:pt x="8506" y="3359"/>
                  </a:lnTo>
                  <a:lnTo>
                    <a:pt x="11870" y="6185"/>
                  </a:lnTo>
                  <a:lnTo>
                    <a:pt x="14695" y="10345"/>
                  </a:lnTo>
                  <a:lnTo>
                    <a:pt x="8309" y="8432"/>
                  </a:lnTo>
                  <a:lnTo>
                    <a:pt x="3822" y="10864"/>
                  </a:lnTo>
                  <a:lnTo>
                    <a:pt x="4782" y="14064"/>
                  </a:lnTo>
                  <a:lnTo>
                    <a:pt x="0" y="19744"/>
                  </a:lnTo>
                  <a:lnTo>
                    <a:pt x="7410" y="21600"/>
                  </a:lnTo>
                  <a:cubicBezTo>
                    <a:pt x="9359" y="21215"/>
                    <a:pt x="11169" y="20720"/>
                    <a:pt x="12788" y="20128"/>
                  </a:cubicBezTo>
                  <a:cubicBezTo>
                    <a:pt x="15690" y="19068"/>
                    <a:pt x="17915" y="17727"/>
                    <a:pt x="19267" y="16224"/>
                  </a:cubicBezTo>
                  <a:cubicBezTo>
                    <a:pt x="19676" y="15596"/>
                    <a:pt x="19985" y="14957"/>
                    <a:pt x="20193" y="14312"/>
                  </a:cubicBezTo>
                  <a:cubicBezTo>
                    <a:pt x="20617" y="12996"/>
                    <a:pt x="20617" y="11661"/>
                    <a:pt x="20193" y="10344"/>
                  </a:cubicBezTo>
                  <a:cubicBezTo>
                    <a:pt x="19639" y="9493"/>
                    <a:pt x="19334" y="8617"/>
                    <a:pt x="19286" y="7736"/>
                  </a:cubicBezTo>
                  <a:cubicBezTo>
                    <a:pt x="19228" y="6678"/>
                    <a:pt x="19540" y="5621"/>
                    <a:pt x="20212" y="4600"/>
                  </a:cubicBezTo>
                  <a:lnTo>
                    <a:pt x="21600" y="2360"/>
                  </a:lnTo>
                  <a:lnTo>
                    <a:pt x="17454" y="0"/>
                  </a:lnTo>
                  <a:lnTo>
                    <a:pt x="11706" y="1646"/>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00" name="Shape 700"/>
            <p:cNvSpPr/>
            <p:nvPr/>
          </p:nvSpPr>
          <p:spPr>
            <a:xfrm>
              <a:off x="1803282" y="1588651"/>
              <a:ext cx="90150" cy="61625"/>
            </a:xfrm>
            <a:custGeom>
              <a:avLst/>
              <a:gdLst/>
              <a:ahLst/>
              <a:cxnLst>
                <a:cxn ang="0">
                  <a:pos x="wd2" y="hd2"/>
                </a:cxn>
                <a:cxn ang="5400000">
                  <a:pos x="wd2" y="hd2"/>
                </a:cxn>
                <a:cxn ang="10800000">
                  <a:pos x="wd2" y="hd2"/>
                </a:cxn>
                <a:cxn ang="16200000">
                  <a:pos x="wd2" y="hd2"/>
                </a:cxn>
              </a:cxnLst>
              <a:rect l="0" t="0" r="r" b="b"/>
              <a:pathLst>
                <a:path w="21600" h="21290" extrusionOk="0">
                  <a:moveTo>
                    <a:pt x="9770" y="3686"/>
                  </a:moveTo>
                  <a:lnTo>
                    <a:pt x="3715" y="6276"/>
                  </a:lnTo>
                  <a:lnTo>
                    <a:pt x="0" y="16005"/>
                  </a:lnTo>
                  <a:cubicBezTo>
                    <a:pt x="1247" y="19524"/>
                    <a:pt x="3850" y="21600"/>
                    <a:pt x="6580" y="21252"/>
                  </a:cubicBezTo>
                  <a:cubicBezTo>
                    <a:pt x="8984" y="20946"/>
                    <a:pt x="11084" y="18784"/>
                    <a:pt x="12065" y="15605"/>
                  </a:cubicBezTo>
                  <a:lnTo>
                    <a:pt x="17159" y="10520"/>
                  </a:lnTo>
                  <a:lnTo>
                    <a:pt x="21600" y="4871"/>
                  </a:lnTo>
                  <a:lnTo>
                    <a:pt x="19249" y="0"/>
                  </a:lnTo>
                  <a:lnTo>
                    <a:pt x="15510" y="2699"/>
                  </a:lnTo>
                  <a:lnTo>
                    <a:pt x="9770" y="3686"/>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01" name="Shape 701"/>
            <p:cNvSpPr/>
            <p:nvPr/>
          </p:nvSpPr>
          <p:spPr>
            <a:xfrm>
              <a:off x="2193334" y="1792124"/>
              <a:ext cx="36165" cy="32520"/>
            </a:xfrm>
            <a:custGeom>
              <a:avLst/>
              <a:gdLst/>
              <a:ahLst/>
              <a:cxnLst>
                <a:cxn ang="0">
                  <a:pos x="wd2" y="hd2"/>
                </a:cxn>
                <a:cxn ang="5400000">
                  <a:pos x="wd2" y="hd2"/>
                </a:cxn>
                <a:cxn ang="10800000">
                  <a:pos x="wd2" y="hd2"/>
                </a:cxn>
                <a:cxn ang="16200000">
                  <a:pos x="wd2" y="hd2"/>
                </a:cxn>
              </a:cxnLst>
              <a:rect l="0" t="0" r="r" b="b"/>
              <a:pathLst>
                <a:path w="21600" h="21600" extrusionOk="0">
                  <a:moveTo>
                    <a:pt x="8216" y="0"/>
                  </a:moveTo>
                  <a:lnTo>
                    <a:pt x="0" y="11586"/>
                  </a:lnTo>
                  <a:lnTo>
                    <a:pt x="7029" y="21600"/>
                  </a:lnTo>
                  <a:lnTo>
                    <a:pt x="18710" y="21600"/>
                  </a:lnTo>
                  <a:lnTo>
                    <a:pt x="21600" y="9745"/>
                  </a:lnTo>
                  <a:lnTo>
                    <a:pt x="8216"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02" name="Shape 702"/>
            <p:cNvSpPr/>
            <p:nvPr/>
          </p:nvSpPr>
          <p:spPr>
            <a:xfrm>
              <a:off x="1755258" y="1656149"/>
              <a:ext cx="30250" cy="30250"/>
            </a:xfrm>
            <a:custGeom>
              <a:avLst/>
              <a:gdLst/>
              <a:ahLst/>
              <a:cxnLst>
                <a:cxn ang="0">
                  <a:pos x="wd2" y="hd2"/>
                </a:cxn>
                <a:cxn ang="5400000">
                  <a:pos x="wd2" y="hd2"/>
                </a:cxn>
                <a:cxn ang="10800000">
                  <a:pos x="wd2" y="hd2"/>
                </a:cxn>
                <a:cxn ang="16200000">
                  <a:pos x="wd2" y="hd2"/>
                </a:cxn>
              </a:cxnLst>
              <a:rect l="0" t="0" r="r" b="b"/>
              <a:pathLst>
                <a:path w="21600" h="21600" extrusionOk="0">
                  <a:moveTo>
                    <a:pt x="15718" y="0"/>
                  </a:moveTo>
                  <a:lnTo>
                    <a:pt x="0" y="13353"/>
                  </a:lnTo>
                  <a:lnTo>
                    <a:pt x="21600" y="21600"/>
                  </a:lnTo>
                  <a:lnTo>
                    <a:pt x="15718"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03" name="Shape 703"/>
            <p:cNvSpPr/>
            <p:nvPr/>
          </p:nvSpPr>
          <p:spPr>
            <a:xfrm>
              <a:off x="2831289" y="1774429"/>
              <a:ext cx="101977" cy="69506"/>
            </a:xfrm>
            <a:custGeom>
              <a:avLst/>
              <a:gdLst/>
              <a:ahLst/>
              <a:cxnLst>
                <a:cxn ang="0">
                  <a:pos x="wd2" y="hd2"/>
                </a:cxn>
                <a:cxn ang="5400000">
                  <a:pos x="wd2" y="hd2"/>
                </a:cxn>
                <a:cxn ang="10800000">
                  <a:pos x="wd2" y="hd2"/>
                </a:cxn>
                <a:cxn ang="16200000">
                  <a:pos x="wd2" y="hd2"/>
                </a:cxn>
              </a:cxnLst>
              <a:rect l="0" t="0" r="r" b="b"/>
              <a:pathLst>
                <a:path w="21600" h="21096" extrusionOk="0">
                  <a:moveTo>
                    <a:pt x="16791" y="1649"/>
                  </a:moveTo>
                  <a:lnTo>
                    <a:pt x="11726" y="4110"/>
                  </a:lnTo>
                  <a:lnTo>
                    <a:pt x="3733" y="7282"/>
                  </a:lnTo>
                  <a:lnTo>
                    <a:pt x="0" y="13714"/>
                  </a:lnTo>
                  <a:lnTo>
                    <a:pt x="2485" y="19148"/>
                  </a:lnTo>
                  <a:cubicBezTo>
                    <a:pt x="4278" y="21053"/>
                    <a:pt x="6603" y="21600"/>
                    <a:pt x="8727" y="20616"/>
                  </a:cubicBezTo>
                  <a:cubicBezTo>
                    <a:pt x="10473" y="19807"/>
                    <a:pt x="11919" y="18026"/>
                    <a:pt x="12738" y="15673"/>
                  </a:cubicBezTo>
                  <a:cubicBezTo>
                    <a:pt x="13681" y="13711"/>
                    <a:pt x="14802" y="11938"/>
                    <a:pt x="16072" y="10401"/>
                  </a:cubicBezTo>
                  <a:cubicBezTo>
                    <a:pt x="17334" y="8875"/>
                    <a:pt x="18732" y="7595"/>
                    <a:pt x="20229" y="6596"/>
                  </a:cubicBezTo>
                  <a:lnTo>
                    <a:pt x="21600" y="0"/>
                  </a:lnTo>
                  <a:lnTo>
                    <a:pt x="16791" y="1649"/>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04" name="Shape 704"/>
            <p:cNvSpPr/>
            <p:nvPr/>
          </p:nvSpPr>
          <p:spPr>
            <a:xfrm>
              <a:off x="13495" y="2360120"/>
              <a:ext cx="463760" cy="1438083"/>
            </a:xfrm>
            <a:custGeom>
              <a:avLst/>
              <a:gdLst/>
              <a:ahLst/>
              <a:cxnLst>
                <a:cxn ang="0">
                  <a:pos x="wd2" y="hd2"/>
                </a:cxn>
                <a:cxn ang="5400000">
                  <a:pos x="wd2" y="hd2"/>
                </a:cxn>
                <a:cxn ang="10800000">
                  <a:pos x="wd2" y="hd2"/>
                </a:cxn>
                <a:cxn ang="16200000">
                  <a:pos x="wd2" y="hd2"/>
                </a:cxn>
              </a:cxnLst>
              <a:rect l="0" t="0" r="r" b="b"/>
              <a:pathLst>
                <a:path w="21206" h="21600" extrusionOk="0">
                  <a:moveTo>
                    <a:pt x="87" y="0"/>
                  </a:moveTo>
                  <a:lnTo>
                    <a:pt x="3105" y="1351"/>
                  </a:lnTo>
                  <a:lnTo>
                    <a:pt x="4941" y="2158"/>
                  </a:lnTo>
                  <a:lnTo>
                    <a:pt x="4813" y="2625"/>
                  </a:lnTo>
                  <a:lnTo>
                    <a:pt x="5430" y="3306"/>
                  </a:lnTo>
                  <a:lnTo>
                    <a:pt x="5374" y="4036"/>
                  </a:lnTo>
                  <a:lnTo>
                    <a:pt x="5264" y="4778"/>
                  </a:lnTo>
                  <a:lnTo>
                    <a:pt x="5322" y="5440"/>
                  </a:lnTo>
                  <a:cubicBezTo>
                    <a:pt x="5337" y="5651"/>
                    <a:pt x="5470" y="5859"/>
                    <a:pt x="5714" y="6054"/>
                  </a:cubicBezTo>
                  <a:cubicBezTo>
                    <a:pt x="5921" y="6219"/>
                    <a:pt x="6204" y="6372"/>
                    <a:pt x="6553" y="6508"/>
                  </a:cubicBezTo>
                  <a:lnTo>
                    <a:pt x="7298" y="6936"/>
                  </a:lnTo>
                  <a:cubicBezTo>
                    <a:pt x="7568" y="7062"/>
                    <a:pt x="7842" y="7187"/>
                    <a:pt x="8121" y="7311"/>
                  </a:cubicBezTo>
                  <a:cubicBezTo>
                    <a:pt x="8309" y="7394"/>
                    <a:pt x="8500" y="7477"/>
                    <a:pt x="8693" y="7560"/>
                  </a:cubicBezTo>
                  <a:lnTo>
                    <a:pt x="9067" y="7873"/>
                  </a:lnTo>
                  <a:lnTo>
                    <a:pt x="9270" y="8148"/>
                  </a:lnTo>
                  <a:lnTo>
                    <a:pt x="9644" y="8473"/>
                  </a:lnTo>
                  <a:lnTo>
                    <a:pt x="10224" y="8718"/>
                  </a:lnTo>
                  <a:lnTo>
                    <a:pt x="10971" y="8927"/>
                  </a:lnTo>
                  <a:lnTo>
                    <a:pt x="11380" y="9116"/>
                  </a:lnTo>
                  <a:lnTo>
                    <a:pt x="12069" y="9367"/>
                  </a:lnTo>
                  <a:lnTo>
                    <a:pt x="13945" y="10058"/>
                  </a:lnTo>
                  <a:lnTo>
                    <a:pt x="14784" y="10450"/>
                  </a:lnTo>
                  <a:lnTo>
                    <a:pt x="15008" y="10910"/>
                  </a:lnTo>
                  <a:lnTo>
                    <a:pt x="15513" y="11253"/>
                  </a:lnTo>
                  <a:lnTo>
                    <a:pt x="16260" y="11824"/>
                  </a:lnTo>
                  <a:lnTo>
                    <a:pt x="17456" y="12180"/>
                  </a:lnTo>
                  <a:lnTo>
                    <a:pt x="18970" y="12628"/>
                  </a:lnTo>
                  <a:lnTo>
                    <a:pt x="19737" y="13032"/>
                  </a:lnTo>
                  <a:lnTo>
                    <a:pt x="20129" y="13566"/>
                  </a:lnTo>
                  <a:cubicBezTo>
                    <a:pt x="20317" y="13735"/>
                    <a:pt x="20393" y="13915"/>
                    <a:pt x="20353" y="14094"/>
                  </a:cubicBezTo>
                  <a:cubicBezTo>
                    <a:pt x="20310" y="14285"/>
                    <a:pt x="20136" y="14470"/>
                    <a:pt x="19905" y="14646"/>
                  </a:cubicBezTo>
                  <a:cubicBezTo>
                    <a:pt x="19688" y="14811"/>
                    <a:pt x="19422" y="14969"/>
                    <a:pt x="19232" y="15137"/>
                  </a:cubicBezTo>
                  <a:cubicBezTo>
                    <a:pt x="19023" y="15322"/>
                    <a:pt x="18910" y="15517"/>
                    <a:pt x="18896" y="15715"/>
                  </a:cubicBezTo>
                  <a:cubicBezTo>
                    <a:pt x="18962" y="15855"/>
                    <a:pt x="18981" y="15997"/>
                    <a:pt x="18952" y="16138"/>
                  </a:cubicBezTo>
                  <a:cubicBezTo>
                    <a:pt x="18917" y="16303"/>
                    <a:pt x="18816" y="16467"/>
                    <a:pt x="18653" y="16623"/>
                  </a:cubicBezTo>
                  <a:lnTo>
                    <a:pt x="18190" y="16819"/>
                  </a:lnTo>
                  <a:lnTo>
                    <a:pt x="18900" y="17310"/>
                  </a:lnTo>
                  <a:lnTo>
                    <a:pt x="19293" y="17665"/>
                  </a:lnTo>
                  <a:lnTo>
                    <a:pt x="19442" y="18088"/>
                  </a:lnTo>
                  <a:lnTo>
                    <a:pt x="19386" y="18425"/>
                  </a:lnTo>
                  <a:lnTo>
                    <a:pt x="20250" y="18935"/>
                  </a:lnTo>
                  <a:lnTo>
                    <a:pt x="20306" y="19338"/>
                  </a:lnTo>
                  <a:lnTo>
                    <a:pt x="20475" y="20172"/>
                  </a:lnTo>
                  <a:lnTo>
                    <a:pt x="21206" y="21600"/>
                  </a:lnTo>
                  <a:cubicBezTo>
                    <a:pt x="13816" y="18492"/>
                    <a:pt x="8189" y="14973"/>
                    <a:pt x="4593" y="11211"/>
                  </a:cubicBezTo>
                  <a:cubicBezTo>
                    <a:pt x="1131" y="7587"/>
                    <a:pt x="-394" y="3794"/>
                    <a:pt x="87" y="0"/>
                  </a:cubicBez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grpSp>
      <p:grpSp>
        <p:nvGrpSpPr>
          <p:cNvPr id="739" name="Group 739"/>
          <p:cNvGrpSpPr/>
          <p:nvPr/>
        </p:nvGrpSpPr>
        <p:grpSpPr>
          <a:xfrm>
            <a:off x="14734190" y="10974517"/>
            <a:ext cx="4744039" cy="4772037"/>
            <a:chOff x="0" y="0"/>
            <a:chExt cx="4744037" cy="4772036"/>
          </a:xfrm>
        </p:grpSpPr>
        <p:sp>
          <p:nvSpPr>
            <p:cNvPr id="706" name="Shape 706"/>
            <p:cNvSpPr/>
            <p:nvPr/>
          </p:nvSpPr>
          <p:spPr>
            <a:xfrm>
              <a:off x="0" y="27995"/>
              <a:ext cx="4744038" cy="4744042"/>
            </a:xfrm>
            <a:prstGeom prst="ellipse">
              <a:avLst/>
            </a:prstGeom>
            <a:noFill/>
            <a:ln w="76200" cap="flat">
              <a:solidFill>
                <a:srgbClr val="3A3B39"/>
              </a:solidFill>
              <a:prstDash val="solid"/>
              <a:miter lim="400000"/>
            </a:ln>
            <a:effectLst/>
          </p:spPr>
          <p:txBody>
            <a:bodyPr wrap="square" lIns="45719" tIns="45719" rIns="45719" bIns="45719" numCol="1" anchor="ctr">
              <a:noAutofit/>
            </a:bodyPr>
            <a:lstStyle/>
            <a:p>
              <a:pPr defTabSz="457148">
                <a:defRPr sz="11600">
                  <a:solidFill>
                    <a:srgbClr val="77716C"/>
                  </a:solidFill>
                  <a:latin typeface="Open Sans Light"/>
                  <a:ea typeface="Open Sans Light"/>
                  <a:cs typeface="Open Sans Light"/>
                  <a:sym typeface="Open Sans Light"/>
                </a:defRPr>
              </a:pPr>
              <a:endParaRPr/>
            </a:p>
          </p:txBody>
        </p:sp>
        <p:sp>
          <p:nvSpPr>
            <p:cNvPr id="707" name="Shape 707"/>
            <p:cNvSpPr/>
            <p:nvPr/>
          </p:nvSpPr>
          <p:spPr>
            <a:xfrm>
              <a:off x="1677434" y="0"/>
              <a:ext cx="2167820" cy="819729"/>
            </a:xfrm>
            <a:custGeom>
              <a:avLst/>
              <a:gdLst/>
              <a:ahLst/>
              <a:cxnLst>
                <a:cxn ang="0">
                  <a:pos x="wd2" y="hd2"/>
                </a:cxn>
                <a:cxn ang="5400000">
                  <a:pos x="wd2" y="hd2"/>
                </a:cxn>
                <a:cxn ang="10800000">
                  <a:pos x="wd2" y="hd2"/>
                </a:cxn>
                <a:cxn ang="16200000">
                  <a:pos x="wd2" y="hd2"/>
                </a:cxn>
              </a:cxnLst>
              <a:rect l="0" t="0" r="r" b="b"/>
              <a:pathLst>
                <a:path w="21593" h="21599" extrusionOk="0">
                  <a:moveTo>
                    <a:pt x="1013" y="2491"/>
                  </a:moveTo>
                  <a:lnTo>
                    <a:pt x="1435" y="2970"/>
                  </a:lnTo>
                  <a:lnTo>
                    <a:pt x="1971" y="3178"/>
                  </a:lnTo>
                  <a:lnTo>
                    <a:pt x="2274" y="3353"/>
                  </a:lnTo>
                  <a:lnTo>
                    <a:pt x="2490" y="3503"/>
                  </a:lnTo>
                  <a:lnTo>
                    <a:pt x="2551" y="3227"/>
                  </a:lnTo>
                  <a:lnTo>
                    <a:pt x="2784" y="2950"/>
                  </a:lnTo>
                  <a:lnTo>
                    <a:pt x="2985" y="2886"/>
                  </a:lnTo>
                  <a:lnTo>
                    <a:pt x="3271" y="2886"/>
                  </a:lnTo>
                  <a:lnTo>
                    <a:pt x="3560" y="2950"/>
                  </a:lnTo>
                  <a:lnTo>
                    <a:pt x="3737" y="3332"/>
                  </a:lnTo>
                  <a:lnTo>
                    <a:pt x="3536" y="3607"/>
                  </a:lnTo>
                  <a:lnTo>
                    <a:pt x="3624" y="3966"/>
                  </a:lnTo>
                  <a:lnTo>
                    <a:pt x="3707" y="4570"/>
                  </a:lnTo>
                  <a:lnTo>
                    <a:pt x="3496" y="4495"/>
                  </a:lnTo>
                  <a:lnTo>
                    <a:pt x="3404" y="4207"/>
                  </a:lnTo>
                  <a:lnTo>
                    <a:pt x="3324" y="4026"/>
                  </a:lnTo>
                  <a:lnTo>
                    <a:pt x="3176" y="4504"/>
                  </a:lnTo>
                  <a:lnTo>
                    <a:pt x="2947" y="4650"/>
                  </a:lnTo>
                  <a:lnTo>
                    <a:pt x="2819" y="4618"/>
                  </a:lnTo>
                  <a:lnTo>
                    <a:pt x="2911" y="4130"/>
                  </a:lnTo>
                  <a:lnTo>
                    <a:pt x="2818" y="3982"/>
                  </a:lnTo>
                  <a:lnTo>
                    <a:pt x="2682" y="4226"/>
                  </a:lnTo>
                  <a:lnTo>
                    <a:pt x="2554" y="4544"/>
                  </a:lnTo>
                  <a:lnTo>
                    <a:pt x="2229" y="4734"/>
                  </a:lnTo>
                  <a:lnTo>
                    <a:pt x="2370" y="4257"/>
                  </a:lnTo>
                  <a:lnTo>
                    <a:pt x="2501" y="4056"/>
                  </a:lnTo>
                  <a:lnTo>
                    <a:pt x="2722" y="3619"/>
                  </a:lnTo>
                  <a:lnTo>
                    <a:pt x="2100" y="3702"/>
                  </a:lnTo>
                  <a:lnTo>
                    <a:pt x="1932" y="3861"/>
                  </a:lnTo>
                  <a:lnTo>
                    <a:pt x="1743" y="4021"/>
                  </a:lnTo>
                  <a:lnTo>
                    <a:pt x="1430" y="4149"/>
                  </a:lnTo>
                  <a:lnTo>
                    <a:pt x="1093" y="4457"/>
                  </a:lnTo>
                  <a:lnTo>
                    <a:pt x="393" y="4766"/>
                  </a:lnTo>
                  <a:lnTo>
                    <a:pt x="45" y="5149"/>
                  </a:lnTo>
                  <a:lnTo>
                    <a:pt x="0" y="5532"/>
                  </a:lnTo>
                  <a:lnTo>
                    <a:pt x="376" y="5360"/>
                  </a:lnTo>
                  <a:lnTo>
                    <a:pt x="731" y="5137"/>
                  </a:lnTo>
                  <a:lnTo>
                    <a:pt x="949" y="5009"/>
                  </a:lnTo>
                  <a:lnTo>
                    <a:pt x="1165" y="5040"/>
                  </a:lnTo>
                  <a:lnTo>
                    <a:pt x="1085" y="5476"/>
                  </a:lnTo>
                  <a:cubicBezTo>
                    <a:pt x="1035" y="5470"/>
                    <a:pt x="986" y="5470"/>
                    <a:pt x="937" y="5476"/>
                  </a:cubicBezTo>
                  <a:cubicBezTo>
                    <a:pt x="788" y="5495"/>
                    <a:pt x="642" y="5570"/>
                    <a:pt x="502" y="5700"/>
                  </a:cubicBezTo>
                  <a:cubicBezTo>
                    <a:pt x="440" y="5623"/>
                    <a:pt x="366" y="5708"/>
                    <a:pt x="346" y="5881"/>
                  </a:cubicBezTo>
                  <a:cubicBezTo>
                    <a:pt x="308" y="6197"/>
                    <a:pt x="442" y="6461"/>
                    <a:pt x="546" y="6273"/>
                  </a:cubicBezTo>
                  <a:lnTo>
                    <a:pt x="992" y="6083"/>
                  </a:lnTo>
                  <a:lnTo>
                    <a:pt x="1121" y="5955"/>
                  </a:lnTo>
                  <a:lnTo>
                    <a:pt x="1526" y="5689"/>
                  </a:lnTo>
                  <a:lnTo>
                    <a:pt x="1707" y="5531"/>
                  </a:lnTo>
                  <a:lnTo>
                    <a:pt x="1799" y="5913"/>
                  </a:lnTo>
                  <a:lnTo>
                    <a:pt x="2124" y="5913"/>
                  </a:lnTo>
                  <a:lnTo>
                    <a:pt x="2631" y="5657"/>
                  </a:lnTo>
                  <a:lnTo>
                    <a:pt x="3077" y="5657"/>
                  </a:lnTo>
                  <a:lnTo>
                    <a:pt x="3520" y="5753"/>
                  </a:lnTo>
                  <a:lnTo>
                    <a:pt x="3926" y="5529"/>
                  </a:lnTo>
                  <a:lnTo>
                    <a:pt x="4103" y="5434"/>
                  </a:lnTo>
                  <a:cubicBezTo>
                    <a:pt x="4167" y="5420"/>
                    <a:pt x="4231" y="5409"/>
                    <a:pt x="4296" y="5402"/>
                  </a:cubicBezTo>
                  <a:cubicBezTo>
                    <a:pt x="4436" y="5386"/>
                    <a:pt x="4577" y="5386"/>
                    <a:pt x="4718" y="5402"/>
                  </a:cubicBezTo>
                  <a:cubicBezTo>
                    <a:pt x="4786" y="5405"/>
                    <a:pt x="4854" y="5384"/>
                    <a:pt x="4919" y="5338"/>
                  </a:cubicBezTo>
                  <a:cubicBezTo>
                    <a:pt x="5022" y="5266"/>
                    <a:pt x="5118" y="5136"/>
                    <a:pt x="5200" y="4956"/>
                  </a:cubicBezTo>
                  <a:lnTo>
                    <a:pt x="5144" y="4384"/>
                  </a:lnTo>
                  <a:lnTo>
                    <a:pt x="4988" y="4320"/>
                  </a:lnTo>
                  <a:lnTo>
                    <a:pt x="4730" y="4224"/>
                  </a:lnTo>
                  <a:lnTo>
                    <a:pt x="4348" y="4065"/>
                  </a:lnTo>
                  <a:lnTo>
                    <a:pt x="4336" y="3586"/>
                  </a:lnTo>
                  <a:lnTo>
                    <a:pt x="4613" y="3311"/>
                  </a:lnTo>
                  <a:lnTo>
                    <a:pt x="4822" y="3555"/>
                  </a:lnTo>
                  <a:cubicBezTo>
                    <a:pt x="4914" y="3612"/>
                    <a:pt x="5007" y="3664"/>
                    <a:pt x="5100" y="3714"/>
                  </a:cubicBezTo>
                  <a:cubicBezTo>
                    <a:pt x="5208" y="3771"/>
                    <a:pt x="5316" y="3824"/>
                    <a:pt x="5425" y="3872"/>
                  </a:cubicBezTo>
                  <a:lnTo>
                    <a:pt x="5750" y="4520"/>
                  </a:lnTo>
                  <a:lnTo>
                    <a:pt x="5574" y="4646"/>
                  </a:lnTo>
                  <a:lnTo>
                    <a:pt x="5434" y="5091"/>
                  </a:lnTo>
                  <a:lnTo>
                    <a:pt x="5583" y="5281"/>
                  </a:lnTo>
                  <a:lnTo>
                    <a:pt x="5811" y="5057"/>
                  </a:lnTo>
                  <a:lnTo>
                    <a:pt x="6085" y="4898"/>
                  </a:lnTo>
                  <a:lnTo>
                    <a:pt x="6144" y="4082"/>
                  </a:lnTo>
                  <a:lnTo>
                    <a:pt x="6276" y="4274"/>
                  </a:lnTo>
                  <a:lnTo>
                    <a:pt x="6344" y="4761"/>
                  </a:lnTo>
                  <a:lnTo>
                    <a:pt x="6649" y="5015"/>
                  </a:lnTo>
                  <a:lnTo>
                    <a:pt x="6853" y="4840"/>
                  </a:lnTo>
                  <a:lnTo>
                    <a:pt x="6981" y="4586"/>
                  </a:lnTo>
                  <a:lnTo>
                    <a:pt x="6873" y="4398"/>
                  </a:lnTo>
                  <a:lnTo>
                    <a:pt x="6701" y="4262"/>
                  </a:lnTo>
                  <a:lnTo>
                    <a:pt x="6608" y="4041"/>
                  </a:lnTo>
                  <a:lnTo>
                    <a:pt x="6385" y="3880"/>
                  </a:lnTo>
                  <a:lnTo>
                    <a:pt x="6084" y="3638"/>
                  </a:lnTo>
                  <a:lnTo>
                    <a:pt x="6144" y="3353"/>
                  </a:lnTo>
                  <a:lnTo>
                    <a:pt x="6381" y="3566"/>
                  </a:lnTo>
                  <a:lnTo>
                    <a:pt x="6521" y="3079"/>
                  </a:lnTo>
                  <a:lnTo>
                    <a:pt x="6630" y="2802"/>
                  </a:lnTo>
                  <a:lnTo>
                    <a:pt x="6980" y="2802"/>
                  </a:lnTo>
                  <a:lnTo>
                    <a:pt x="7233" y="2866"/>
                  </a:lnTo>
                  <a:lnTo>
                    <a:pt x="7337" y="3111"/>
                  </a:lnTo>
                  <a:lnTo>
                    <a:pt x="7100" y="3237"/>
                  </a:lnTo>
                  <a:lnTo>
                    <a:pt x="6907" y="3110"/>
                  </a:lnTo>
                  <a:lnTo>
                    <a:pt x="6803" y="3333"/>
                  </a:lnTo>
                  <a:lnTo>
                    <a:pt x="6675" y="3545"/>
                  </a:lnTo>
                  <a:lnTo>
                    <a:pt x="6872" y="3843"/>
                  </a:lnTo>
                  <a:lnTo>
                    <a:pt x="7126" y="3875"/>
                  </a:lnTo>
                  <a:lnTo>
                    <a:pt x="7246" y="4224"/>
                  </a:lnTo>
                  <a:cubicBezTo>
                    <a:pt x="7177" y="4303"/>
                    <a:pt x="7137" y="4495"/>
                    <a:pt x="7150" y="4691"/>
                  </a:cubicBezTo>
                  <a:cubicBezTo>
                    <a:pt x="7162" y="4896"/>
                    <a:pt x="7228" y="5047"/>
                    <a:pt x="7306" y="5053"/>
                  </a:cubicBezTo>
                  <a:lnTo>
                    <a:pt x="7459" y="4830"/>
                  </a:lnTo>
                  <a:lnTo>
                    <a:pt x="7564" y="4425"/>
                  </a:lnTo>
                  <a:lnTo>
                    <a:pt x="7792" y="4521"/>
                  </a:lnTo>
                  <a:lnTo>
                    <a:pt x="7961" y="4743"/>
                  </a:lnTo>
                  <a:lnTo>
                    <a:pt x="8101" y="4839"/>
                  </a:lnTo>
                  <a:lnTo>
                    <a:pt x="8265" y="4892"/>
                  </a:lnTo>
                  <a:lnTo>
                    <a:pt x="8631" y="5488"/>
                  </a:lnTo>
                  <a:lnTo>
                    <a:pt x="9029" y="5806"/>
                  </a:lnTo>
                  <a:lnTo>
                    <a:pt x="9209" y="6059"/>
                  </a:lnTo>
                  <a:lnTo>
                    <a:pt x="9409" y="6107"/>
                  </a:lnTo>
                  <a:lnTo>
                    <a:pt x="9489" y="5576"/>
                  </a:lnTo>
                  <a:lnTo>
                    <a:pt x="9766" y="5544"/>
                  </a:lnTo>
                  <a:lnTo>
                    <a:pt x="9849" y="5290"/>
                  </a:lnTo>
                  <a:lnTo>
                    <a:pt x="9717" y="4887"/>
                  </a:lnTo>
                  <a:lnTo>
                    <a:pt x="9568" y="4951"/>
                  </a:lnTo>
                  <a:lnTo>
                    <a:pt x="9311" y="5045"/>
                  </a:lnTo>
                  <a:lnTo>
                    <a:pt x="9098" y="5024"/>
                  </a:lnTo>
                  <a:lnTo>
                    <a:pt x="8917" y="4898"/>
                  </a:lnTo>
                  <a:cubicBezTo>
                    <a:pt x="8954" y="4793"/>
                    <a:pt x="8991" y="4687"/>
                    <a:pt x="9026" y="4578"/>
                  </a:cubicBezTo>
                  <a:cubicBezTo>
                    <a:pt x="9066" y="4454"/>
                    <a:pt x="9104" y="4327"/>
                    <a:pt x="9142" y="4197"/>
                  </a:cubicBezTo>
                  <a:lnTo>
                    <a:pt x="9069" y="3879"/>
                  </a:lnTo>
                  <a:lnTo>
                    <a:pt x="8687" y="3730"/>
                  </a:lnTo>
                  <a:lnTo>
                    <a:pt x="8531" y="3634"/>
                  </a:lnTo>
                  <a:lnTo>
                    <a:pt x="8149" y="3389"/>
                  </a:lnTo>
                  <a:lnTo>
                    <a:pt x="8113" y="3104"/>
                  </a:lnTo>
                  <a:lnTo>
                    <a:pt x="8411" y="3042"/>
                  </a:lnTo>
                  <a:lnTo>
                    <a:pt x="8676" y="3106"/>
                  </a:lnTo>
                  <a:lnTo>
                    <a:pt x="8949" y="3455"/>
                  </a:lnTo>
                  <a:lnTo>
                    <a:pt x="9375" y="4222"/>
                  </a:lnTo>
                  <a:lnTo>
                    <a:pt x="9675" y="4285"/>
                  </a:lnTo>
                  <a:lnTo>
                    <a:pt x="9884" y="4285"/>
                  </a:lnTo>
                  <a:lnTo>
                    <a:pt x="10080" y="4832"/>
                  </a:lnTo>
                  <a:lnTo>
                    <a:pt x="10216" y="4706"/>
                  </a:lnTo>
                  <a:lnTo>
                    <a:pt x="10492" y="4779"/>
                  </a:lnTo>
                  <a:lnTo>
                    <a:pt x="10683" y="5162"/>
                  </a:lnTo>
                  <a:lnTo>
                    <a:pt x="10935" y="5384"/>
                  </a:lnTo>
                  <a:lnTo>
                    <a:pt x="11114" y="5447"/>
                  </a:lnTo>
                  <a:lnTo>
                    <a:pt x="11323" y="5873"/>
                  </a:lnTo>
                  <a:lnTo>
                    <a:pt x="11520" y="5873"/>
                  </a:lnTo>
                  <a:lnTo>
                    <a:pt x="11653" y="5841"/>
                  </a:lnTo>
                  <a:lnTo>
                    <a:pt x="11890" y="5914"/>
                  </a:lnTo>
                  <a:lnTo>
                    <a:pt x="12123" y="6695"/>
                  </a:lnTo>
                  <a:lnTo>
                    <a:pt x="12388" y="7236"/>
                  </a:lnTo>
                  <a:lnTo>
                    <a:pt x="12553" y="7619"/>
                  </a:lnTo>
                  <a:lnTo>
                    <a:pt x="12709" y="8002"/>
                  </a:lnTo>
                  <a:lnTo>
                    <a:pt x="12790" y="8705"/>
                  </a:lnTo>
                  <a:lnTo>
                    <a:pt x="12882" y="9024"/>
                  </a:lnTo>
                  <a:lnTo>
                    <a:pt x="13112" y="9567"/>
                  </a:lnTo>
                  <a:lnTo>
                    <a:pt x="13268" y="9693"/>
                  </a:lnTo>
                  <a:lnTo>
                    <a:pt x="13405" y="9693"/>
                  </a:lnTo>
                  <a:lnTo>
                    <a:pt x="13779" y="9981"/>
                  </a:lnTo>
                  <a:lnTo>
                    <a:pt x="13935" y="10139"/>
                  </a:lnTo>
                  <a:lnTo>
                    <a:pt x="14270" y="10578"/>
                  </a:lnTo>
                  <a:lnTo>
                    <a:pt x="14591" y="11014"/>
                  </a:lnTo>
                  <a:lnTo>
                    <a:pt x="14812" y="11512"/>
                  </a:lnTo>
                  <a:lnTo>
                    <a:pt x="14949" y="11480"/>
                  </a:lnTo>
                  <a:lnTo>
                    <a:pt x="14969" y="10586"/>
                  </a:lnTo>
                  <a:lnTo>
                    <a:pt x="15295" y="10203"/>
                  </a:lnTo>
                  <a:lnTo>
                    <a:pt x="15407" y="10628"/>
                  </a:lnTo>
                  <a:lnTo>
                    <a:pt x="15234" y="11180"/>
                  </a:lnTo>
                  <a:lnTo>
                    <a:pt x="15387" y="11532"/>
                  </a:lnTo>
                  <a:lnTo>
                    <a:pt x="15652" y="11904"/>
                  </a:lnTo>
                  <a:cubicBezTo>
                    <a:pt x="15731" y="11974"/>
                    <a:pt x="15814" y="12006"/>
                    <a:pt x="15897" y="12000"/>
                  </a:cubicBezTo>
                  <a:cubicBezTo>
                    <a:pt x="15967" y="11995"/>
                    <a:pt x="16036" y="11962"/>
                    <a:pt x="16102" y="11904"/>
                  </a:cubicBezTo>
                  <a:lnTo>
                    <a:pt x="16030" y="11267"/>
                  </a:lnTo>
                  <a:lnTo>
                    <a:pt x="15790" y="10958"/>
                  </a:lnTo>
                  <a:lnTo>
                    <a:pt x="15765" y="10396"/>
                  </a:lnTo>
                  <a:lnTo>
                    <a:pt x="15966" y="10333"/>
                  </a:lnTo>
                  <a:lnTo>
                    <a:pt x="16135" y="10651"/>
                  </a:lnTo>
                  <a:lnTo>
                    <a:pt x="16255" y="10968"/>
                  </a:lnTo>
                  <a:lnTo>
                    <a:pt x="16472" y="11457"/>
                  </a:lnTo>
                  <a:cubicBezTo>
                    <a:pt x="16523" y="11519"/>
                    <a:pt x="16575" y="11572"/>
                    <a:pt x="16628" y="11617"/>
                  </a:cubicBezTo>
                  <a:cubicBezTo>
                    <a:pt x="16771" y="11737"/>
                    <a:pt x="16919" y="11795"/>
                    <a:pt x="17066" y="11871"/>
                  </a:cubicBezTo>
                  <a:cubicBezTo>
                    <a:pt x="17166" y="11922"/>
                    <a:pt x="17265" y="11982"/>
                    <a:pt x="17363" y="12049"/>
                  </a:cubicBezTo>
                  <a:lnTo>
                    <a:pt x="17637" y="12677"/>
                  </a:lnTo>
                  <a:lnTo>
                    <a:pt x="17869" y="12634"/>
                  </a:lnTo>
                  <a:lnTo>
                    <a:pt x="17889" y="12336"/>
                  </a:lnTo>
                  <a:cubicBezTo>
                    <a:pt x="17862" y="12151"/>
                    <a:pt x="17814" y="11992"/>
                    <a:pt x="17752" y="11880"/>
                  </a:cubicBezTo>
                  <a:cubicBezTo>
                    <a:pt x="17688" y="11766"/>
                    <a:pt x="17613" y="11707"/>
                    <a:pt x="17536" y="11711"/>
                  </a:cubicBezTo>
                  <a:lnTo>
                    <a:pt x="17416" y="11243"/>
                  </a:lnTo>
                  <a:lnTo>
                    <a:pt x="17609" y="11252"/>
                  </a:lnTo>
                  <a:lnTo>
                    <a:pt x="17732" y="11061"/>
                  </a:lnTo>
                  <a:lnTo>
                    <a:pt x="17557" y="10447"/>
                  </a:lnTo>
                  <a:lnTo>
                    <a:pt x="17388" y="10023"/>
                  </a:lnTo>
                  <a:lnTo>
                    <a:pt x="17773" y="10566"/>
                  </a:lnTo>
                  <a:lnTo>
                    <a:pt x="17990" y="10906"/>
                  </a:lnTo>
                  <a:lnTo>
                    <a:pt x="18252" y="11256"/>
                  </a:lnTo>
                  <a:lnTo>
                    <a:pt x="18660" y="11987"/>
                  </a:lnTo>
                  <a:lnTo>
                    <a:pt x="18889" y="12497"/>
                  </a:lnTo>
                  <a:lnTo>
                    <a:pt x="19094" y="13071"/>
                  </a:lnTo>
                  <a:lnTo>
                    <a:pt x="19367" y="13518"/>
                  </a:lnTo>
                  <a:lnTo>
                    <a:pt x="19583" y="13931"/>
                  </a:lnTo>
                  <a:lnTo>
                    <a:pt x="19848" y="14409"/>
                  </a:lnTo>
                  <a:lnTo>
                    <a:pt x="19993" y="14791"/>
                  </a:lnTo>
                  <a:lnTo>
                    <a:pt x="20073" y="15089"/>
                  </a:lnTo>
                  <a:cubicBezTo>
                    <a:pt x="20093" y="15145"/>
                    <a:pt x="20112" y="15201"/>
                    <a:pt x="20131" y="15258"/>
                  </a:cubicBezTo>
                  <a:cubicBezTo>
                    <a:pt x="20151" y="15314"/>
                    <a:pt x="20170" y="15370"/>
                    <a:pt x="20190" y="15427"/>
                  </a:cubicBezTo>
                  <a:lnTo>
                    <a:pt x="20402" y="15850"/>
                  </a:lnTo>
                  <a:lnTo>
                    <a:pt x="20474" y="16327"/>
                  </a:lnTo>
                  <a:lnTo>
                    <a:pt x="20514" y="16720"/>
                  </a:lnTo>
                  <a:lnTo>
                    <a:pt x="20735" y="17241"/>
                  </a:lnTo>
                  <a:lnTo>
                    <a:pt x="20807" y="17655"/>
                  </a:lnTo>
                  <a:cubicBezTo>
                    <a:pt x="20819" y="17786"/>
                    <a:pt x="20832" y="17917"/>
                    <a:pt x="20844" y="18049"/>
                  </a:cubicBezTo>
                  <a:cubicBezTo>
                    <a:pt x="20856" y="18180"/>
                    <a:pt x="20868" y="18311"/>
                    <a:pt x="20880" y="18442"/>
                  </a:cubicBezTo>
                  <a:lnTo>
                    <a:pt x="20960" y="19006"/>
                  </a:lnTo>
                  <a:lnTo>
                    <a:pt x="21117" y="19677"/>
                  </a:lnTo>
                  <a:lnTo>
                    <a:pt x="21246" y="20208"/>
                  </a:lnTo>
                  <a:lnTo>
                    <a:pt x="21398" y="20547"/>
                  </a:lnTo>
                  <a:lnTo>
                    <a:pt x="21338" y="21131"/>
                  </a:lnTo>
                  <a:lnTo>
                    <a:pt x="21382" y="21599"/>
                  </a:lnTo>
                  <a:lnTo>
                    <a:pt x="21546" y="21599"/>
                  </a:lnTo>
                  <a:cubicBezTo>
                    <a:pt x="21562" y="21486"/>
                    <a:pt x="21574" y="21369"/>
                    <a:pt x="21582" y="21251"/>
                  </a:cubicBezTo>
                  <a:cubicBezTo>
                    <a:pt x="21600" y="20975"/>
                    <a:pt x="21596" y="20692"/>
                    <a:pt x="21570" y="20420"/>
                  </a:cubicBezTo>
                  <a:lnTo>
                    <a:pt x="21322" y="19879"/>
                  </a:lnTo>
                  <a:lnTo>
                    <a:pt x="21226" y="19433"/>
                  </a:lnTo>
                  <a:lnTo>
                    <a:pt x="21166" y="18957"/>
                  </a:lnTo>
                  <a:lnTo>
                    <a:pt x="21074" y="18192"/>
                  </a:lnTo>
                  <a:lnTo>
                    <a:pt x="20935" y="17256"/>
                  </a:lnTo>
                  <a:lnTo>
                    <a:pt x="20826" y="16620"/>
                  </a:lnTo>
                  <a:lnTo>
                    <a:pt x="20634" y="15983"/>
                  </a:lnTo>
                  <a:lnTo>
                    <a:pt x="20326" y="15345"/>
                  </a:lnTo>
                  <a:lnTo>
                    <a:pt x="19647" y="13667"/>
                  </a:lnTo>
                  <a:lnTo>
                    <a:pt x="19264" y="12797"/>
                  </a:lnTo>
                  <a:lnTo>
                    <a:pt x="19093" y="12386"/>
                  </a:lnTo>
                  <a:lnTo>
                    <a:pt x="18852" y="11716"/>
                  </a:lnTo>
                  <a:lnTo>
                    <a:pt x="18687" y="11099"/>
                  </a:lnTo>
                  <a:lnTo>
                    <a:pt x="18415" y="10877"/>
                  </a:lnTo>
                  <a:lnTo>
                    <a:pt x="18139" y="10684"/>
                  </a:lnTo>
                  <a:lnTo>
                    <a:pt x="17889" y="10365"/>
                  </a:lnTo>
                  <a:lnTo>
                    <a:pt x="17567" y="9822"/>
                  </a:lnTo>
                  <a:cubicBezTo>
                    <a:pt x="17455" y="10011"/>
                    <a:pt x="17321" y="9691"/>
                    <a:pt x="17379" y="9377"/>
                  </a:cubicBezTo>
                  <a:cubicBezTo>
                    <a:pt x="17420" y="9160"/>
                    <a:pt x="17534" y="9142"/>
                    <a:pt x="17584" y="9345"/>
                  </a:cubicBezTo>
                  <a:lnTo>
                    <a:pt x="17226" y="8676"/>
                  </a:lnTo>
                  <a:lnTo>
                    <a:pt x="16956" y="8495"/>
                  </a:lnTo>
                  <a:lnTo>
                    <a:pt x="16213" y="7984"/>
                  </a:lnTo>
                  <a:lnTo>
                    <a:pt x="16024" y="7984"/>
                  </a:lnTo>
                  <a:lnTo>
                    <a:pt x="15614" y="7633"/>
                  </a:lnTo>
                  <a:lnTo>
                    <a:pt x="15469" y="7218"/>
                  </a:lnTo>
                  <a:lnTo>
                    <a:pt x="15388" y="6941"/>
                  </a:lnTo>
                  <a:lnTo>
                    <a:pt x="14882" y="6497"/>
                  </a:lnTo>
                  <a:lnTo>
                    <a:pt x="14685" y="6220"/>
                  </a:lnTo>
                  <a:lnTo>
                    <a:pt x="14697" y="5362"/>
                  </a:lnTo>
                  <a:lnTo>
                    <a:pt x="14468" y="4894"/>
                  </a:lnTo>
                  <a:lnTo>
                    <a:pt x="13869" y="2688"/>
                  </a:lnTo>
                  <a:cubicBezTo>
                    <a:pt x="11750" y="906"/>
                    <a:pt x="9540" y="-1"/>
                    <a:pt x="7317" y="0"/>
                  </a:cubicBezTo>
                  <a:cubicBezTo>
                    <a:pt x="5181" y="1"/>
                    <a:pt x="3056" y="840"/>
                    <a:pt x="1013" y="2491"/>
                  </a:cubicBez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08" name="Shape 708"/>
            <p:cNvSpPr/>
            <p:nvPr/>
          </p:nvSpPr>
          <p:spPr>
            <a:xfrm>
              <a:off x="1325923" y="199685"/>
              <a:ext cx="1060452" cy="358060"/>
            </a:xfrm>
            <a:custGeom>
              <a:avLst/>
              <a:gdLst/>
              <a:ahLst/>
              <a:cxnLst>
                <a:cxn ang="0">
                  <a:pos x="wd2" y="hd2"/>
                </a:cxn>
                <a:cxn ang="5400000">
                  <a:pos x="wd2" y="hd2"/>
                </a:cxn>
                <a:cxn ang="10800000">
                  <a:pos x="wd2" y="hd2"/>
                </a:cxn>
                <a:cxn ang="16200000">
                  <a:pos x="wd2" y="hd2"/>
                </a:cxn>
              </a:cxnLst>
              <a:rect l="0" t="0" r="r" b="b"/>
              <a:pathLst>
                <a:path w="21600" h="21600" extrusionOk="0">
                  <a:moveTo>
                    <a:pt x="8379" y="6238"/>
                  </a:moveTo>
                  <a:lnTo>
                    <a:pt x="7995" y="6530"/>
                  </a:lnTo>
                  <a:lnTo>
                    <a:pt x="7560" y="7153"/>
                  </a:lnTo>
                  <a:lnTo>
                    <a:pt x="7120" y="7107"/>
                  </a:lnTo>
                  <a:lnTo>
                    <a:pt x="6891" y="6674"/>
                  </a:lnTo>
                  <a:lnTo>
                    <a:pt x="6992" y="6089"/>
                  </a:lnTo>
                  <a:lnTo>
                    <a:pt x="6649" y="5551"/>
                  </a:lnTo>
                  <a:cubicBezTo>
                    <a:pt x="6481" y="5560"/>
                    <a:pt x="6313" y="5570"/>
                    <a:pt x="6145" y="5581"/>
                  </a:cubicBezTo>
                  <a:cubicBezTo>
                    <a:pt x="5755" y="5605"/>
                    <a:pt x="5365" y="5632"/>
                    <a:pt x="4975" y="5662"/>
                  </a:cubicBezTo>
                  <a:lnTo>
                    <a:pt x="4333" y="6028"/>
                  </a:lnTo>
                  <a:lnTo>
                    <a:pt x="3152" y="6612"/>
                  </a:lnTo>
                  <a:lnTo>
                    <a:pt x="2487" y="7194"/>
                  </a:lnTo>
                  <a:lnTo>
                    <a:pt x="1504" y="8144"/>
                  </a:lnTo>
                  <a:cubicBezTo>
                    <a:pt x="1455" y="8489"/>
                    <a:pt x="1389" y="8810"/>
                    <a:pt x="1307" y="9094"/>
                  </a:cubicBezTo>
                  <a:cubicBezTo>
                    <a:pt x="1132" y="9706"/>
                    <a:pt x="894" y="10132"/>
                    <a:pt x="629" y="10307"/>
                  </a:cubicBezTo>
                  <a:lnTo>
                    <a:pt x="46" y="11038"/>
                  </a:lnTo>
                  <a:lnTo>
                    <a:pt x="0" y="12031"/>
                  </a:lnTo>
                  <a:lnTo>
                    <a:pt x="541" y="12079"/>
                  </a:lnTo>
                  <a:lnTo>
                    <a:pt x="864" y="12226"/>
                  </a:lnTo>
                  <a:cubicBezTo>
                    <a:pt x="946" y="12616"/>
                    <a:pt x="1066" y="12922"/>
                    <a:pt x="1209" y="13102"/>
                  </a:cubicBezTo>
                  <a:cubicBezTo>
                    <a:pt x="1377" y="13316"/>
                    <a:pt x="1566" y="13340"/>
                    <a:pt x="1740" y="13173"/>
                  </a:cubicBezTo>
                  <a:lnTo>
                    <a:pt x="2193" y="13099"/>
                  </a:lnTo>
                  <a:lnTo>
                    <a:pt x="2365" y="13757"/>
                  </a:lnTo>
                  <a:lnTo>
                    <a:pt x="2077" y="14391"/>
                  </a:lnTo>
                  <a:lnTo>
                    <a:pt x="2299" y="15926"/>
                  </a:lnTo>
                  <a:lnTo>
                    <a:pt x="2650" y="16072"/>
                  </a:lnTo>
                  <a:lnTo>
                    <a:pt x="2749" y="17144"/>
                  </a:lnTo>
                  <a:lnTo>
                    <a:pt x="2659" y="18286"/>
                  </a:lnTo>
                  <a:lnTo>
                    <a:pt x="2877" y="19733"/>
                  </a:lnTo>
                  <a:lnTo>
                    <a:pt x="3132" y="20485"/>
                  </a:lnTo>
                  <a:lnTo>
                    <a:pt x="3764" y="21067"/>
                  </a:lnTo>
                  <a:lnTo>
                    <a:pt x="4084" y="20628"/>
                  </a:lnTo>
                  <a:lnTo>
                    <a:pt x="4749" y="20117"/>
                  </a:lnTo>
                  <a:lnTo>
                    <a:pt x="5250" y="20190"/>
                  </a:lnTo>
                  <a:lnTo>
                    <a:pt x="6180" y="20531"/>
                  </a:lnTo>
                  <a:lnTo>
                    <a:pt x="6560" y="20656"/>
                  </a:lnTo>
                  <a:lnTo>
                    <a:pt x="6921" y="21067"/>
                  </a:lnTo>
                  <a:lnTo>
                    <a:pt x="7208" y="21600"/>
                  </a:lnTo>
                  <a:lnTo>
                    <a:pt x="7792" y="21454"/>
                  </a:lnTo>
                  <a:lnTo>
                    <a:pt x="7824" y="20650"/>
                  </a:lnTo>
                  <a:lnTo>
                    <a:pt x="7340" y="20580"/>
                  </a:lnTo>
                  <a:lnTo>
                    <a:pt x="7662" y="19508"/>
                  </a:lnTo>
                  <a:lnTo>
                    <a:pt x="8293" y="20166"/>
                  </a:lnTo>
                  <a:cubicBezTo>
                    <a:pt x="8384" y="20331"/>
                    <a:pt x="8483" y="20453"/>
                    <a:pt x="8587" y="20528"/>
                  </a:cubicBezTo>
                  <a:cubicBezTo>
                    <a:pt x="8747" y="20643"/>
                    <a:pt x="8913" y="20643"/>
                    <a:pt x="9072" y="20528"/>
                  </a:cubicBezTo>
                  <a:lnTo>
                    <a:pt x="9318" y="20312"/>
                  </a:lnTo>
                  <a:lnTo>
                    <a:pt x="9631" y="19873"/>
                  </a:lnTo>
                  <a:lnTo>
                    <a:pt x="10223" y="19508"/>
                  </a:lnTo>
                  <a:lnTo>
                    <a:pt x="10815" y="20019"/>
                  </a:lnTo>
                  <a:lnTo>
                    <a:pt x="11054" y="20799"/>
                  </a:lnTo>
                  <a:lnTo>
                    <a:pt x="11818" y="20921"/>
                  </a:lnTo>
                  <a:lnTo>
                    <a:pt x="12181" y="20342"/>
                  </a:lnTo>
                  <a:lnTo>
                    <a:pt x="12468" y="20927"/>
                  </a:lnTo>
                  <a:lnTo>
                    <a:pt x="12830" y="20975"/>
                  </a:lnTo>
                  <a:lnTo>
                    <a:pt x="13092" y="19666"/>
                  </a:lnTo>
                  <a:lnTo>
                    <a:pt x="13362" y="18868"/>
                  </a:lnTo>
                  <a:lnTo>
                    <a:pt x="13822" y="18649"/>
                  </a:lnTo>
                  <a:lnTo>
                    <a:pt x="14421" y="18161"/>
                  </a:lnTo>
                  <a:lnTo>
                    <a:pt x="14635" y="17723"/>
                  </a:lnTo>
                  <a:lnTo>
                    <a:pt x="14972" y="16654"/>
                  </a:lnTo>
                  <a:lnTo>
                    <a:pt x="15243" y="15630"/>
                  </a:lnTo>
                  <a:lnTo>
                    <a:pt x="15317" y="14632"/>
                  </a:lnTo>
                  <a:lnTo>
                    <a:pt x="15317" y="13974"/>
                  </a:lnTo>
                  <a:lnTo>
                    <a:pt x="15122" y="13541"/>
                  </a:lnTo>
                  <a:lnTo>
                    <a:pt x="15023" y="12765"/>
                  </a:lnTo>
                  <a:lnTo>
                    <a:pt x="15220" y="12329"/>
                  </a:lnTo>
                  <a:cubicBezTo>
                    <a:pt x="15322" y="12146"/>
                    <a:pt x="15417" y="11934"/>
                    <a:pt x="15505" y="11695"/>
                  </a:cubicBezTo>
                  <a:cubicBezTo>
                    <a:pt x="15576" y="11501"/>
                    <a:pt x="15642" y="11290"/>
                    <a:pt x="15702" y="11065"/>
                  </a:cubicBezTo>
                  <a:lnTo>
                    <a:pt x="16105" y="11650"/>
                  </a:lnTo>
                  <a:lnTo>
                    <a:pt x="16400" y="11650"/>
                  </a:lnTo>
                  <a:cubicBezTo>
                    <a:pt x="16502" y="11466"/>
                    <a:pt x="16618" y="11366"/>
                    <a:pt x="16738" y="11357"/>
                  </a:cubicBezTo>
                  <a:cubicBezTo>
                    <a:pt x="16830" y="11351"/>
                    <a:pt x="16922" y="11401"/>
                    <a:pt x="17008" y="11504"/>
                  </a:cubicBezTo>
                  <a:lnTo>
                    <a:pt x="17484" y="11309"/>
                  </a:lnTo>
                  <a:lnTo>
                    <a:pt x="17747" y="10946"/>
                  </a:lnTo>
                  <a:lnTo>
                    <a:pt x="18258" y="9850"/>
                  </a:lnTo>
                  <a:lnTo>
                    <a:pt x="18331" y="8900"/>
                  </a:lnTo>
                  <a:lnTo>
                    <a:pt x="18809" y="8948"/>
                  </a:lnTo>
                  <a:lnTo>
                    <a:pt x="19047" y="8656"/>
                  </a:lnTo>
                  <a:cubicBezTo>
                    <a:pt x="19050" y="8433"/>
                    <a:pt x="19053" y="8209"/>
                    <a:pt x="19055" y="7986"/>
                  </a:cubicBezTo>
                  <a:cubicBezTo>
                    <a:pt x="19058" y="7763"/>
                    <a:pt x="19061" y="7539"/>
                    <a:pt x="19064" y="7316"/>
                  </a:cubicBezTo>
                  <a:lnTo>
                    <a:pt x="18843" y="6369"/>
                  </a:lnTo>
                  <a:lnTo>
                    <a:pt x="19370" y="6734"/>
                  </a:lnTo>
                  <a:lnTo>
                    <a:pt x="19354" y="7971"/>
                  </a:lnTo>
                  <a:lnTo>
                    <a:pt x="19748" y="7270"/>
                  </a:lnTo>
                  <a:lnTo>
                    <a:pt x="19994" y="6177"/>
                  </a:lnTo>
                  <a:lnTo>
                    <a:pt x="19796" y="5038"/>
                  </a:lnTo>
                  <a:lnTo>
                    <a:pt x="19566" y="4780"/>
                  </a:lnTo>
                  <a:lnTo>
                    <a:pt x="19089" y="4814"/>
                  </a:lnTo>
                  <a:lnTo>
                    <a:pt x="18801" y="4814"/>
                  </a:lnTo>
                  <a:lnTo>
                    <a:pt x="18440" y="4302"/>
                  </a:lnTo>
                  <a:lnTo>
                    <a:pt x="18341" y="3642"/>
                  </a:lnTo>
                  <a:lnTo>
                    <a:pt x="18465" y="2828"/>
                  </a:lnTo>
                  <a:lnTo>
                    <a:pt x="18826" y="2609"/>
                  </a:lnTo>
                  <a:lnTo>
                    <a:pt x="19358" y="4031"/>
                  </a:lnTo>
                  <a:lnTo>
                    <a:pt x="20032" y="4620"/>
                  </a:lnTo>
                  <a:lnTo>
                    <a:pt x="20179" y="3499"/>
                  </a:lnTo>
                  <a:lnTo>
                    <a:pt x="19850" y="3134"/>
                  </a:lnTo>
                  <a:lnTo>
                    <a:pt x="19685" y="2184"/>
                  </a:lnTo>
                  <a:lnTo>
                    <a:pt x="19808" y="1436"/>
                  </a:lnTo>
                  <a:lnTo>
                    <a:pt x="20233" y="2139"/>
                  </a:lnTo>
                  <a:cubicBezTo>
                    <a:pt x="20292" y="2251"/>
                    <a:pt x="20351" y="2363"/>
                    <a:pt x="20410" y="2475"/>
                  </a:cubicBezTo>
                  <a:cubicBezTo>
                    <a:pt x="20469" y="2587"/>
                    <a:pt x="20528" y="2699"/>
                    <a:pt x="20587" y="2811"/>
                  </a:cubicBezTo>
                  <a:lnTo>
                    <a:pt x="20619" y="4752"/>
                  </a:lnTo>
                  <a:lnTo>
                    <a:pt x="21029" y="5166"/>
                  </a:lnTo>
                  <a:lnTo>
                    <a:pt x="21316" y="5236"/>
                  </a:lnTo>
                  <a:lnTo>
                    <a:pt x="21341" y="3823"/>
                  </a:lnTo>
                  <a:lnTo>
                    <a:pt x="21046" y="3360"/>
                  </a:lnTo>
                  <a:lnTo>
                    <a:pt x="20691" y="2065"/>
                  </a:lnTo>
                  <a:lnTo>
                    <a:pt x="21255" y="2361"/>
                  </a:lnTo>
                  <a:lnTo>
                    <a:pt x="21600" y="2068"/>
                  </a:lnTo>
                  <a:lnTo>
                    <a:pt x="21551" y="540"/>
                  </a:lnTo>
                  <a:cubicBezTo>
                    <a:pt x="21437" y="404"/>
                    <a:pt x="21318" y="308"/>
                    <a:pt x="21197" y="254"/>
                  </a:cubicBezTo>
                  <a:cubicBezTo>
                    <a:pt x="21003" y="167"/>
                    <a:pt x="20805" y="188"/>
                    <a:pt x="20613" y="315"/>
                  </a:cubicBezTo>
                  <a:lnTo>
                    <a:pt x="20226" y="171"/>
                  </a:lnTo>
                  <a:lnTo>
                    <a:pt x="19939" y="317"/>
                  </a:lnTo>
                  <a:lnTo>
                    <a:pt x="19442" y="0"/>
                  </a:lnTo>
                  <a:lnTo>
                    <a:pt x="19112" y="72"/>
                  </a:lnTo>
                  <a:lnTo>
                    <a:pt x="19088" y="998"/>
                  </a:lnTo>
                  <a:lnTo>
                    <a:pt x="19211" y="1966"/>
                  </a:lnTo>
                  <a:lnTo>
                    <a:pt x="18811" y="1726"/>
                  </a:lnTo>
                  <a:lnTo>
                    <a:pt x="18638" y="413"/>
                  </a:lnTo>
                  <a:lnTo>
                    <a:pt x="18054" y="413"/>
                  </a:lnTo>
                  <a:lnTo>
                    <a:pt x="17760" y="416"/>
                  </a:lnTo>
                  <a:lnTo>
                    <a:pt x="16847" y="977"/>
                  </a:lnTo>
                  <a:lnTo>
                    <a:pt x="16016" y="1586"/>
                  </a:lnTo>
                  <a:lnTo>
                    <a:pt x="15795" y="1805"/>
                  </a:lnTo>
                  <a:lnTo>
                    <a:pt x="15803" y="3084"/>
                  </a:lnTo>
                  <a:lnTo>
                    <a:pt x="16370" y="2889"/>
                  </a:lnTo>
                  <a:lnTo>
                    <a:pt x="16831" y="2378"/>
                  </a:lnTo>
                  <a:lnTo>
                    <a:pt x="17250" y="2012"/>
                  </a:lnTo>
                  <a:lnTo>
                    <a:pt x="17789" y="1866"/>
                  </a:lnTo>
                  <a:lnTo>
                    <a:pt x="17854" y="2932"/>
                  </a:lnTo>
                  <a:lnTo>
                    <a:pt x="17247" y="3298"/>
                  </a:lnTo>
                  <a:lnTo>
                    <a:pt x="16886" y="3663"/>
                  </a:lnTo>
                  <a:lnTo>
                    <a:pt x="16443" y="3736"/>
                  </a:lnTo>
                  <a:lnTo>
                    <a:pt x="16115" y="4102"/>
                  </a:lnTo>
                  <a:lnTo>
                    <a:pt x="16017" y="5098"/>
                  </a:lnTo>
                  <a:lnTo>
                    <a:pt x="16017" y="6776"/>
                  </a:lnTo>
                  <a:lnTo>
                    <a:pt x="15943" y="7653"/>
                  </a:lnTo>
                  <a:lnTo>
                    <a:pt x="15853" y="8454"/>
                  </a:lnTo>
                  <a:lnTo>
                    <a:pt x="15853" y="9425"/>
                  </a:lnTo>
                  <a:lnTo>
                    <a:pt x="15577" y="10537"/>
                  </a:lnTo>
                  <a:lnTo>
                    <a:pt x="15641" y="8643"/>
                  </a:lnTo>
                  <a:lnTo>
                    <a:pt x="15321" y="8280"/>
                  </a:lnTo>
                  <a:lnTo>
                    <a:pt x="15076" y="7918"/>
                  </a:lnTo>
                  <a:lnTo>
                    <a:pt x="15389" y="6703"/>
                  </a:lnTo>
                  <a:lnTo>
                    <a:pt x="15389" y="5853"/>
                  </a:lnTo>
                  <a:lnTo>
                    <a:pt x="14947" y="5198"/>
                  </a:lnTo>
                  <a:lnTo>
                    <a:pt x="14733" y="5125"/>
                  </a:lnTo>
                  <a:lnTo>
                    <a:pt x="14486" y="5052"/>
                  </a:lnTo>
                  <a:lnTo>
                    <a:pt x="14248" y="4982"/>
                  </a:lnTo>
                  <a:lnTo>
                    <a:pt x="13362" y="5055"/>
                  </a:lnTo>
                  <a:lnTo>
                    <a:pt x="13101" y="5956"/>
                  </a:lnTo>
                  <a:lnTo>
                    <a:pt x="12763" y="6395"/>
                  </a:lnTo>
                  <a:lnTo>
                    <a:pt x="12180" y="6809"/>
                  </a:lnTo>
                  <a:lnTo>
                    <a:pt x="11062" y="6809"/>
                  </a:lnTo>
                  <a:lnTo>
                    <a:pt x="10698" y="6048"/>
                  </a:lnTo>
                  <a:lnTo>
                    <a:pt x="10017" y="5685"/>
                  </a:lnTo>
                  <a:lnTo>
                    <a:pt x="9630" y="5685"/>
                  </a:lnTo>
                  <a:lnTo>
                    <a:pt x="9245" y="5831"/>
                  </a:lnTo>
                  <a:lnTo>
                    <a:pt x="9033" y="6334"/>
                  </a:lnTo>
                  <a:lnTo>
                    <a:pt x="8960" y="7062"/>
                  </a:lnTo>
                  <a:lnTo>
                    <a:pt x="8525" y="7281"/>
                  </a:lnTo>
                  <a:lnTo>
                    <a:pt x="8156" y="7281"/>
                  </a:lnTo>
                  <a:lnTo>
                    <a:pt x="8379" y="6238"/>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09" name="Shape 709"/>
            <p:cNvSpPr/>
            <p:nvPr/>
          </p:nvSpPr>
          <p:spPr>
            <a:xfrm>
              <a:off x="2398137" y="202909"/>
              <a:ext cx="170592" cy="80848"/>
            </a:xfrm>
            <a:custGeom>
              <a:avLst/>
              <a:gdLst/>
              <a:ahLst/>
              <a:cxnLst>
                <a:cxn ang="0">
                  <a:pos x="wd2" y="hd2"/>
                </a:cxn>
                <a:cxn ang="5400000">
                  <a:pos x="wd2" y="hd2"/>
                </a:cxn>
                <a:cxn ang="10800000">
                  <a:pos x="wd2" y="hd2"/>
                </a:cxn>
                <a:cxn ang="16200000">
                  <a:pos x="wd2" y="hd2"/>
                </a:cxn>
              </a:cxnLst>
              <a:rect l="0" t="0" r="r" b="b"/>
              <a:pathLst>
                <a:path w="21600" h="21600" extrusionOk="0">
                  <a:moveTo>
                    <a:pt x="7934" y="952"/>
                  </a:moveTo>
                  <a:lnTo>
                    <a:pt x="10370" y="641"/>
                  </a:lnTo>
                  <a:lnTo>
                    <a:pt x="12234" y="2097"/>
                  </a:lnTo>
                  <a:lnTo>
                    <a:pt x="15066" y="3160"/>
                  </a:lnTo>
                  <a:lnTo>
                    <a:pt x="16147" y="6695"/>
                  </a:lnTo>
                  <a:lnTo>
                    <a:pt x="18442" y="8314"/>
                  </a:lnTo>
                  <a:lnTo>
                    <a:pt x="20794" y="8853"/>
                  </a:lnTo>
                  <a:lnTo>
                    <a:pt x="21600" y="11834"/>
                  </a:lnTo>
                  <a:lnTo>
                    <a:pt x="19458" y="12360"/>
                  </a:lnTo>
                  <a:cubicBezTo>
                    <a:pt x="18791" y="12394"/>
                    <a:pt x="18126" y="12502"/>
                    <a:pt x="17464" y="12684"/>
                  </a:cubicBezTo>
                  <a:cubicBezTo>
                    <a:pt x="15906" y="13112"/>
                    <a:pt x="14380" y="13946"/>
                    <a:pt x="12919" y="15166"/>
                  </a:cubicBezTo>
                  <a:lnTo>
                    <a:pt x="11078" y="16029"/>
                  </a:lnTo>
                  <a:lnTo>
                    <a:pt x="8533" y="14424"/>
                  </a:lnTo>
                  <a:lnTo>
                    <a:pt x="7428" y="18687"/>
                  </a:lnTo>
                  <a:lnTo>
                    <a:pt x="4579" y="21600"/>
                  </a:lnTo>
                  <a:lnTo>
                    <a:pt x="2559" y="21276"/>
                  </a:lnTo>
                  <a:lnTo>
                    <a:pt x="1056" y="19011"/>
                  </a:lnTo>
                  <a:lnTo>
                    <a:pt x="2007" y="15476"/>
                  </a:lnTo>
                  <a:lnTo>
                    <a:pt x="4688" y="13534"/>
                  </a:lnTo>
                  <a:lnTo>
                    <a:pt x="6215" y="13210"/>
                  </a:lnTo>
                  <a:lnTo>
                    <a:pt x="8958" y="10108"/>
                  </a:lnTo>
                  <a:lnTo>
                    <a:pt x="7794" y="6142"/>
                  </a:lnTo>
                  <a:lnTo>
                    <a:pt x="5858" y="5494"/>
                  </a:lnTo>
                  <a:lnTo>
                    <a:pt x="5090" y="9677"/>
                  </a:lnTo>
                  <a:lnTo>
                    <a:pt x="2073" y="10972"/>
                  </a:lnTo>
                  <a:lnTo>
                    <a:pt x="865" y="6884"/>
                  </a:lnTo>
                  <a:lnTo>
                    <a:pt x="0" y="3768"/>
                  </a:lnTo>
                  <a:lnTo>
                    <a:pt x="609" y="963"/>
                  </a:lnTo>
                  <a:lnTo>
                    <a:pt x="3066" y="315"/>
                  </a:lnTo>
                  <a:lnTo>
                    <a:pt x="5208" y="0"/>
                  </a:lnTo>
                  <a:lnTo>
                    <a:pt x="7934" y="952"/>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10" name="Shape 710"/>
            <p:cNvSpPr/>
            <p:nvPr/>
          </p:nvSpPr>
          <p:spPr>
            <a:xfrm>
              <a:off x="241" y="472828"/>
              <a:ext cx="4287203" cy="3766581"/>
            </a:xfrm>
            <a:custGeom>
              <a:avLst/>
              <a:gdLst/>
              <a:ahLst/>
              <a:cxnLst>
                <a:cxn ang="0">
                  <a:pos x="wd2" y="hd2"/>
                </a:cxn>
                <a:cxn ang="5400000">
                  <a:pos x="wd2" y="hd2"/>
                </a:cxn>
                <a:cxn ang="10800000">
                  <a:pos x="wd2" y="hd2"/>
                </a:cxn>
                <a:cxn ang="16200000">
                  <a:pos x="wd2" y="hd2"/>
                </a:cxn>
              </a:cxnLst>
              <a:rect l="0" t="0" r="r" b="b"/>
              <a:pathLst>
                <a:path w="21331" h="21600" extrusionOk="0">
                  <a:moveTo>
                    <a:pt x="16414" y="71"/>
                  </a:moveTo>
                  <a:lnTo>
                    <a:pt x="16464" y="135"/>
                  </a:lnTo>
                  <a:lnTo>
                    <a:pt x="16565" y="167"/>
                  </a:lnTo>
                  <a:lnTo>
                    <a:pt x="16665" y="181"/>
                  </a:lnTo>
                  <a:lnTo>
                    <a:pt x="16717" y="269"/>
                  </a:lnTo>
                  <a:lnTo>
                    <a:pt x="16658" y="325"/>
                  </a:lnTo>
                  <a:lnTo>
                    <a:pt x="16608" y="422"/>
                  </a:lnTo>
                  <a:lnTo>
                    <a:pt x="16556" y="415"/>
                  </a:lnTo>
                  <a:lnTo>
                    <a:pt x="16602" y="522"/>
                  </a:lnTo>
                  <a:lnTo>
                    <a:pt x="16506" y="529"/>
                  </a:lnTo>
                  <a:lnTo>
                    <a:pt x="16552" y="633"/>
                  </a:lnTo>
                  <a:lnTo>
                    <a:pt x="16674" y="652"/>
                  </a:lnTo>
                  <a:lnTo>
                    <a:pt x="16733" y="728"/>
                  </a:lnTo>
                  <a:lnTo>
                    <a:pt x="16793" y="804"/>
                  </a:lnTo>
                  <a:lnTo>
                    <a:pt x="16893" y="790"/>
                  </a:lnTo>
                  <a:lnTo>
                    <a:pt x="17140" y="769"/>
                  </a:lnTo>
                  <a:lnTo>
                    <a:pt x="17231" y="790"/>
                  </a:lnTo>
                  <a:lnTo>
                    <a:pt x="17247" y="910"/>
                  </a:lnTo>
                  <a:lnTo>
                    <a:pt x="17199" y="972"/>
                  </a:lnTo>
                  <a:lnTo>
                    <a:pt x="17241" y="1046"/>
                  </a:lnTo>
                  <a:lnTo>
                    <a:pt x="17353" y="1217"/>
                  </a:lnTo>
                  <a:lnTo>
                    <a:pt x="17428" y="1301"/>
                  </a:lnTo>
                  <a:lnTo>
                    <a:pt x="17518" y="1382"/>
                  </a:lnTo>
                  <a:lnTo>
                    <a:pt x="17650" y="1479"/>
                  </a:lnTo>
                  <a:lnTo>
                    <a:pt x="17717" y="1571"/>
                  </a:lnTo>
                  <a:lnTo>
                    <a:pt x="17729" y="1652"/>
                  </a:lnTo>
                  <a:lnTo>
                    <a:pt x="17687" y="1715"/>
                  </a:lnTo>
                  <a:lnTo>
                    <a:pt x="17623" y="1803"/>
                  </a:lnTo>
                  <a:lnTo>
                    <a:pt x="17635" y="1900"/>
                  </a:lnTo>
                  <a:lnTo>
                    <a:pt x="17691" y="1969"/>
                  </a:lnTo>
                  <a:lnTo>
                    <a:pt x="17697" y="2091"/>
                  </a:lnTo>
                  <a:lnTo>
                    <a:pt x="17697" y="2186"/>
                  </a:lnTo>
                  <a:cubicBezTo>
                    <a:pt x="17709" y="2209"/>
                    <a:pt x="17723" y="2231"/>
                    <a:pt x="17739" y="2250"/>
                  </a:cubicBezTo>
                  <a:cubicBezTo>
                    <a:pt x="17779" y="2300"/>
                    <a:pt x="17830" y="2337"/>
                    <a:pt x="17887" y="2356"/>
                  </a:cubicBezTo>
                  <a:lnTo>
                    <a:pt x="17940" y="2493"/>
                  </a:lnTo>
                  <a:lnTo>
                    <a:pt x="17964" y="2574"/>
                  </a:lnTo>
                  <a:cubicBezTo>
                    <a:pt x="17992" y="2570"/>
                    <a:pt x="18020" y="2567"/>
                    <a:pt x="18048" y="2565"/>
                  </a:cubicBezTo>
                  <a:cubicBezTo>
                    <a:pt x="18097" y="2561"/>
                    <a:pt x="18146" y="2561"/>
                    <a:pt x="18194" y="2563"/>
                  </a:cubicBezTo>
                  <a:lnTo>
                    <a:pt x="18379" y="2690"/>
                  </a:lnTo>
                  <a:lnTo>
                    <a:pt x="18411" y="2800"/>
                  </a:lnTo>
                  <a:lnTo>
                    <a:pt x="18509" y="2904"/>
                  </a:lnTo>
                  <a:lnTo>
                    <a:pt x="18667" y="3000"/>
                  </a:lnTo>
                  <a:lnTo>
                    <a:pt x="18701" y="3084"/>
                  </a:lnTo>
                  <a:lnTo>
                    <a:pt x="18677" y="3202"/>
                  </a:lnTo>
                  <a:lnTo>
                    <a:pt x="18757" y="3276"/>
                  </a:lnTo>
                  <a:lnTo>
                    <a:pt x="18835" y="3350"/>
                  </a:lnTo>
                  <a:lnTo>
                    <a:pt x="18803" y="3518"/>
                  </a:lnTo>
                  <a:lnTo>
                    <a:pt x="18881" y="3629"/>
                  </a:lnTo>
                  <a:lnTo>
                    <a:pt x="18937" y="3672"/>
                  </a:lnTo>
                  <a:lnTo>
                    <a:pt x="19010" y="3779"/>
                  </a:lnTo>
                  <a:lnTo>
                    <a:pt x="19086" y="3878"/>
                  </a:lnTo>
                  <a:lnTo>
                    <a:pt x="19116" y="3966"/>
                  </a:lnTo>
                  <a:lnTo>
                    <a:pt x="19162" y="4057"/>
                  </a:lnTo>
                  <a:lnTo>
                    <a:pt x="19186" y="4172"/>
                  </a:lnTo>
                  <a:lnTo>
                    <a:pt x="19169" y="4285"/>
                  </a:lnTo>
                  <a:lnTo>
                    <a:pt x="19237" y="4354"/>
                  </a:lnTo>
                  <a:lnTo>
                    <a:pt x="19331" y="4386"/>
                  </a:lnTo>
                  <a:lnTo>
                    <a:pt x="19367" y="4483"/>
                  </a:lnTo>
                  <a:cubicBezTo>
                    <a:pt x="19379" y="4507"/>
                    <a:pt x="19381" y="4536"/>
                    <a:pt x="19373" y="4562"/>
                  </a:cubicBezTo>
                  <a:cubicBezTo>
                    <a:pt x="19357" y="4621"/>
                    <a:pt x="19300" y="4652"/>
                    <a:pt x="19249" y="4628"/>
                  </a:cubicBezTo>
                  <a:lnTo>
                    <a:pt x="19226" y="4488"/>
                  </a:lnTo>
                  <a:cubicBezTo>
                    <a:pt x="19216" y="4465"/>
                    <a:pt x="19204" y="4444"/>
                    <a:pt x="19190" y="4425"/>
                  </a:cubicBezTo>
                  <a:cubicBezTo>
                    <a:pt x="19161" y="4386"/>
                    <a:pt x="19123" y="4357"/>
                    <a:pt x="19098" y="4314"/>
                  </a:cubicBezTo>
                  <a:cubicBezTo>
                    <a:pt x="19074" y="4274"/>
                    <a:pt x="19064" y="4226"/>
                    <a:pt x="19068" y="4178"/>
                  </a:cubicBezTo>
                  <a:lnTo>
                    <a:pt x="19020" y="4087"/>
                  </a:lnTo>
                  <a:lnTo>
                    <a:pt x="18953" y="3930"/>
                  </a:lnTo>
                  <a:lnTo>
                    <a:pt x="18899" y="3847"/>
                  </a:lnTo>
                  <a:cubicBezTo>
                    <a:pt x="18877" y="3837"/>
                    <a:pt x="18856" y="3826"/>
                    <a:pt x="18835" y="3814"/>
                  </a:cubicBezTo>
                  <a:cubicBezTo>
                    <a:pt x="18779" y="3783"/>
                    <a:pt x="18727" y="3743"/>
                    <a:pt x="18680" y="3696"/>
                  </a:cubicBezTo>
                  <a:cubicBezTo>
                    <a:pt x="18635" y="3669"/>
                    <a:pt x="18589" y="3641"/>
                    <a:pt x="18544" y="3613"/>
                  </a:cubicBezTo>
                  <a:cubicBezTo>
                    <a:pt x="18505" y="3589"/>
                    <a:pt x="18467" y="3565"/>
                    <a:pt x="18429" y="3541"/>
                  </a:cubicBezTo>
                  <a:lnTo>
                    <a:pt x="18327" y="3437"/>
                  </a:lnTo>
                  <a:lnTo>
                    <a:pt x="18212" y="3347"/>
                  </a:lnTo>
                  <a:lnTo>
                    <a:pt x="18078" y="3183"/>
                  </a:lnTo>
                  <a:lnTo>
                    <a:pt x="17965" y="3032"/>
                  </a:lnTo>
                  <a:cubicBezTo>
                    <a:pt x="17946" y="2980"/>
                    <a:pt x="17924" y="2929"/>
                    <a:pt x="17901" y="2880"/>
                  </a:cubicBezTo>
                  <a:cubicBezTo>
                    <a:pt x="17875" y="2824"/>
                    <a:pt x="17847" y="2770"/>
                    <a:pt x="17817" y="2717"/>
                  </a:cubicBezTo>
                  <a:lnTo>
                    <a:pt x="17780" y="2636"/>
                  </a:lnTo>
                  <a:lnTo>
                    <a:pt x="17668" y="2429"/>
                  </a:lnTo>
                  <a:lnTo>
                    <a:pt x="17581" y="2204"/>
                  </a:lnTo>
                  <a:lnTo>
                    <a:pt x="17478" y="2116"/>
                  </a:lnTo>
                  <a:lnTo>
                    <a:pt x="17388" y="2005"/>
                  </a:lnTo>
                  <a:lnTo>
                    <a:pt x="17254" y="1941"/>
                  </a:lnTo>
                  <a:lnTo>
                    <a:pt x="17205" y="2005"/>
                  </a:lnTo>
                  <a:lnTo>
                    <a:pt x="17310" y="2100"/>
                  </a:lnTo>
                  <a:lnTo>
                    <a:pt x="17388" y="2190"/>
                  </a:lnTo>
                  <a:lnTo>
                    <a:pt x="17456" y="2322"/>
                  </a:lnTo>
                  <a:lnTo>
                    <a:pt x="17480" y="2412"/>
                  </a:lnTo>
                  <a:lnTo>
                    <a:pt x="17378" y="2389"/>
                  </a:lnTo>
                  <a:lnTo>
                    <a:pt x="17276" y="2492"/>
                  </a:lnTo>
                  <a:lnTo>
                    <a:pt x="17286" y="2649"/>
                  </a:lnTo>
                  <a:lnTo>
                    <a:pt x="17344" y="2737"/>
                  </a:lnTo>
                  <a:lnTo>
                    <a:pt x="17484" y="2847"/>
                  </a:lnTo>
                  <a:lnTo>
                    <a:pt x="17556" y="2903"/>
                  </a:lnTo>
                  <a:lnTo>
                    <a:pt x="17628" y="2970"/>
                  </a:lnTo>
                  <a:lnTo>
                    <a:pt x="17634" y="3113"/>
                  </a:lnTo>
                  <a:lnTo>
                    <a:pt x="17610" y="3201"/>
                  </a:lnTo>
                  <a:lnTo>
                    <a:pt x="17535" y="3256"/>
                  </a:lnTo>
                  <a:lnTo>
                    <a:pt x="17469" y="3270"/>
                  </a:lnTo>
                  <a:lnTo>
                    <a:pt x="17403" y="3318"/>
                  </a:lnTo>
                  <a:lnTo>
                    <a:pt x="17381" y="3441"/>
                  </a:lnTo>
                  <a:lnTo>
                    <a:pt x="17295" y="3608"/>
                  </a:lnTo>
                  <a:lnTo>
                    <a:pt x="17241" y="3695"/>
                  </a:lnTo>
                  <a:lnTo>
                    <a:pt x="17199" y="3823"/>
                  </a:lnTo>
                  <a:lnTo>
                    <a:pt x="17199" y="3936"/>
                  </a:lnTo>
                  <a:lnTo>
                    <a:pt x="17223" y="4093"/>
                  </a:lnTo>
                  <a:lnTo>
                    <a:pt x="17259" y="4271"/>
                  </a:lnTo>
                  <a:lnTo>
                    <a:pt x="17322" y="4484"/>
                  </a:lnTo>
                  <a:cubicBezTo>
                    <a:pt x="17335" y="4565"/>
                    <a:pt x="17344" y="4646"/>
                    <a:pt x="17348" y="4727"/>
                  </a:cubicBezTo>
                  <a:cubicBezTo>
                    <a:pt x="17351" y="4801"/>
                    <a:pt x="17351" y="4875"/>
                    <a:pt x="17348" y="4949"/>
                  </a:cubicBezTo>
                  <a:lnTo>
                    <a:pt x="17388" y="5111"/>
                  </a:lnTo>
                  <a:lnTo>
                    <a:pt x="17448" y="5118"/>
                  </a:lnTo>
                  <a:lnTo>
                    <a:pt x="17454" y="4982"/>
                  </a:lnTo>
                  <a:lnTo>
                    <a:pt x="17466" y="4852"/>
                  </a:lnTo>
                  <a:cubicBezTo>
                    <a:pt x="17490" y="4841"/>
                    <a:pt x="17516" y="4837"/>
                    <a:pt x="17542" y="4841"/>
                  </a:cubicBezTo>
                  <a:cubicBezTo>
                    <a:pt x="17595" y="4849"/>
                    <a:pt x="17641" y="4888"/>
                    <a:pt x="17663" y="4944"/>
                  </a:cubicBezTo>
                  <a:lnTo>
                    <a:pt x="17689" y="5039"/>
                  </a:lnTo>
                  <a:lnTo>
                    <a:pt x="17753" y="4984"/>
                  </a:lnTo>
                  <a:cubicBezTo>
                    <a:pt x="17717" y="4958"/>
                    <a:pt x="17713" y="4898"/>
                    <a:pt x="17747" y="4868"/>
                  </a:cubicBezTo>
                  <a:cubicBezTo>
                    <a:pt x="17781" y="4837"/>
                    <a:pt x="17827" y="4860"/>
                    <a:pt x="17870" y="4873"/>
                  </a:cubicBezTo>
                  <a:cubicBezTo>
                    <a:pt x="17910" y="4884"/>
                    <a:pt x="17952" y="4884"/>
                    <a:pt x="17992" y="4870"/>
                  </a:cubicBezTo>
                  <a:cubicBezTo>
                    <a:pt x="17989" y="4839"/>
                    <a:pt x="17981" y="4810"/>
                    <a:pt x="17968" y="4782"/>
                  </a:cubicBezTo>
                  <a:cubicBezTo>
                    <a:pt x="17948" y="4739"/>
                    <a:pt x="17917" y="4704"/>
                    <a:pt x="17880" y="4680"/>
                  </a:cubicBezTo>
                  <a:cubicBezTo>
                    <a:pt x="17876" y="4656"/>
                    <a:pt x="17886" y="4631"/>
                    <a:pt x="17904" y="4618"/>
                  </a:cubicBezTo>
                  <a:cubicBezTo>
                    <a:pt x="17948" y="4584"/>
                    <a:pt x="18007" y="4623"/>
                    <a:pt x="18004" y="4684"/>
                  </a:cubicBezTo>
                  <a:cubicBezTo>
                    <a:pt x="18055" y="4708"/>
                    <a:pt x="18104" y="4737"/>
                    <a:pt x="18150" y="4772"/>
                  </a:cubicBezTo>
                  <a:cubicBezTo>
                    <a:pt x="18186" y="4799"/>
                    <a:pt x="18219" y="4830"/>
                    <a:pt x="18251" y="4863"/>
                  </a:cubicBezTo>
                  <a:cubicBezTo>
                    <a:pt x="18300" y="4887"/>
                    <a:pt x="18346" y="4917"/>
                    <a:pt x="18389" y="4953"/>
                  </a:cubicBezTo>
                  <a:cubicBezTo>
                    <a:pt x="18451" y="5004"/>
                    <a:pt x="18505" y="5066"/>
                    <a:pt x="18550" y="5136"/>
                  </a:cubicBezTo>
                  <a:lnTo>
                    <a:pt x="18694" y="5233"/>
                  </a:lnTo>
                  <a:lnTo>
                    <a:pt x="18831" y="5331"/>
                  </a:lnTo>
                  <a:lnTo>
                    <a:pt x="18885" y="5372"/>
                  </a:lnTo>
                  <a:lnTo>
                    <a:pt x="18785" y="5419"/>
                  </a:lnTo>
                  <a:lnTo>
                    <a:pt x="18721" y="5439"/>
                  </a:lnTo>
                  <a:lnTo>
                    <a:pt x="18745" y="5534"/>
                  </a:lnTo>
                  <a:lnTo>
                    <a:pt x="18818" y="5629"/>
                  </a:lnTo>
                  <a:cubicBezTo>
                    <a:pt x="18846" y="5650"/>
                    <a:pt x="18875" y="5672"/>
                    <a:pt x="18902" y="5696"/>
                  </a:cubicBezTo>
                  <a:cubicBezTo>
                    <a:pt x="18943" y="5732"/>
                    <a:pt x="18982" y="5770"/>
                    <a:pt x="19018" y="5812"/>
                  </a:cubicBezTo>
                  <a:lnTo>
                    <a:pt x="19064" y="5895"/>
                  </a:lnTo>
                  <a:lnTo>
                    <a:pt x="19146" y="5985"/>
                  </a:lnTo>
                  <a:lnTo>
                    <a:pt x="19078" y="6032"/>
                  </a:lnTo>
                  <a:lnTo>
                    <a:pt x="19119" y="6122"/>
                  </a:lnTo>
                  <a:lnTo>
                    <a:pt x="19040" y="6150"/>
                  </a:lnTo>
                  <a:cubicBezTo>
                    <a:pt x="19009" y="6117"/>
                    <a:pt x="18983" y="6080"/>
                    <a:pt x="18962" y="6039"/>
                  </a:cubicBezTo>
                  <a:cubicBezTo>
                    <a:pt x="18929" y="5975"/>
                    <a:pt x="18910" y="5902"/>
                    <a:pt x="18870" y="5844"/>
                  </a:cubicBezTo>
                  <a:cubicBezTo>
                    <a:pt x="18844" y="5806"/>
                    <a:pt x="18810" y="5776"/>
                    <a:pt x="18771" y="5756"/>
                  </a:cubicBezTo>
                  <a:cubicBezTo>
                    <a:pt x="18741" y="5731"/>
                    <a:pt x="18713" y="5704"/>
                    <a:pt x="18687" y="5673"/>
                  </a:cubicBezTo>
                  <a:cubicBezTo>
                    <a:pt x="18643" y="5620"/>
                    <a:pt x="18606" y="5559"/>
                    <a:pt x="18578" y="5492"/>
                  </a:cubicBezTo>
                  <a:lnTo>
                    <a:pt x="18488" y="5381"/>
                  </a:lnTo>
                  <a:lnTo>
                    <a:pt x="18392" y="5256"/>
                  </a:lnTo>
                  <a:lnTo>
                    <a:pt x="18331" y="5194"/>
                  </a:lnTo>
                  <a:lnTo>
                    <a:pt x="18249" y="5214"/>
                  </a:lnTo>
                  <a:lnTo>
                    <a:pt x="18307" y="5369"/>
                  </a:lnTo>
                  <a:lnTo>
                    <a:pt x="18368" y="5536"/>
                  </a:lnTo>
                  <a:cubicBezTo>
                    <a:pt x="18417" y="5611"/>
                    <a:pt x="18466" y="5688"/>
                    <a:pt x="18512" y="5766"/>
                  </a:cubicBezTo>
                  <a:cubicBezTo>
                    <a:pt x="18547" y="5825"/>
                    <a:pt x="18581" y="5884"/>
                    <a:pt x="18614" y="5944"/>
                  </a:cubicBezTo>
                  <a:cubicBezTo>
                    <a:pt x="18617" y="6005"/>
                    <a:pt x="18623" y="6065"/>
                    <a:pt x="18632" y="6125"/>
                  </a:cubicBezTo>
                  <a:cubicBezTo>
                    <a:pt x="18654" y="6257"/>
                    <a:pt x="18693" y="6384"/>
                    <a:pt x="18749" y="6502"/>
                  </a:cubicBezTo>
                  <a:lnTo>
                    <a:pt x="18801" y="6680"/>
                  </a:lnTo>
                  <a:cubicBezTo>
                    <a:pt x="18813" y="6708"/>
                    <a:pt x="18821" y="6738"/>
                    <a:pt x="18825" y="6768"/>
                  </a:cubicBezTo>
                  <a:cubicBezTo>
                    <a:pt x="18832" y="6809"/>
                    <a:pt x="18832" y="6850"/>
                    <a:pt x="18825" y="6890"/>
                  </a:cubicBezTo>
                  <a:lnTo>
                    <a:pt x="18843" y="6999"/>
                  </a:lnTo>
                  <a:lnTo>
                    <a:pt x="18854" y="7091"/>
                  </a:lnTo>
                  <a:lnTo>
                    <a:pt x="18867" y="7202"/>
                  </a:lnTo>
                  <a:lnTo>
                    <a:pt x="18867" y="7382"/>
                  </a:lnTo>
                  <a:lnTo>
                    <a:pt x="18792" y="7535"/>
                  </a:lnTo>
                  <a:lnTo>
                    <a:pt x="18728" y="7616"/>
                  </a:lnTo>
                  <a:lnTo>
                    <a:pt x="18674" y="7664"/>
                  </a:lnTo>
                  <a:lnTo>
                    <a:pt x="18620" y="7814"/>
                  </a:lnTo>
                  <a:lnTo>
                    <a:pt x="18620" y="7957"/>
                  </a:lnTo>
                  <a:lnTo>
                    <a:pt x="18636" y="8094"/>
                  </a:lnTo>
                  <a:lnTo>
                    <a:pt x="18646" y="8230"/>
                  </a:lnTo>
                  <a:lnTo>
                    <a:pt x="18640" y="8352"/>
                  </a:lnTo>
                  <a:lnTo>
                    <a:pt x="18598" y="8494"/>
                  </a:lnTo>
                  <a:lnTo>
                    <a:pt x="18552" y="8660"/>
                  </a:lnTo>
                  <a:lnTo>
                    <a:pt x="18594" y="8750"/>
                  </a:lnTo>
                  <a:lnTo>
                    <a:pt x="18686" y="8803"/>
                  </a:lnTo>
                  <a:lnTo>
                    <a:pt x="18784" y="8859"/>
                  </a:lnTo>
                  <a:lnTo>
                    <a:pt x="18864" y="8944"/>
                  </a:lnTo>
                  <a:lnTo>
                    <a:pt x="18992" y="8987"/>
                  </a:lnTo>
                  <a:lnTo>
                    <a:pt x="19058" y="9091"/>
                  </a:lnTo>
                  <a:lnTo>
                    <a:pt x="19149" y="9188"/>
                  </a:lnTo>
                  <a:lnTo>
                    <a:pt x="19187" y="9299"/>
                  </a:lnTo>
                  <a:lnTo>
                    <a:pt x="19193" y="9438"/>
                  </a:lnTo>
                  <a:lnTo>
                    <a:pt x="19203" y="9524"/>
                  </a:lnTo>
                  <a:lnTo>
                    <a:pt x="19175" y="9637"/>
                  </a:lnTo>
                  <a:lnTo>
                    <a:pt x="19129" y="9732"/>
                  </a:lnTo>
                  <a:lnTo>
                    <a:pt x="19099" y="9850"/>
                  </a:lnTo>
                  <a:lnTo>
                    <a:pt x="18968" y="9944"/>
                  </a:lnTo>
                  <a:lnTo>
                    <a:pt x="19059" y="10011"/>
                  </a:lnTo>
                  <a:lnTo>
                    <a:pt x="19121" y="9983"/>
                  </a:lnTo>
                  <a:lnTo>
                    <a:pt x="19127" y="10076"/>
                  </a:lnTo>
                  <a:lnTo>
                    <a:pt x="19069" y="10158"/>
                  </a:lnTo>
                  <a:lnTo>
                    <a:pt x="18953" y="10089"/>
                  </a:lnTo>
                  <a:lnTo>
                    <a:pt x="18919" y="10033"/>
                  </a:lnTo>
                  <a:lnTo>
                    <a:pt x="18849" y="9950"/>
                  </a:lnTo>
                  <a:lnTo>
                    <a:pt x="18833" y="9869"/>
                  </a:lnTo>
                  <a:lnTo>
                    <a:pt x="18833" y="9755"/>
                  </a:lnTo>
                  <a:lnTo>
                    <a:pt x="18809" y="9603"/>
                  </a:lnTo>
                  <a:lnTo>
                    <a:pt x="18773" y="9548"/>
                  </a:lnTo>
                  <a:lnTo>
                    <a:pt x="18677" y="9409"/>
                  </a:lnTo>
                  <a:cubicBezTo>
                    <a:pt x="18683" y="9382"/>
                    <a:pt x="18683" y="9354"/>
                    <a:pt x="18677" y="9328"/>
                  </a:cubicBezTo>
                  <a:cubicBezTo>
                    <a:pt x="18660" y="9261"/>
                    <a:pt x="18608" y="9215"/>
                    <a:pt x="18548" y="9214"/>
                  </a:cubicBezTo>
                  <a:lnTo>
                    <a:pt x="18524" y="9283"/>
                  </a:lnTo>
                  <a:lnTo>
                    <a:pt x="18439" y="9274"/>
                  </a:lnTo>
                  <a:lnTo>
                    <a:pt x="18391" y="9170"/>
                  </a:lnTo>
                  <a:lnTo>
                    <a:pt x="18360" y="9077"/>
                  </a:lnTo>
                  <a:lnTo>
                    <a:pt x="18312" y="8980"/>
                  </a:lnTo>
                  <a:lnTo>
                    <a:pt x="18254" y="8947"/>
                  </a:lnTo>
                  <a:lnTo>
                    <a:pt x="18202" y="8991"/>
                  </a:lnTo>
                  <a:lnTo>
                    <a:pt x="18126" y="9125"/>
                  </a:lnTo>
                  <a:lnTo>
                    <a:pt x="18116" y="9208"/>
                  </a:lnTo>
                  <a:lnTo>
                    <a:pt x="18045" y="9240"/>
                  </a:lnTo>
                  <a:cubicBezTo>
                    <a:pt x="18021" y="9248"/>
                    <a:pt x="17999" y="9265"/>
                    <a:pt x="17983" y="9289"/>
                  </a:cubicBezTo>
                  <a:cubicBezTo>
                    <a:pt x="17962" y="9320"/>
                    <a:pt x="17954" y="9359"/>
                    <a:pt x="17959" y="9398"/>
                  </a:cubicBezTo>
                  <a:lnTo>
                    <a:pt x="17889" y="9432"/>
                  </a:lnTo>
                  <a:lnTo>
                    <a:pt x="17865" y="9316"/>
                  </a:lnTo>
                  <a:cubicBezTo>
                    <a:pt x="17861" y="9286"/>
                    <a:pt x="17857" y="9256"/>
                    <a:pt x="17853" y="9226"/>
                  </a:cubicBezTo>
                  <a:cubicBezTo>
                    <a:pt x="17848" y="9184"/>
                    <a:pt x="17844" y="9142"/>
                    <a:pt x="17841" y="9101"/>
                  </a:cubicBezTo>
                  <a:lnTo>
                    <a:pt x="17811" y="8978"/>
                  </a:lnTo>
                  <a:lnTo>
                    <a:pt x="17699" y="8957"/>
                  </a:lnTo>
                  <a:lnTo>
                    <a:pt x="17699" y="9133"/>
                  </a:lnTo>
                  <a:lnTo>
                    <a:pt x="17676" y="9240"/>
                  </a:lnTo>
                  <a:lnTo>
                    <a:pt x="17580" y="9434"/>
                  </a:lnTo>
                  <a:lnTo>
                    <a:pt x="17522" y="9539"/>
                  </a:lnTo>
                  <a:lnTo>
                    <a:pt x="17459" y="9624"/>
                  </a:lnTo>
                  <a:lnTo>
                    <a:pt x="17500" y="9711"/>
                  </a:lnTo>
                  <a:lnTo>
                    <a:pt x="17578" y="9707"/>
                  </a:lnTo>
                  <a:lnTo>
                    <a:pt x="17646" y="9700"/>
                  </a:lnTo>
                  <a:lnTo>
                    <a:pt x="17712" y="9756"/>
                  </a:lnTo>
                  <a:lnTo>
                    <a:pt x="17786" y="9835"/>
                  </a:lnTo>
                  <a:lnTo>
                    <a:pt x="17826" y="9786"/>
                  </a:lnTo>
                  <a:lnTo>
                    <a:pt x="17866" y="9664"/>
                  </a:lnTo>
                  <a:lnTo>
                    <a:pt x="17963" y="9602"/>
                  </a:lnTo>
                  <a:lnTo>
                    <a:pt x="18083" y="9636"/>
                  </a:lnTo>
                  <a:lnTo>
                    <a:pt x="18197" y="9616"/>
                  </a:lnTo>
                  <a:lnTo>
                    <a:pt x="18276" y="9680"/>
                  </a:lnTo>
                  <a:cubicBezTo>
                    <a:pt x="18282" y="9705"/>
                    <a:pt x="18281" y="9731"/>
                    <a:pt x="18274" y="9755"/>
                  </a:cubicBezTo>
                  <a:cubicBezTo>
                    <a:pt x="18257" y="9808"/>
                    <a:pt x="18210" y="9840"/>
                    <a:pt x="18162" y="9833"/>
                  </a:cubicBezTo>
                  <a:cubicBezTo>
                    <a:pt x="18155" y="9874"/>
                    <a:pt x="18147" y="9915"/>
                    <a:pt x="18138" y="9956"/>
                  </a:cubicBezTo>
                  <a:cubicBezTo>
                    <a:pt x="18126" y="10010"/>
                    <a:pt x="18112" y="10063"/>
                    <a:pt x="18097" y="10116"/>
                  </a:cubicBezTo>
                  <a:cubicBezTo>
                    <a:pt x="18086" y="10143"/>
                    <a:pt x="18072" y="10169"/>
                    <a:pt x="18057" y="10194"/>
                  </a:cubicBezTo>
                  <a:cubicBezTo>
                    <a:pt x="18040" y="10224"/>
                    <a:pt x="18020" y="10252"/>
                    <a:pt x="17997" y="10277"/>
                  </a:cubicBezTo>
                  <a:cubicBezTo>
                    <a:pt x="17998" y="10320"/>
                    <a:pt x="18013" y="10362"/>
                    <a:pt x="18040" y="10393"/>
                  </a:cubicBezTo>
                  <a:cubicBezTo>
                    <a:pt x="18064" y="10421"/>
                    <a:pt x="18096" y="10439"/>
                    <a:pt x="18130" y="10444"/>
                  </a:cubicBezTo>
                  <a:lnTo>
                    <a:pt x="18237" y="10513"/>
                  </a:lnTo>
                  <a:lnTo>
                    <a:pt x="18339" y="10605"/>
                  </a:lnTo>
                  <a:lnTo>
                    <a:pt x="18405" y="10695"/>
                  </a:lnTo>
                  <a:lnTo>
                    <a:pt x="18507" y="10743"/>
                  </a:lnTo>
                  <a:lnTo>
                    <a:pt x="18585" y="10812"/>
                  </a:lnTo>
                  <a:lnTo>
                    <a:pt x="18660" y="10944"/>
                  </a:lnTo>
                  <a:lnTo>
                    <a:pt x="18643" y="11076"/>
                  </a:lnTo>
                  <a:lnTo>
                    <a:pt x="18626" y="11201"/>
                  </a:lnTo>
                  <a:lnTo>
                    <a:pt x="18690" y="11249"/>
                  </a:lnTo>
                  <a:lnTo>
                    <a:pt x="18770" y="11159"/>
                  </a:lnTo>
                  <a:lnTo>
                    <a:pt x="18844" y="11280"/>
                  </a:lnTo>
                  <a:lnTo>
                    <a:pt x="18844" y="11534"/>
                  </a:lnTo>
                  <a:cubicBezTo>
                    <a:pt x="18847" y="11572"/>
                    <a:pt x="18847" y="11611"/>
                    <a:pt x="18844" y="11650"/>
                  </a:cubicBezTo>
                  <a:cubicBezTo>
                    <a:pt x="18838" y="11724"/>
                    <a:pt x="18821" y="11797"/>
                    <a:pt x="18794" y="11865"/>
                  </a:cubicBezTo>
                  <a:lnTo>
                    <a:pt x="18788" y="11992"/>
                  </a:lnTo>
                  <a:lnTo>
                    <a:pt x="18778" y="12087"/>
                  </a:lnTo>
                  <a:lnTo>
                    <a:pt x="18754" y="12223"/>
                  </a:lnTo>
                  <a:lnTo>
                    <a:pt x="18761" y="12362"/>
                  </a:lnTo>
                  <a:lnTo>
                    <a:pt x="18748" y="12524"/>
                  </a:lnTo>
                  <a:cubicBezTo>
                    <a:pt x="18728" y="12562"/>
                    <a:pt x="18711" y="12603"/>
                    <a:pt x="18696" y="12644"/>
                  </a:cubicBezTo>
                  <a:cubicBezTo>
                    <a:pt x="18677" y="12700"/>
                    <a:pt x="18663" y="12759"/>
                    <a:pt x="18654" y="12818"/>
                  </a:cubicBezTo>
                  <a:lnTo>
                    <a:pt x="18618" y="12978"/>
                  </a:lnTo>
                  <a:lnTo>
                    <a:pt x="18584" y="13112"/>
                  </a:lnTo>
                  <a:lnTo>
                    <a:pt x="18538" y="13262"/>
                  </a:lnTo>
                  <a:lnTo>
                    <a:pt x="18492" y="13364"/>
                  </a:lnTo>
                  <a:lnTo>
                    <a:pt x="18426" y="13433"/>
                  </a:lnTo>
                  <a:lnTo>
                    <a:pt x="18368" y="13467"/>
                  </a:lnTo>
                  <a:lnTo>
                    <a:pt x="18254" y="13522"/>
                  </a:lnTo>
                  <a:lnTo>
                    <a:pt x="18200" y="13571"/>
                  </a:lnTo>
                  <a:lnTo>
                    <a:pt x="18073" y="13728"/>
                  </a:lnTo>
                  <a:lnTo>
                    <a:pt x="17997" y="13832"/>
                  </a:lnTo>
                  <a:lnTo>
                    <a:pt x="17882" y="13943"/>
                  </a:lnTo>
                  <a:lnTo>
                    <a:pt x="17824" y="13982"/>
                  </a:lnTo>
                  <a:lnTo>
                    <a:pt x="17663" y="14056"/>
                  </a:lnTo>
                  <a:lnTo>
                    <a:pt x="17593" y="14135"/>
                  </a:lnTo>
                  <a:lnTo>
                    <a:pt x="17520" y="14269"/>
                  </a:lnTo>
                  <a:lnTo>
                    <a:pt x="17593" y="14387"/>
                  </a:lnTo>
                  <a:lnTo>
                    <a:pt x="17677" y="14527"/>
                  </a:lnTo>
                  <a:lnTo>
                    <a:pt x="17643" y="14626"/>
                  </a:lnTo>
                  <a:lnTo>
                    <a:pt x="17636" y="14768"/>
                  </a:lnTo>
                  <a:lnTo>
                    <a:pt x="17568" y="14904"/>
                  </a:lnTo>
                  <a:lnTo>
                    <a:pt x="17436" y="15018"/>
                  </a:lnTo>
                  <a:cubicBezTo>
                    <a:pt x="17409" y="15023"/>
                    <a:pt x="17382" y="15020"/>
                    <a:pt x="17358" y="15008"/>
                  </a:cubicBezTo>
                  <a:cubicBezTo>
                    <a:pt x="17303" y="14984"/>
                    <a:pt x="17265" y="14924"/>
                    <a:pt x="17262" y="14857"/>
                  </a:cubicBezTo>
                  <a:cubicBezTo>
                    <a:pt x="17265" y="14804"/>
                    <a:pt x="17277" y="14752"/>
                    <a:pt x="17296" y="14704"/>
                  </a:cubicBezTo>
                  <a:cubicBezTo>
                    <a:pt x="17318" y="14649"/>
                    <a:pt x="17350" y="14599"/>
                    <a:pt x="17390" y="14559"/>
                  </a:cubicBezTo>
                  <a:lnTo>
                    <a:pt x="17402" y="14408"/>
                  </a:lnTo>
                  <a:lnTo>
                    <a:pt x="17350" y="14299"/>
                  </a:lnTo>
                  <a:lnTo>
                    <a:pt x="17205" y="14265"/>
                  </a:lnTo>
                  <a:lnTo>
                    <a:pt x="17099" y="14410"/>
                  </a:lnTo>
                  <a:cubicBezTo>
                    <a:pt x="17077" y="14469"/>
                    <a:pt x="17043" y="14522"/>
                    <a:pt x="17001" y="14563"/>
                  </a:cubicBezTo>
                  <a:cubicBezTo>
                    <a:pt x="16963" y="14600"/>
                    <a:pt x="16919" y="14627"/>
                    <a:pt x="16872" y="14644"/>
                  </a:cubicBezTo>
                  <a:lnTo>
                    <a:pt x="16764" y="14827"/>
                  </a:lnTo>
                  <a:lnTo>
                    <a:pt x="16758" y="14963"/>
                  </a:lnTo>
                  <a:lnTo>
                    <a:pt x="16816" y="15102"/>
                  </a:lnTo>
                  <a:lnTo>
                    <a:pt x="16917" y="15189"/>
                  </a:lnTo>
                  <a:lnTo>
                    <a:pt x="16995" y="15259"/>
                  </a:lnTo>
                  <a:lnTo>
                    <a:pt x="17164" y="15392"/>
                  </a:lnTo>
                  <a:lnTo>
                    <a:pt x="17290" y="15494"/>
                  </a:lnTo>
                  <a:lnTo>
                    <a:pt x="17357" y="15555"/>
                  </a:lnTo>
                  <a:lnTo>
                    <a:pt x="17423" y="15686"/>
                  </a:lnTo>
                  <a:lnTo>
                    <a:pt x="17495" y="15781"/>
                  </a:lnTo>
                  <a:lnTo>
                    <a:pt x="17557" y="15857"/>
                  </a:lnTo>
                  <a:lnTo>
                    <a:pt x="17611" y="15968"/>
                  </a:lnTo>
                  <a:lnTo>
                    <a:pt x="17617" y="16099"/>
                  </a:lnTo>
                  <a:lnTo>
                    <a:pt x="17637" y="16277"/>
                  </a:lnTo>
                  <a:lnTo>
                    <a:pt x="17613" y="16444"/>
                  </a:lnTo>
                  <a:lnTo>
                    <a:pt x="17583" y="16550"/>
                  </a:lnTo>
                  <a:lnTo>
                    <a:pt x="17433" y="16695"/>
                  </a:lnTo>
                  <a:lnTo>
                    <a:pt x="17264" y="16800"/>
                  </a:lnTo>
                  <a:lnTo>
                    <a:pt x="17168" y="16910"/>
                  </a:lnTo>
                  <a:cubicBezTo>
                    <a:pt x="17158" y="16955"/>
                    <a:pt x="17146" y="16999"/>
                    <a:pt x="17134" y="17042"/>
                  </a:cubicBezTo>
                  <a:cubicBezTo>
                    <a:pt x="17110" y="17127"/>
                    <a:pt x="17082" y="17210"/>
                    <a:pt x="17050" y="17292"/>
                  </a:cubicBezTo>
                  <a:lnTo>
                    <a:pt x="16971" y="17416"/>
                  </a:lnTo>
                  <a:lnTo>
                    <a:pt x="16887" y="17476"/>
                  </a:lnTo>
                  <a:lnTo>
                    <a:pt x="16831" y="17382"/>
                  </a:lnTo>
                  <a:cubicBezTo>
                    <a:pt x="16842" y="17347"/>
                    <a:pt x="16850" y="17310"/>
                    <a:pt x="16855" y="17273"/>
                  </a:cubicBezTo>
                  <a:cubicBezTo>
                    <a:pt x="16863" y="17213"/>
                    <a:pt x="16863" y="17153"/>
                    <a:pt x="16855" y="17093"/>
                  </a:cubicBezTo>
                  <a:lnTo>
                    <a:pt x="16716" y="17130"/>
                  </a:lnTo>
                  <a:cubicBezTo>
                    <a:pt x="16720" y="17165"/>
                    <a:pt x="16703" y="17199"/>
                    <a:pt x="16674" y="17213"/>
                  </a:cubicBezTo>
                  <a:cubicBezTo>
                    <a:pt x="16638" y="17230"/>
                    <a:pt x="16597" y="17212"/>
                    <a:pt x="16581" y="17171"/>
                  </a:cubicBezTo>
                  <a:lnTo>
                    <a:pt x="16484" y="17088"/>
                  </a:lnTo>
                  <a:lnTo>
                    <a:pt x="16420" y="16906"/>
                  </a:lnTo>
                  <a:lnTo>
                    <a:pt x="16345" y="16885"/>
                  </a:lnTo>
                  <a:lnTo>
                    <a:pt x="16272" y="16837"/>
                  </a:lnTo>
                  <a:cubicBezTo>
                    <a:pt x="16239" y="16823"/>
                    <a:pt x="16205" y="16811"/>
                    <a:pt x="16170" y="16802"/>
                  </a:cubicBezTo>
                  <a:cubicBezTo>
                    <a:pt x="16116" y="16788"/>
                    <a:pt x="16061" y="16781"/>
                    <a:pt x="16005" y="16781"/>
                  </a:cubicBezTo>
                  <a:cubicBezTo>
                    <a:pt x="15991" y="16748"/>
                    <a:pt x="15965" y="16723"/>
                    <a:pt x="15934" y="16714"/>
                  </a:cubicBezTo>
                  <a:cubicBezTo>
                    <a:pt x="15886" y="16700"/>
                    <a:pt x="15835" y="16726"/>
                    <a:pt x="15811" y="16776"/>
                  </a:cubicBezTo>
                  <a:lnTo>
                    <a:pt x="15872" y="16973"/>
                  </a:lnTo>
                  <a:cubicBezTo>
                    <a:pt x="15869" y="17007"/>
                    <a:pt x="15863" y="17041"/>
                    <a:pt x="15854" y="17074"/>
                  </a:cubicBezTo>
                  <a:cubicBezTo>
                    <a:pt x="15840" y="17130"/>
                    <a:pt x="15819" y="17183"/>
                    <a:pt x="15792" y="17232"/>
                  </a:cubicBezTo>
                  <a:lnTo>
                    <a:pt x="15763" y="17357"/>
                  </a:lnTo>
                  <a:lnTo>
                    <a:pt x="15740" y="17479"/>
                  </a:lnTo>
                  <a:lnTo>
                    <a:pt x="15788" y="17534"/>
                  </a:lnTo>
                  <a:lnTo>
                    <a:pt x="15856" y="17571"/>
                  </a:lnTo>
                  <a:lnTo>
                    <a:pt x="15904" y="17640"/>
                  </a:lnTo>
                  <a:lnTo>
                    <a:pt x="16048" y="17874"/>
                  </a:lnTo>
                  <a:lnTo>
                    <a:pt x="16109" y="17999"/>
                  </a:lnTo>
                  <a:lnTo>
                    <a:pt x="16227" y="17999"/>
                  </a:lnTo>
                  <a:lnTo>
                    <a:pt x="16289" y="17992"/>
                  </a:lnTo>
                  <a:lnTo>
                    <a:pt x="16383" y="18054"/>
                  </a:lnTo>
                  <a:lnTo>
                    <a:pt x="16450" y="18110"/>
                  </a:lnTo>
                  <a:lnTo>
                    <a:pt x="16524" y="18154"/>
                  </a:lnTo>
                  <a:lnTo>
                    <a:pt x="16592" y="18218"/>
                  </a:lnTo>
                  <a:lnTo>
                    <a:pt x="16628" y="18311"/>
                  </a:lnTo>
                  <a:lnTo>
                    <a:pt x="16662" y="18452"/>
                  </a:lnTo>
                  <a:lnTo>
                    <a:pt x="16732" y="18566"/>
                  </a:lnTo>
                  <a:lnTo>
                    <a:pt x="16780" y="18628"/>
                  </a:lnTo>
                  <a:lnTo>
                    <a:pt x="16815" y="18695"/>
                  </a:lnTo>
                  <a:lnTo>
                    <a:pt x="16927" y="18920"/>
                  </a:lnTo>
                  <a:lnTo>
                    <a:pt x="16981" y="18961"/>
                  </a:lnTo>
                  <a:lnTo>
                    <a:pt x="16965" y="19077"/>
                  </a:lnTo>
                  <a:lnTo>
                    <a:pt x="16973" y="19201"/>
                  </a:lnTo>
                  <a:lnTo>
                    <a:pt x="16903" y="19278"/>
                  </a:lnTo>
                  <a:cubicBezTo>
                    <a:pt x="16882" y="19321"/>
                    <a:pt x="16837" y="19340"/>
                    <a:pt x="16796" y="19323"/>
                  </a:cubicBezTo>
                  <a:cubicBezTo>
                    <a:pt x="16774" y="19314"/>
                    <a:pt x="16756" y="19296"/>
                    <a:pt x="16746" y="19273"/>
                  </a:cubicBezTo>
                  <a:cubicBezTo>
                    <a:pt x="16736" y="19250"/>
                    <a:pt x="16733" y="19223"/>
                    <a:pt x="16740" y="19196"/>
                  </a:cubicBezTo>
                  <a:lnTo>
                    <a:pt x="16722" y="19351"/>
                  </a:lnTo>
                  <a:lnTo>
                    <a:pt x="16764" y="19424"/>
                  </a:lnTo>
                  <a:lnTo>
                    <a:pt x="16881" y="19424"/>
                  </a:lnTo>
                  <a:lnTo>
                    <a:pt x="16939" y="19512"/>
                  </a:lnTo>
                  <a:lnTo>
                    <a:pt x="16985" y="19572"/>
                  </a:lnTo>
                  <a:lnTo>
                    <a:pt x="17053" y="19471"/>
                  </a:lnTo>
                  <a:lnTo>
                    <a:pt x="17192" y="19424"/>
                  </a:lnTo>
                  <a:lnTo>
                    <a:pt x="17240" y="19524"/>
                  </a:lnTo>
                  <a:lnTo>
                    <a:pt x="17380" y="19549"/>
                  </a:lnTo>
                  <a:lnTo>
                    <a:pt x="17456" y="19452"/>
                  </a:lnTo>
                  <a:cubicBezTo>
                    <a:pt x="17476" y="19409"/>
                    <a:pt x="17517" y="19384"/>
                    <a:pt x="17559" y="19389"/>
                  </a:cubicBezTo>
                  <a:cubicBezTo>
                    <a:pt x="17608" y="19395"/>
                    <a:pt x="17647" y="19439"/>
                    <a:pt x="17653" y="19496"/>
                  </a:cubicBezTo>
                  <a:lnTo>
                    <a:pt x="17540" y="19602"/>
                  </a:lnTo>
                  <a:lnTo>
                    <a:pt x="17332" y="19651"/>
                  </a:lnTo>
                  <a:lnTo>
                    <a:pt x="17249" y="19678"/>
                  </a:lnTo>
                  <a:cubicBezTo>
                    <a:pt x="17248" y="19715"/>
                    <a:pt x="17246" y="19752"/>
                    <a:pt x="17243" y="19789"/>
                  </a:cubicBezTo>
                  <a:cubicBezTo>
                    <a:pt x="17239" y="19830"/>
                    <a:pt x="17233" y="19870"/>
                    <a:pt x="17224" y="19910"/>
                  </a:cubicBezTo>
                  <a:cubicBezTo>
                    <a:pt x="17200" y="19939"/>
                    <a:pt x="17182" y="19976"/>
                    <a:pt x="17175" y="20016"/>
                  </a:cubicBezTo>
                  <a:cubicBezTo>
                    <a:pt x="17167" y="20055"/>
                    <a:pt x="17168" y="20096"/>
                    <a:pt x="17179" y="20134"/>
                  </a:cubicBezTo>
                  <a:cubicBezTo>
                    <a:pt x="17194" y="20153"/>
                    <a:pt x="17215" y="20164"/>
                    <a:pt x="17237" y="20166"/>
                  </a:cubicBezTo>
                  <a:cubicBezTo>
                    <a:pt x="17273" y="20170"/>
                    <a:pt x="17306" y="20148"/>
                    <a:pt x="17339" y="20132"/>
                  </a:cubicBezTo>
                  <a:cubicBezTo>
                    <a:pt x="17390" y="20106"/>
                    <a:pt x="17443" y="20090"/>
                    <a:pt x="17498" y="20085"/>
                  </a:cubicBezTo>
                  <a:lnTo>
                    <a:pt x="17633" y="20097"/>
                  </a:lnTo>
                  <a:lnTo>
                    <a:pt x="17739" y="20097"/>
                  </a:lnTo>
                  <a:lnTo>
                    <a:pt x="17853" y="20055"/>
                  </a:lnTo>
                  <a:lnTo>
                    <a:pt x="17928" y="20016"/>
                  </a:lnTo>
                  <a:lnTo>
                    <a:pt x="18088" y="19882"/>
                  </a:lnTo>
                  <a:lnTo>
                    <a:pt x="18190" y="19861"/>
                  </a:lnTo>
                  <a:lnTo>
                    <a:pt x="18338" y="19813"/>
                  </a:lnTo>
                  <a:lnTo>
                    <a:pt x="18437" y="19787"/>
                  </a:lnTo>
                  <a:lnTo>
                    <a:pt x="18586" y="19718"/>
                  </a:lnTo>
                  <a:lnTo>
                    <a:pt x="18676" y="19738"/>
                  </a:lnTo>
                  <a:lnTo>
                    <a:pt x="18731" y="19812"/>
                  </a:lnTo>
                  <a:lnTo>
                    <a:pt x="18828" y="19784"/>
                  </a:lnTo>
                  <a:lnTo>
                    <a:pt x="18946" y="19749"/>
                  </a:lnTo>
                  <a:lnTo>
                    <a:pt x="19089" y="19668"/>
                  </a:lnTo>
                  <a:lnTo>
                    <a:pt x="19189" y="19585"/>
                  </a:lnTo>
                  <a:lnTo>
                    <a:pt x="19342" y="19469"/>
                  </a:lnTo>
                  <a:lnTo>
                    <a:pt x="19486" y="19425"/>
                  </a:lnTo>
                  <a:lnTo>
                    <a:pt x="19602" y="19377"/>
                  </a:lnTo>
                  <a:lnTo>
                    <a:pt x="19649" y="19317"/>
                  </a:lnTo>
                  <a:lnTo>
                    <a:pt x="19713" y="19254"/>
                  </a:lnTo>
                  <a:lnTo>
                    <a:pt x="19775" y="19215"/>
                  </a:lnTo>
                  <a:lnTo>
                    <a:pt x="19939" y="19129"/>
                  </a:lnTo>
                  <a:lnTo>
                    <a:pt x="19999" y="19053"/>
                  </a:lnTo>
                  <a:lnTo>
                    <a:pt x="20069" y="18977"/>
                  </a:lnTo>
                  <a:cubicBezTo>
                    <a:pt x="20101" y="18956"/>
                    <a:pt x="20134" y="18937"/>
                    <a:pt x="20167" y="18919"/>
                  </a:cubicBezTo>
                  <a:cubicBezTo>
                    <a:pt x="20238" y="18881"/>
                    <a:pt x="20311" y="18849"/>
                    <a:pt x="20386" y="18824"/>
                  </a:cubicBezTo>
                  <a:lnTo>
                    <a:pt x="20450" y="18785"/>
                  </a:lnTo>
                  <a:lnTo>
                    <a:pt x="20516" y="18669"/>
                  </a:lnTo>
                  <a:cubicBezTo>
                    <a:pt x="20515" y="18643"/>
                    <a:pt x="20519" y="18617"/>
                    <a:pt x="20528" y="18593"/>
                  </a:cubicBezTo>
                  <a:cubicBezTo>
                    <a:pt x="20549" y="18541"/>
                    <a:pt x="20591" y="18504"/>
                    <a:pt x="20641" y="18496"/>
                  </a:cubicBezTo>
                  <a:cubicBezTo>
                    <a:pt x="20669" y="18494"/>
                    <a:pt x="20697" y="18487"/>
                    <a:pt x="20723" y="18475"/>
                  </a:cubicBezTo>
                  <a:cubicBezTo>
                    <a:pt x="20775" y="18452"/>
                    <a:pt x="20819" y="18410"/>
                    <a:pt x="20850" y="18357"/>
                  </a:cubicBezTo>
                  <a:lnTo>
                    <a:pt x="20910" y="18315"/>
                  </a:lnTo>
                  <a:lnTo>
                    <a:pt x="20982" y="18211"/>
                  </a:lnTo>
                  <a:lnTo>
                    <a:pt x="21046" y="18112"/>
                  </a:lnTo>
                  <a:cubicBezTo>
                    <a:pt x="21062" y="18061"/>
                    <a:pt x="21082" y="18012"/>
                    <a:pt x="21106" y="17966"/>
                  </a:cubicBezTo>
                  <a:cubicBezTo>
                    <a:pt x="21136" y="17909"/>
                    <a:pt x="21173" y="17857"/>
                    <a:pt x="21214" y="17811"/>
                  </a:cubicBezTo>
                  <a:lnTo>
                    <a:pt x="21331" y="17756"/>
                  </a:lnTo>
                  <a:lnTo>
                    <a:pt x="21303" y="17850"/>
                  </a:lnTo>
                  <a:cubicBezTo>
                    <a:pt x="21282" y="17880"/>
                    <a:pt x="21261" y="17910"/>
                    <a:pt x="21240" y="17941"/>
                  </a:cubicBezTo>
                  <a:cubicBezTo>
                    <a:pt x="21206" y="17991"/>
                    <a:pt x="21173" y="18042"/>
                    <a:pt x="21140" y="18093"/>
                  </a:cubicBezTo>
                  <a:cubicBezTo>
                    <a:pt x="21111" y="18137"/>
                    <a:pt x="21081" y="18180"/>
                    <a:pt x="21049" y="18221"/>
                  </a:cubicBezTo>
                  <a:cubicBezTo>
                    <a:pt x="20946" y="18353"/>
                    <a:pt x="20827" y="18468"/>
                    <a:pt x="20695" y="18561"/>
                  </a:cubicBezTo>
                  <a:lnTo>
                    <a:pt x="20598" y="18658"/>
                  </a:lnTo>
                  <a:cubicBezTo>
                    <a:pt x="20607" y="18693"/>
                    <a:pt x="20609" y="18730"/>
                    <a:pt x="20604" y="18766"/>
                  </a:cubicBezTo>
                  <a:cubicBezTo>
                    <a:pt x="20588" y="18879"/>
                    <a:pt x="20510" y="18966"/>
                    <a:pt x="20411" y="18979"/>
                  </a:cubicBezTo>
                  <a:cubicBezTo>
                    <a:pt x="20376" y="19034"/>
                    <a:pt x="20343" y="19091"/>
                    <a:pt x="20311" y="19148"/>
                  </a:cubicBezTo>
                  <a:cubicBezTo>
                    <a:pt x="20282" y="19202"/>
                    <a:pt x="20253" y="19256"/>
                    <a:pt x="20215" y="19301"/>
                  </a:cubicBezTo>
                  <a:cubicBezTo>
                    <a:pt x="20184" y="19336"/>
                    <a:pt x="20148" y="19363"/>
                    <a:pt x="20108" y="19382"/>
                  </a:cubicBezTo>
                  <a:lnTo>
                    <a:pt x="19940" y="19354"/>
                  </a:lnTo>
                  <a:lnTo>
                    <a:pt x="20080" y="19165"/>
                  </a:lnTo>
                  <a:lnTo>
                    <a:pt x="20174" y="19137"/>
                  </a:lnTo>
                  <a:lnTo>
                    <a:pt x="20262" y="19012"/>
                  </a:lnTo>
                  <a:lnTo>
                    <a:pt x="20148" y="19047"/>
                  </a:lnTo>
                  <a:lnTo>
                    <a:pt x="20078" y="19082"/>
                  </a:lnTo>
                  <a:lnTo>
                    <a:pt x="19988" y="19179"/>
                  </a:lnTo>
                  <a:cubicBezTo>
                    <a:pt x="19967" y="19209"/>
                    <a:pt x="19943" y="19237"/>
                    <a:pt x="19916" y="19262"/>
                  </a:cubicBezTo>
                  <a:cubicBezTo>
                    <a:pt x="19878" y="19297"/>
                    <a:pt x="19835" y="19324"/>
                    <a:pt x="19791" y="19350"/>
                  </a:cubicBezTo>
                  <a:cubicBezTo>
                    <a:pt x="19751" y="19374"/>
                    <a:pt x="19711" y="19397"/>
                    <a:pt x="19671" y="19419"/>
                  </a:cubicBezTo>
                  <a:lnTo>
                    <a:pt x="19578" y="19463"/>
                  </a:lnTo>
                  <a:lnTo>
                    <a:pt x="19444" y="19530"/>
                  </a:lnTo>
                  <a:lnTo>
                    <a:pt x="19322" y="19620"/>
                  </a:lnTo>
                  <a:cubicBezTo>
                    <a:pt x="19275" y="19676"/>
                    <a:pt x="19222" y="19724"/>
                    <a:pt x="19165" y="19763"/>
                  </a:cubicBezTo>
                  <a:cubicBezTo>
                    <a:pt x="19107" y="19803"/>
                    <a:pt x="19045" y="19833"/>
                    <a:pt x="18980" y="19854"/>
                  </a:cubicBezTo>
                  <a:cubicBezTo>
                    <a:pt x="18942" y="19865"/>
                    <a:pt x="18904" y="19876"/>
                    <a:pt x="18866" y="19888"/>
                  </a:cubicBezTo>
                  <a:cubicBezTo>
                    <a:pt x="18783" y="19914"/>
                    <a:pt x="18699" y="19940"/>
                    <a:pt x="18617" y="19969"/>
                  </a:cubicBezTo>
                  <a:cubicBezTo>
                    <a:pt x="18571" y="19992"/>
                    <a:pt x="18524" y="20013"/>
                    <a:pt x="18476" y="20034"/>
                  </a:cubicBezTo>
                  <a:cubicBezTo>
                    <a:pt x="18431" y="20053"/>
                    <a:pt x="18386" y="20070"/>
                    <a:pt x="18340" y="20087"/>
                  </a:cubicBezTo>
                  <a:cubicBezTo>
                    <a:pt x="18309" y="20102"/>
                    <a:pt x="18278" y="20117"/>
                    <a:pt x="18247" y="20133"/>
                  </a:cubicBezTo>
                  <a:cubicBezTo>
                    <a:pt x="18182" y="20167"/>
                    <a:pt x="18117" y="20203"/>
                    <a:pt x="18053" y="20242"/>
                  </a:cubicBezTo>
                  <a:lnTo>
                    <a:pt x="17728" y="20325"/>
                  </a:lnTo>
                  <a:lnTo>
                    <a:pt x="17372" y="20415"/>
                  </a:lnTo>
                  <a:cubicBezTo>
                    <a:pt x="17344" y="20407"/>
                    <a:pt x="17315" y="20409"/>
                    <a:pt x="17288" y="20422"/>
                  </a:cubicBezTo>
                  <a:cubicBezTo>
                    <a:pt x="17235" y="20448"/>
                    <a:pt x="17202" y="20509"/>
                    <a:pt x="17204" y="20575"/>
                  </a:cubicBezTo>
                  <a:lnTo>
                    <a:pt x="17087" y="20483"/>
                  </a:lnTo>
                  <a:cubicBezTo>
                    <a:pt x="17061" y="20489"/>
                    <a:pt x="17034" y="20475"/>
                    <a:pt x="17021" y="20448"/>
                  </a:cubicBezTo>
                  <a:cubicBezTo>
                    <a:pt x="16997" y="20396"/>
                    <a:pt x="17028" y="20333"/>
                    <a:pt x="17079" y="20332"/>
                  </a:cubicBezTo>
                  <a:cubicBezTo>
                    <a:pt x="17065" y="20293"/>
                    <a:pt x="17036" y="20263"/>
                    <a:pt x="17001" y="20249"/>
                  </a:cubicBezTo>
                  <a:cubicBezTo>
                    <a:pt x="16951" y="20230"/>
                    <a:pt x="16897" y="20245"/>
                    <a:pt x="16861" y="20288"/>
                  </a:cubicBezTo>
                  <a:lnTo>
                    <a:pt x="16748" y="20281"/>
                  </a:lnTo>
                  <a:lnTo>
                    <a:pt x="16402" y="20084"/>
                  </a:lnTo>
                  <a:cubicBezTo>
                    <a:pt x="16357" y="20073"/>
                    <a:pt x="16314" y="20050"/>
                    <a:pt x="16279" y="20015"/>
                  </a:cubicBezTo>
                  <a:cubicBezTo>
                    <a:pt x="16239" y="19977"/>
                    <a:pt x="16209" y="19928"/>
                    <a:pt x="16192" y="19872"/>
                  </a:cubicBezTo>
                  <a:lnTo>
                    <a:pt x="16066" y="19698"/>
                  </a:lnTo>
                  <a:lnTo>
                    <a:pt x="15915" y="19517"/>
                  </a:lnTo>
                  <a:lnTo>
                    <a:pt x="15785" y="19421"/>
                  </a:lnTo>
                  <a:lnTo>
                    <a:pt x="15762" y="19360"/>
                  </a:lnTo>
                  <a:lnTo>
                    <a:pt x="15647" y="19258"/>
                  </a:lnTo>
                  <a:lnTo>
                    <a:pt x="15574" y="19232"/>
                  </a:lnTo>
                  <a:lnTo>
                    <a:pt x="15482" y="19232"/>
                  </a:lnTo>
                  <a:lnTo>
                    <a:pt x="15415" y="19294"/>
                  </a:lnTo>
                  <a:lnTo>
                    <a:pt x="15421" y="19158"/>
                  </a:lnTo>
                  <a:lnTo>
                    <a:pt x="15404" y="19068"/>
                  </a:lnTo>
                  <a:lnTo>
                    <a:pt x="15229" y="19019"/>
                  </a:lnTo>
                  <a:lnTo>
                    <a:pt x="15095" y="18950"/>
                  </a:lnTo>
                  <a:lnTo>
                    <a:pt x="15050" y="18841"/>
                  </a:lnTo>
                  <a:lnTo>
                    <a:pt x="14913" y="18702"/>
                  </a:lnTo>
                  <a:lnTo>
                    <a:pt x="14922" y="18563"/>
                  </a:lnTo>
                  <a:cubicBezTo>
                    <a:pt x="14944" y="18547"/>
                    <a:pt x="14969" y="18536"/>
                    <a:pt x="14995" y="18533"/>
                  </a:cubicBezTo>
                  <a:cubicBezTo>
                    <a:pt x="15045" y="18527"/>
                    <a:pt x="15094" y="18547"/>
                    <a:pt x="15130" y="18586"/>
                  </a:cubicBezTo>
                  <a:lnTo>
                    <a:pt x="15250" y="18579"/>
                  </a:lnTo>
                  <a:cubicBezTo>
                    <a:pt x="15275" y="18565"/>
                    <a:pt x="15303" y="18558"/>
                    <a:pt x="15331" y="18558"/>
                  </a:cubicBezTo>
                  <a:cubicBezTo>
                    <a:pt x="15371" y="18559"/>
                    <a:pt x="15410" y="18575"/>
                    <a:pt x="15441" y="18605"/>
                  </a:cubicBezTo>
                  <a:cubicBezTo>
                    <a:pt x="15463" y="18645"/>
                    <a:pt x="15493" y="18677"/>
                    <a:pt x="15529" y="18699"/>
                  </a:cubicBezTo>
                  <a:cubicBezTo>
                    <a:pt x="15566" y="18722"/>
                    <a:pt x="15608" y="18732"/>
                    <a:pt x="15648" y="18746"/>
                  </a:cubicBezTo>
                  <a:cubicBezTo>
                    <a:pt x="15700" y="18763"/>
                    <a:pt x="15751" y="18785"/>
                    <a:pt x="15800" y="18813"/>
                  </a:cubicBezTo>
                  <a:lnTo>
                    <a:pt x="15933" y="18847"/>
                  </a:lnTo>
                  <a:lnTo>
                    <a:pt x="16015" y="18921"/>
                  </a:lnTo>
                  <a:lnTo>
                    <a:pt x="16117" y="18979"/>
                  </a:lnTo>
                  <a:lnTo>
                    <a:pt x="16310" y="18979"/>
                  </a:lnTo>
                  <a:cubicBezTo>
                    <a:pt x="16320" y="18986"/>
                    <a:pt x="16331" y="18992"/>
                    <a:pt x="16342" y="18996"/>
                  </a:cubicBezTo>
                  <a:cubicBezTo>
                    <a:pt x="16366" y="19006"/>
                    <a:pt x="16392" y="19009"/>
                    <a:pt x="16417" y="19014"/>
                  </a:cubicBezTo>
                  <a:cubicBezTo>
                    <a:pt x="16466" y="19024"/>
                    <a:pt x="16514" y="19042"/>
                    <a:pt x="16559" y="19067"/>
                  </a:cubicBezTo>
                  <a:lnTo>
                    <a:pt x="16667" y="19019"/>
                  </a:lnTo>
                  <a:lnTo>
                    <a:pt x="16539" y="18952"/>
                  </a:lnTo>
                  <a:lnTo>
                    <a:pt x="16313" y="18910"/>
                  </a:lnTo>
                  <a:cubicBezTo>
                    <a:pt x="16263" y="18924"/>
                    <a:pt x="16210" y="18899"/>
                    <a:pt x="16184" y="18848"/>
                  </a:cubicBezTo>
                  <a:cubicBezTo>
                    <a:pt x="16164" y="18807"/>
                    <a:pt x="16164" y="18757"/>
                    <a:pt x="16184" y="18716"/>
                  </a:cubicBezTo>
                  <a:lnTo>
                    <a:pt x="16129" y="18671"/>
                  </a:lnTo>
                  <a:lnTo>
                    <a:pt x="16092" y="18488"/>
                  </a:lnTo>
                  <a:lnTo>
                    <a:pt x="16068" y="18412"/>
                  </a:lnTo>
                  <a:lnTo>
                    <a:pt x="15974" y="18266"/>
                  </a:lnTo>
                  <a:cubicBezTo>
                    <a:pt x="15960" y="18231"/>
                    <a:pt x="15942" y="18198"/>
                    <a:pt x="15920" y="18169"/>
                  </a:cubicBezTo>
                  <a:cubicBezTo>
                    <a:pt x="15869" y="18102"/>
                    <a:pt x="15800" y="18057"/>
                    <a:pt x="15725" y="18041"/>
                  </a:cubicBezTo>
                  <a:lnTo>
                    <a:pt x="15635" y="18014"/>
                  </a:lnTo>
                  <a:lnTo>
                    <a:pt x="15589" y="17891"/>
                  </a:lnTo>
                  <a:lnTo>
                    <a:pt x="15546" y="17748"/>
                  </a:lnTo>
                  <a:cubicBezTo>
                    <a:pt x="15546" y="17677"/>
                    <a:pt x="15546" y="17606"/>
                    <a:pt x="15546" y="17535"/>
                  </a:cubicBezTo>
                  <a:cubicBezTo>
                    <a:pt x="15546" y="17477"/>
                    <a:pt x="15546" y="17419"/>
                    <a:pt x="15546" y="17362"/>
                  </a:cubicBezTo>
                  <a:lnTo>
                    <a:pt x="15490" y="17248"/>
                  </a:lnTo>
                  <a:lnTo>
                    <a:pt x="15426" y="17149"/>
                  </a:lnTo>
                  <a:lnTo>
                    <a:pt x="15420" y="17056"/>
                  </a:lnTo>
                  <a:cubicBezTo>
                    <a:pt x="15443" y="17028"/>
                    <a:pt x="15460" y="16993"/>
                    <a:pt x="15468" y="16955"/>
                  </a:cubicBezTo>
                  <a:cubicBezTo>
                    <a:pt x="15479" y="16897"/>
                    <a:pt x="15471" y="16837"/>
                    <a:pt x="15456" y="16781"/>
                  </a:cubicBezTo>
                  <a:cubicBezTo>
                    <a:pt x="15434" y="16699"/>
                    <a:pt x="15398" y="16622"/>
                    <a:pt x="15365" y="16545"/>
                  </a:cubicBezTo>
                  <a:cubicBezTo>
                    <a:pt x="15338" y="16481"/>
                    <a:pt x="15312" y="16416"/>
                    <a:pt x="15287" y="16351"/>
                  </a:cubicBezTo>
                  <a:lnTo>
                    <a:pt x="15233" y="16185"/>
                  </a:lnTo>
                  <a:lnTo>
                    <a:pt x="15175" y="16127"/>
                  </a:lnTo>
                  <a:cubicBezTo>
                    <a:pt x="15141" y="16135"/>
                    <a:pt x="15110" y="16151"/>
                    <a:pt x="15082" y="16173"/>
                  </a:cubicBezTo>
                  <a:cubicBezTo>
                    <a:pt x="15049" y="16200"/>
                    <a:pt x="15022" y="16236"/>
                    <a:pt x="15004" y="16278"/>
                  </a:cubicBezTo>
                  <a:lnTo>
                    <a:pt x="14928" y="16337"/>
                  </a:lnTo>
                  <a:lnTo>
                    <a:pt x="14836" y="16416"/>
                  </a:lnTo>
                  <a:lnTo>
                    <a:pt x="14697" y="16436"/>
                  </a:lnTo>
                  <a:lnTo>
                    <a:pt x="14625" y="16429"/>
                  </a:lnTo>
                  <a:lnTo>
                    <a:pt x="14591" y="16219"/>
                  </a:lnTo>
                  <a:lnTo>
                    <a:pt x="14593" y="16108"/>
                  </a:lnTo>
                  <a:lnTo>
                    <a:pt x="14563" y="15944"/>
                  </a:lnTo>
                  <a:lnTo>
                    <a:pt x="14495" y="15830"/>
                  </a:lnTo>
                  <a:lnTo>
                    <a:pt x="14410" y="15736"/>
                  </a:lnTo>
                  <a:lnTo>
                    <a:pt x="14181" y="15569"/>
                  </a:lnTo>
                  <a:cubicBezTo>
                    <a:pt x="14143" y="15549"/>
                    <a:pt x="14110" y="15518"/>
                    <a:pt x="14084" y="15479"/>
                  </a:cubicBezTo>
                  <a:cubicBezTo>
                    <a:pt x="14040" y="15412"/>
                    <a:pt x="14022" y="15326"/>
                    <a:pt x="14034" y="15243"/>
                  </a:cubicBezTo>
                  <a:cubicBezTo>
                    <a:pt x="14035" y="15188"/>
                    <a:pt x="14019" y="15134"/>
                    <a:pt x="13989" y="15090"/>
                  </a:cubicBezTo>
                  <a:cubicBezTo>
                    <a:pt x="13954" y="15039"/>
                    <a:pt x="13903" y="15006"/>
                    <a:pt x="13847" y="14998"/>
                  </a:cubicBezTo>
                  <a:lnTo>
                    <a:pt x="13762" y="15095"/>
                  </a:lnTo>
                  <a:cubicBezTo>
                    <a:pt x="13736" y="15117"/>
                    <a:pt x="13710" y="15138"/>
                    <a:pt x="13683" y="15158"/>
                  </a:cubicBezTo>
                  <a:cubicBezTo>
                    <a:pt x="13641" y="15188"/>
                    <a:pt x="13598" y="15217"/>
                    <a:pt x="13554" y="15243"/>
                  </a:cubicBezTo>
                  <a:lnTo>
                    <a:pt x="13393" y="15305"/>
                  </a:lnTo>
                  <a:lnTo>
                    <a:pt x="13262" y="15351"/>
                  </a:lnTo>
                  <a:lnTo>
                    <a:pt x="13126" y="15337"/>
                  </a:lnTo>
                  <a:lnTo>
                    <a:pt x="13009" y="15358"/>
                  </a:lnTo>
                  <a:lnTo>
                    <a:pt x="12999" y="15465"/>
                  </a:lnTo>
                  <a:cubicBezTo>
                    <a:pt x="12993" y="15508"/>
                    <a:pt x="12981" y="15550"/>
                    <a:pt x="12962" y="15587"/>
                  </a:cubicBezTo>
                  <a:cubicBezTo>
                    <a:pt x="12930" y="15652"/>
                    <a:pt x="12881" y="15704"/>
                    <a:pt x="12823" y="15736"/>
                  </a:cubicBezTo>
                  <a:lnTo>
                    <a:pt x="12743" y="15796"/>
                  </a:lnTo>
                  <a:cubicBezTo>
                    <a:pt x="12724" y="15835"/>
                    <a:pt x="12701" y="15872"/>
                    <a:pt x="12675" y="15907"/>
                  </a:cubicBezTo>
                  <a:cubicBezTo>
                    <a:pt x="12628" y="15970"/>
                    <a:pt x="12572" y="16022"/>
                    <a:pt x="12518" y="16078"/>
                  </a:cubicBezTo>
                  <a:cubicBezTo>
                    <a:pt x="12477" y="16120"/>
                    <a:pt x="12437" y="16164"/>
                    <a:pt x="12399" y="16210"/>
                  </a:cubicBezTo>
                  <a:cubicBezTo>
                    <a:pt x="12372" y="16241"/>
                    <a:pt x="12343" y="16269"/>
                    <a:pt x="12311" y="16293"/>
                  </a:cubicBezTo>
                  <a:cubicBezTo>
                    <a:pt x="12277" y="16318"/>
                    <a:pt x="12240" y="16338"/>
                    <a:pt x="12202" y="16353"/>
                  </a:cubicBezTo>
                  <a:cubicBezTo>
                    <a:pt x="12152" y="16366"/>
                    <a:pt x="12105" y="16390"/>
                    <a:pt x="12063" y="16423"/>
                  </a:cubicBezTo>
                  <a:cubicBezTo>
                    <a:pt x="12018" y="16458"/>
                    <a:pt x="11980" y="16503"/>
                    <a:pt x="11950" y="16555"/>
                  </a:cubicBezTo>
                  <a:cubicBezTo>
                    <a:pt x="11893" y="16590"/>
                    <a:pt x="11836" y="16626"/>
                    <a:pt x="11779" y="16663"/>
                  </a:cubicBezTo>
                  <a:cubicBezTo>
                    <a:pt x="11737" y="16691"/>
                    <a:pt x="11695" y="16718"/>
                    <a:pt x="11653" y="16746"/>
                  </a:cubicBezTo>
                  <a:lnTo>
                    <a:pt x="11605" y="16813"/>
                  </a:lnTo>
                  <a:lnTo>
                    <a:pt x="11600" y="16987"/>
                  </a:lnTo>
                  <a:lnTo>
                    <a:pt x="11631" y="17158"/>
                  </a:lnTo>
                  <a:lnTo>
                    <a:pt x="11635" y="17311"/>
                  </a:lnTo>
                  <a:lnTo>
                    <a:pt x="11635" y="17490"/>
                  </a:lnTo>
                  <a:lnTo>
                    <a:pt x="11601" y="17658"/>
                  </a:lnTo>
                  <a:lnTo>
                    <a:pt x="11601" y="17846"/>
                  </a:lnTo>
                  <a:lnTo>
                    <a:pt x="11545" y="17992"/>
                  </a:lnTo>
                  <a:cubicBezTo>
                    <a:pt x="11502" y="17998"/>
                    <a:pt x="11463" y="18023"/>
                    <a:pt x="11436" y="18061"/>
                  </a:cubicBezTo>
                  <a:cubicBezTo>
                    <a:pt x="11389" y="18127"/>
                    <a:pt x="11384" y="18220"/>
                    <a:pt x="11423" y="18293"/>
                  </a:cubicBezTo>
                  <a:cubicBezTo>
                    <a:pt x="11408" y="18312"/>
                    <a:pt x="11392" y="18330"/>
                    <a:pt x="11374" y="18346"/>
                  </a:cubicBezTo>
                  <a:cubicBezTo>
                    <a:pt x="11337" y="18380"/>
                    <a:pt x="11294" y="18406"/>
                    <a:pt x="11249" y="18422"/>
                  </a:cubicBezTo>
                  <a:lnTo>
                    <a:pt x="11126" y="18475"/>
                  </a:lnTo>
                  <a:lnTo>
                    <a:pt x="11059" y="18480"/>
                  </a:lnTo>
                  <a:lnTo>
                    <a:pt x="10976" y="18431"/>
                  </a:lnTo>
                  <a:lnTo>
                    <a:pt x="10881" y="18320"/>
                  </a:lnTo>
                  <a:lnTo>
                    <a:pt x="10821" y="18218"/>
                  </a:lnTo>
                  <a:lnTo>
                    <a:pt x="10773" y="18044"/>
                  </a:lnTo>
                  <a:lnTo>
                    <a:pt x="10756" y="17922"/>
                  </a:lnTo>
                  <a:lnTo>
                    <a:pt x="10676" y="17775"/>
                  </a:lnTo>
                  <a:lnTo>
                    <a:pt x="10591" y="17699"/>
                  </a:lnTo>
                  <a:lnTo>
                    <a:pt x="10518" y="17512"/>
                  </a:lnTo>
                  <a:lnTo>
                    <a:pt x="10459" y="17386"/>
                  </a:lnTo>
                  <a:lnTo>
                    <a:pt x="10429" y="17283"/>
                  </a:lnTo>
                  <a:cubicBezTo>
                    <a:pt x="10421" y="17238"/>
                    <a:pt x="10409" y="17195"/>
                    <a:pt x="10393" y="17153"/>
                  </a:cubicBezTo>
                  <a:cubicBezTo>
                    <a:pt x="10371" y="17098"/>
                    <a:pt x="10343" y="17047"/>
                    <a:pt x="10309" y="17001"/>
                  </a:cubicBezTo>
                  <a:lnTo>
                    <a:pt x="10248" y="16876"/>
                  </a:lnTo>
                  <a:lnTo>
                    <a:pt x="10194" y="16723"/>
                  </a:lnTo>
                  <a:lnTo>
                    <a:pt x="10118" y="16387"/>
                  </a:lnTo>
                  <a:lnTo>
                    <a:pt x="10118" y="16125"/>
                  </a:lnTo>
                  <a:cubicBezTo>
                    <a:pt x="10118" y="16079"/>
                    <a:pt x="10118" y="16033"/>
                    <a:pt x="10118" y="15987"/>
                  </a:cubicBezTo>
                  <a:cubicBezTo>
                    <a:pt x="10117" y="15897"/>
                    <a:pt x="10115" y="15808"/>
                    <a:pt x="10112" y="15718"/>
                  </a:cubicBezTo>
                  <a:lnTo>
                    <a:pt x="10021" y="15510"/>
                  </a:lnTo>
                  <a:lnTo>
                    <a:pt x="9917" y="15473"/>
                  </a:lnTo>
                  <a:lnTo>
                    <a:pt x="9807" y="15540"/>
                  </a:lnTo>
                  <a:lnTo>
                    <a:pt x="9702" y="15576"/>
                  </a:lnTo>
                  <a:lnTo>
                    <a:pt x="9604" y="15501"/>
                  </a:lnTo>
                  <a:lnTo>
                    <a:pt x="9518" y="15434"/>
                  </a:lnTo>
                  <a:lnTo>
                    <a:pt x="9354" y="15318"/>
                  </a:lnTo>
                  <a:lnTo>
                    <a:pt x="9312" y="15235"/>
                  </a:lnTo>
                  <a:lnTo>
                    <a:pt x="9320" y="15135"/>
                  </a:lnTo>
                  <a:lnTo>
                    <a:pt x="9349" y="15043"/>
                  </a:lnTo>
                  <a:lnTo>
                    <a:pt x="9252" y="14925"/>
                  </a:lnTo>
                  <a:cubicBezTo>
                    <a:pt x="9222" y="14896"/>
                    <a:pt x="9191" y="14869"/>
                    <a:pt x="9159" y="14844"/>
                  </a:cubicBezTo>
                  <a:cubicBezTo>
                    <a:pt x="9113" y="14807"/>
                    <a:pt x="9066" y="14774"/>
                    <a:pt x="9016" y="14744"/>
                  </a:cubicBezTo>
                  <a:lnTo>
                    <a:pt x="9004" y="14578"/>
                  </a:lnTo>
                  <a:lnTo>
                    <a:pt x="8867" y="14351"/>
                  </a:lnTo>
                  <a:lnTo>
                    <a:pt x="8718" y="14337"/>
                  </a:lnTo>
                  <a:lnTo>
                    <a:pt x="8446" y="14318"/>
                  </a:lnTo>
                  <a:lnTo>
                    <a:pt x="8237" y="14290"/>
                  </a:lnTo>
                  <a:lnTo>
                    <a:pt x="8129" y="14235"/>
                  </a:lnTo>
                  <a:lnTo>
                    <a:pt x="8021" y="14242"/>
                  </a:lnTo>
                  <a:cubicBezTo>
                    <a:pt x="7979" y="14277"/>
                    <a:pt x="7925" y="14284"/>
                    <a:pt x="7876" y="14263"/>
                  </a:cubicBezTo>
                  <a:cubicBezTo>
                    <a:pt x="7829" y="14242"/>
                    <a:pt x="7794" y="14195"/>
                    <a:pt x="7782" y="14138"/>
                  </a:cubicBezTo>
                  <a:cubicBezTo>
                    <a:pt x="7742" y="14107"/>
                    <a:pt x="7698" y="14084"/>
                    <a:pt x="7652" y="14068"/>
                  </a:cubicBezTo>
                  <a:cubicBezTo>
                    <a:pt x="7569" y="14040"/>
                    <a:pt x="7482" y="14038"/>
                    <a:pt x="7399" y="14061"/>
                  </a:cubicBezTo>
                  <a:lnTo>
                    <a:pt x="7248" y="13904"/>
                  </a:lnTo>
                  <a:lnTo>
                    <a:pt x="7291" y="13677"/>
                  </a:lnTo>
                  <a:lnTo>
                    <a:pt x="7244" y="13548"/>
                  </a:lnTo>
                  <a:lnTo>
                    <a:pt x="7098" y="13580"/>
                  </a:lnTo>
                  <a:lnTo>
                    <a:pt x="6814" y="13580"/>
                  </a:lnTo>
                  <a:lnTo>
                    <a:pt x="6626" y="13386"/>
                  </a:lnTo>
                  <a:lnTo>
                    <a:pt x="6541" y="13238"/>
                  </a:lnTo>
                  <a:cubicBezTo>
                    <a:pt x="6526" y="13193"/>
                    <a:pt x="6503" y="13152"/>
                    <a:pt x="6473" y="13118"/>
                  </a:cubicBezTo>
                  <a:cubicBezTo>
                    <a:pt x="6437" y="13076"/>
                    <a:pt x="6392" y="13046"/>
                    <a:pt x="6343" y="13030"/>
                  </a:cubicBezTo>
                  <a:cubicBezTo>
                    <a:pt x="6344" y="12983"/>
                    <a:pt x="6342" y="12936"/>
                    <a:pt x="6337" y="12889"/>
                  </a:cubicBezTo>
                  <a:cubicBezTo>
                    <a:pt x="6329" y="12807"/>
                    <a:pt x="6313" y="12726"/>
                    <a:pt x="6283" y="12651"/>
                  </a:cubicBezTo>
                  <a:cubicBezTo>
                    <a:pt x="6249" y="12563"/>
                    <a:pt x="6198" y="12485"/>
                    <a:pt x="6130" y="12429"/>
                  </a:cubicBezTo>
                  <a:cubicBezTo>
                    <a:pt x="6082" y="12389"/>
                    <a:pt x="6027" y="12361"/>
                    <a:pt x="5969" y="12348"/>
                  </a:cubicBezTo>
                  <a:lnTo>
                    <a:pt x="5954" y="12542"/>
                  </a:lnTo>
                  <a:cubicBezTo>
                    <a:pt x="5965" y="12594"/>
                    <a:pt x="5973" y="12648"/>
                    <a:pt x="5978" y="12701"/>
                  </a:cubicBezTo>
                  <a:cubicBezTo>
                    <a:pt x="5984" y="12772"/>
                    <a:pt x="5984" y="12842"/>
                    <a:pt x="5978" y="12912"/>
                  </a:cubicBezTo>
                  <a:cubicBezTo>
                    <a:pt x="6004" y="12980"/>
                    <a:pt x="6023" y="13052"/>
                    <a:pt x="6034" y="13125"/>
                  </a:cubicBezTo>
                  <a:cubicBezTo>
                    <a:pt x="6046" y="13201"/>
                    <a:pt x="6049" y="13278"/>
                    <a:pt x="6044" y="13354"/>
                  </a:cubicBezTo>
                  <a:cubicBezTo>
                    <a:pt x="6021" y="13399"/>
                    <a:pt x="6033" y="13457"/>
                    <a:pt x="6073" y="13484"/>
                  </a:cubicBezTo>
                  <a:cubicBezTo>
                    <a:pt x="6141" y="13530"/>
                    <a:pt x="6224" y="13462"/>
                    <a:pt x="6209" y="13373"/>
                  </a:cubicBezTo>
                  <a:cubicBezTo>
                    <a:pt x="6230" y="13352"/>
                    <a:pt x="6260" y="13347"/>
                    <a:pt x="6285" y="13359"/>
                  </a:cubicBezTo>
                  <a:cubicBezTo>
                    <a:pt x="6362" y="13396"/>
                    <a:pt x="6358" y="13523"/>
                    <a:pt x="6279" y="13554"/>
                  </a:cubicBezTo>
                  <a:lnTo>
                    <a:pt x="6257" y="13760"/>
                  </a:lnTo>
                  <a:lnTo>
                    <a:pt x="6330" y="13908"/>
                  </a:lnTo>
                  <a:lnTo>
                    <a:pt x="6470" y="13915"/>
                  </a:lnTo>
                  <a:lnTo>
                    <a:pt x="6606" y="13928"/>
                  </a:lnTo>
                  <a:lnTo>
                    <a:pt x="6799" y="13928"/>
                  </a:lnTo>
                  <a:cubicBezTo>
                    <a:pt x="6828" y="13893"/>
                    <a:pt x="6859" y="13860"/>
                    <a:pt x="6892" y="13829"/>
                  </a:cubicBezTo>
                  <a:cubicBezTo>
                    <a:pt x="6935" y="13787"/>
                    <a:pt x="6980" y="13750"/>
                    <a:pt x="7028" y="13717"/>
                  </a:cubicBezTo>
                  <a:lnTo>
                    <a:pt x="7153" y="13697"/>
                  </a:lnTo>
                  <a:lnTo>
                    <a:pt x="7172" y="13798"/>
                  </a:lnTo>
                  <a:lnTo>
                    <a:pt x="7108" y="13909"/>
                  </a:lnTo>
                  <a:cubicBezTo>
                    <a:pt x="7092" y="13956"/>
                    <a:pt x="7092" y="14008"/>
                    <a:pt x="7108" y="14055"/>
                  </a:cubicBezTo>
                  <a:cubicBezTo>
                    <a:pt x="7129" y="14115"/>
                    <a:pt x="7173" y="14159"/>
                    <a:pt x="7227" y="14175"/>
                  </a:cubicBezTo>
                  <a:lnTo>
                    <a:pt x="7468" y="14356"/>
                  </a:lnTo>
                  <a:lnTo>
                    <a:pt x="7490" y="14477"/>
                  </a:lnTo>
                  <a:lnTo>
                    <a:pt x="7524" y="14583"/>
                  </a:lnTo>
                  <a:cubicBezTo>
                    <a:pt x="7554" y="14623"/>
                    <a:pt x="7576" y="14671"/>
                    <a:pt x="7586" y="14722"/>
                  </a:cubicBezTo>
                  <a:cubicBezTo>
                    <a:pt x="7597" y="14771"/>
                    <a:pt x="7597" y="14823"/>
                    <a:pt x="7586" y="14873"/>
                  </a:cubicBezTo>
                  <a:lnTo>
                    <a:pt x="7532" y="14967"/>
                  </a:lnTo>
                  <a:lnTo>
                    <a:pt x="7433" y="15055"/>
                  </a:lnTo>
                  <a:lnTo>
                    <a:pt x="7433" y="15138"/>
                  </a:lnTo>
                  <a:lnTo>
                    <a:pt x="7363" y="15180"/>
                  </a:lnTo>
                  <a:lnTo>
                    <a:pt x="7303" y="15145"/>
                  </a:lnTo>
                  <a:lnTo>
                    <a:pt x="7229" y="15249"/>
                  </a:lnTo>
                  <a:lnTo>
                    <a:pt x="7223" y="15376"/>
                  </a:lnTo>
                  <a:lnTo>
                    <a:pt x="7123" y="15465"/>
                  </a:lnTo>
                  <a:lnTo>
                    <a:pt x="7038" y="15486"/>
                  </a:lnTo>
                  <a:lnTo>
                    <a:pt x="6978" y="15576"/>
                  </a:lnTo>
                  <a:lnTo>
                    <a:pt x="6918" y="15614"/>
                  </a:lnTo>
                  <a:cubicBezTo>
                    <a:pt x="6866" y="15614"/>
                    <a:pt x="6815" y="15617"/>
                    <a:pt x="6763" y="15621"/>
                  </a:cubicBezTo>
                  <a:cubicBezTo>
                    <a:pt x="6681" y="15628"/>
                    <a:pt x="6598" y="15641"/>
                    <a:pt x="6517" y="15660"/>
                  </a:cubicBezTo>
                  <a:lnTo>
                    <a:pt x="6396" y="15693"/>
                  </a:lnTo>
                  <a:lnTo>
                    <a:pt x="6267" y="15714"/>
                  </a:lnTo>
                  <a:lnTo>
                    <a:pt x="6183" y="15748"/>
                  </a:lnTo>
                  <a:lnTo>
                    <a:pt x="6093" y="15845"/>
                  </a:lnTo>
                  <a:lnTo>
                    <a:pt x="5982" y="15896"/>
                  </a:lnTo>
                  <a:lnTo>
                    <a:pt x="5844" y="15903"/>
                  </a:lnTo>
                  <a:lnTo>
                    <a:pt x="5726" y="15903"/>
                  </a:lnTo>
                  <a:cubicBezTo>
                    <a:pt x="5691" y="15908"/>
                    <a:pt x="5656" y="15915"/>
                    <a:pt x="5622" y="15924"/>
                  </a:cubicBezTo>
                  <a:cubicBezTo>
                    <a:pt x="5554" y="15941"/>
                    <a:pt x="5488" y="15964"/>
                    <a:pt x="5423" y="15993"/>
                  </a:cubicBezTo>
                  <a:cubicBezTo>
                    <a:pt x="5367" y="15995"/>
                    <a:pt x="5310" y="15992"/>
                    <a:pt x="5253" y="15986"/>
                  </a:cubicBezTo>
                  <a:cubicBezTo>
                    <a:pt x="5188" y="15980"/>
                    <a:pt x="5123" y="15968"/>
                    <a:pt x="5059" y="15952"/>
                  </a:cubicBezTo>
                  <a:lnTo>
                    <a:pt x="4827" y="15910"/>
                  </a:lnTo>
                  <a:lnTo>
                    <a:pt x="4622" y="15910"/>
                  </a:lnTo>
                  <a:lnTo>
                    <a:pt x="4537" y="15972"/>
                  </a:lnTo>
                  <a:cubicBezTo>
                    <a:pt x="4532" y="16014"/>
                    <a:pt x="4535" y="16057"/>
                    <a:pt x="4547" y="16098"/>
                  </a:cubicBezTo>
                  <a:cubicBezTo>
                    <a:pt x="4560" y="16143"/>
                    <a:pt x="4583" y="16184"/>
                    <a:pt x="4608" y="16223"/>
                  </a:cubicBezTo>
                  <a:cubicBezTo>
                    <a:pt x="4649" y="16284"/>
                    <a:pt x="4694" y="16339"/>
                    <a:pt x="4745" y="16389"/>
                  </a:cubicBezTo>
                  <a:cubicBezTo>
                    <a:pt x="4786" y="16422"/>
                    <a:pt x="4834" y="16443"/>
                    <a:pt x="4883" y="16452"/>
                  </a:cubicBezTo>
                  <a:cubicBezTo>
                    <a:pt x="4971" y="16467"/>
                    <a:pt x="5061" y="16441"/>
                    <a:pt x="5149" y="16456"/>
                  </a:cubicBezTo>
                  <a:cubicBezTo>
                    <a:pt x="5202" y="16466"/>
                    <a:pt x="5253" y="16491"/>
                    <a:pt x="5303" y="16514"/>
                  </a:cubicBezTo>
                  <a:cubicBezTo>
                    <a:pt x="5349" y="16535"/>
                    <a:pt x="5394" y="16555"/>
                    <a:pt x="5440" y="16574"/>
                  </a:cubicBezTo>
                  <a:lnTo>
                    <a:pt x="5559" y="16588"/>
                  </a:lnTo>
                  <a:cubicBezTo>
                    <a:pt x="5605" y="16588"/>
                    <a:pt x="5651" y="16590"/>
                    <a:pt x="5697" y="16595"/>
                  </a:cubicBezTo>
                  <a:cubicBezTo>
                    <a:pt x="5754" y="16601"/>
                    <a:pt x="5811" y="16611"/>
                    <a:pt x="5867" y="16625"/>
                  </a:cubicBezTo>
                  <a:lnTo>
                    <a:pt x="5903" y="16764"/>
                  </a:lnTo>
                  <a:lnTo>
                    <a:pt x="5885" y="16889"/>
                  </a:lnTo>
                  <a:lnTo>
                    <a:pt x="5903" y="16977"/>
                  </a:lnTo>
                  <a:lnTo>
                    <a:pt x="5791" y="17080"/>
                  </a:lnTo>
                  <a:lnTo>
                    <a:pt x="5755" y="17189"/>
                  </a:lnTo>
                  <a:lnTo>
                    <a:pt x="5710" y="17363"/>
                  </a:lnTo>
                  <a:lnTo>
                    <a:pt x="5654" y="17453"/>
                  </a:lnTo>
                  <a:lnTo>
                    <a:pt x="5570" y="17552"/>
                  </a:lnTo>
                  <a:lnTo>
                    <a:pt x="5524" y="17638"/>
                  </a:lnTo>
                  <a:lnTo>
                    <a:pt x="5430" y="17728"/>
                  </a:lnTo>
                  <a:lnTo>
                    <a:pt x="5378" y="17827"/>
                  </a:lnTo>
                  <a:lnTo>
                    <a:pt x="5329" y="17901"/>
                  </a:lnTo>
                  <a:lnTo>
                    <a:pt x="5285" y="17947"/>
                  </a:lnTo>
                  <a:lnTo>
                    <a:pt x="5207" y="18030"/>
                  </a:lnTo>
                  <a:lnTo>
                    <a:pt x="5088" y="18145"/>
                  </a:lnTo>
                  <a:lnTo>
                    <a:pt x="4891" y="18247"/>
                  </a:lnTo>
                  <a:lnTo>
                    <a:pt x="4765" y="18267"/>
                  </a:lnTo>
                  <a:lnTo>
                    <a:pt x="4622" y="18360"/>
                  </a:lnTo>
                  <a:lnTo>
                    <a:pt x="4507" y="18429"/>
                  </a:lnTo>
                  <a:cubicBezTo>
                    <a:pt x="4459" y="18470"/>
                    <a:pt x="4409" y="18508"/>
                    <a:pt x="4358" y="18544"/>
                  </a:cubicBezTo>
                  <a:cubicBezTo>
                    <a:pt x="4311" y="18577"/>
                    <a:pt x="4263" y="18608"/>
                    <a:pt x="4214" y="18637"/>
                  </a:cubicBezTo>
                  <a:lnTo>
                    <a:pt x="4051" y="18720"/>
                  </a:lnTo>
                  <a:lnTo>
                    <a:pt x="4029" y="18928"/>
                  </a:lnTo>
                  <a:cubicBezTo>
                    <a:pt x="3996" y="18947"/>
                    <a:pt x="3969" y="18975"/>
                    <a:pt x="3951" y="19011"/>
                  </a:cubicBezTo>
                  <a:cubicBezTo>
                    <a:pt x="3923" y="19064"/>
                    <a:pt x="3916" y="19128"/>
                    <a:pt x="3932" y="19187"/>
                  </a:cubicBezTo>
                  <a:lnTo>
                    <a:pt x="4003" y="19338"/>
                  </a:lnTo>
                  <a:lnTo>
                    <a:pt x="4019" y="19497"/>
                  </a:lnTo>
                  <a:lnTo>
                    <a:pt x="4013" y="19585"/>
                  </a:lnTo>
                  <a:lnTo>
                    <a:pt x="4214" y="19924"/>
                  </a:lnTo>
                  <a:lnTo>
                    <a:pt x="4298" y="20091"/>
                  </a:lnTo>
                  <a:lnTo>
                    <a:pt x="4246" y="20160"/>
                  </a:lnTo>
                  <a:cubicBezTo>
                    <a:pt x="4252" y="20198"/>
                    <a:pt x="4262" y="20234"/>
                    <a:pt x="4276" y="20269"/>
                  </a:cubicBezTo>
                  <a:cubicBezTo>
                    <a:pt x="4297" y="20321"/>
                    <a:pt x="4326" y="20368"/>
                    <a:pt x="4362" y="20407"/>
                  </a:cubicBezTo>
                  <a:cubicBezTo>
                    <a:pt x="4384" y="20460"/>
                    <a:pt x="4408" y="20511"/>
                    <a:pt x="4435" y="20560"/>
                  </a:cubicBezTo>
                  <a:cubicBezTo>
                    <a:pt x="4461" y="20609"/>
                    <a:pt x="4490" y="20657"/>
                    <a:pt x="4509" y="20711"/>
                  </a:cubicBezTo>
                  <a:cubicBezTo>
                    <a:pt x="4528" y="20764"/>
                    <a:pt x="4538" y="20821"/>
                    <a:pt x="4537" y="20879"/>
                  </a:cubicBezTo>
                  <a:cubicBezTo>
                    <a:pt x="4491" y="20895"/>
                    <a:pt x="4442" y="20897"/>
                    <a:pt x="4394" y="20886"/>
                  </a:cubicBezTo>
                  <a:cubicBezTo>
                    <a:pt x="4338" y="20872"/>
                    <a:pt x="4284" y="20839"/>
                    <a:pt x="4226" y="20844"/>
                  </a:cubicBezTo>
                  <a:cubicBezTo>
                    <a:pt x="4059" y="20859"/>
                    <a:pt x="3988" y="21097"/>
                    <a:pt x="4114" y="21226"/>
                  </a:cubicBezTo>
                  <a:lnTo>
                    <a:pt x="4334" y="21600"/>
                  </a:lnTo>
                  <a:cubicBezTo>
                    <a:pt x="2302" y="19692"/>
                    <a:pt x="881" y="17057"/>
                    <a:pt x="296" y="14112"/>
                  </a:cubicBezTo>
                  <a:cubicBezTo>
                    <a:pt x="-269" y="11265"/>
                    <a:pt x="-20" y="8283"/>
                    <a:pt x="1006" y="5612"/>
                  </a:cubicBezTo>
                  <a:lnTo>
                    <a:pt x="1246" y="5877"/>
                  </a:lnTo>
                  <a:lnTo>
                    <a:pt x="1393" y="5923"/>
                  </a:lnTo>
                  <a:lnTo>
                    <a:pt x="1444" y="5803"/>
                  </a:lnTo>
                  <a:lnTo>
                    <a:pt x="1572" y="5553"/>
                  </a:lnTo>
                  <a:cubicBezTo>
                    <a:pt x="1602" y="5549"/>
                    <a:pt x="1631" y="5546"/>
                    <a:pt x="1660" y="5543"/>
                  </a:cubicBezTo>
                  <a:cubicBezTo>
                    <a:pt x="1709" y="5539"/>
                    <a:pt x="1759" y="5538"/>
                    <a:pt x="1805" y="5559"/>
                  </a:cubicBezTo>
                  <a:cubicBezTo>
                    <a:pt x="1864" y="5586"/>
                    <a:pt x="1906" y="5647"/>
                    <a:pt x="1916" y="5720"/>
                  </a:cubicBezTo>
                  <a:lnTo>
                    <a:pt x="2039" y="6093"/>
                  </a:lnTo>
                  <a:lnTo>
                    <a:pt x="2184" y="6323"/>
                  </a:lnTo>
                  <a:lnTo>
                    <a:pt x="2296" y="6527"/>
                  </a:lnTo>
                  <a:lnTo>
                    <a:pt x="2288" y="6750"/>
                  </a:lnTo>
                  <a:lnTo>
                    <a:pt x="2411" y="6885"/>
                  </a:lnTo>
                  <a:lnTo>
                    <a:pt x="2523" y="7042"/>
                  </a:lnTo>
                  <a:lnTo>
                    <a:pt x="2571" y="7246"/>
                  </a:lnTo>
                  <a:lnTo>
                    <a:pt x="2459" y="7533"/>
                  </a:lnTo>
                  <a:cubicBezTo>
                    <a:pt x="2429" y="7569"/>
                    <a:pt x="2403" y="7609"/>
                    <a:pt x="2381" y="7653"/>
                  </a:cubicBezTo>
                  <a:cubicBezTo>
                    <a:pt x="2341" y="7735"/>
                    <a:pt x="2318" y="7827"/>
                    <a:pt x="2314" y="7922"/>
                  </a:cubicBezTo>
                  <a:cubicBezTo>
                    <a:pt x="2278" y="7895"/>
                    <a:pt x="2233" y="7891"/>
                    <a:pt x="2194" y="7912"/>
                  </a:cubicBezTo>
                  <a:cubicBezTo>
                    <a:pt x="2065" y="7983"/>
                    <a:pt x="2083" y="8201"/>
                    <a:pt x="2221" y="8243"/>
                  </a:cubicBezTo>
                  <a:cubicBezTo>
                    <a:pt x="2246" y="8318"/>
                    <a:pt x="2273" y="8392"/>
                    <a:pt x="2301" y="8465"/>
                  </a:cubicBezTo>
                  <a:cubicBezTo>
                    <a:pt x="2338" y="8559"/>
                    <a:pt x="2378" y="8653"/>
                    <a:pt x="2392" y="8755"/>
                  </a:cubicBezTo>
                  <a:cubicBezTo>
                    <a:pt x="2406" y="8853"/>
                    <a:pt x="2394" y="8953"/>
                    <a:pt x="2400" y="9052"/>
                  </a:cubicBezTo>
                  <a:cubicBezTo>
                    <a:pt x="2409" y="9185"/>
                    <a:pt x="2449" y="9313"/>
                    <a:pt x="2497" y="9435"/>
                  </a:cubicBezTo>
                  <a:cubicBezTo>
                    <a:pt x="2522" y="9499"/>
                    <a:pt x="2550" y="9563"/>
                    <a:pt x="2580" y="9625"/>
                  </a:cubicBezTo>
                  <a:cubicBezTo>
                    <a:pt x="2640" y="9538"/>
                    <a:pt x="2694" y="9445"/>
                    <a:pt x="2743" y="9348"/>
                  </a:cubicBezTo>
                  <a:cubicBezTo>
                    <a:pt x="2767" y="9299"/>
                    <a:pt x="2792" y="9247"/>
                    <a:pt x="2836" y="9221"/>
                  </a:cubicBezTo>
                  <a:cubicBezTo>
                    <a:pt x="2945" y="9158"/>
                    <a:pt x="3069" y="9269"/>
                    <a:pt x="3042" y="9407"/>
                  </a:cubicBezTo>
                  <a:cubicBezTo>
                    <a:pt x="3080" y="9427"/>
                    <a:pt x="3109" y="9463"/>
                    <a:pt x="3123" y="9508"/>
                  </a:cubicBezTo>
                  <a:cubicBezTo>
                    <a:pt x="3135" y="9547"/>
                    <a:pt x="3135" y="9590"/>
                    <a:pt x="3123" y="9628"/>
                  </a:cubicBezTo>
                  <a:cubicBezTo>
                    <a:pt x="3137" y="9680"/>
                    <a:pt x="3152" y="9731"/>
                    <a:pt x="3168" y="9782"/>
                  </a:cubicBezTo>
                  <a:cubicBezTo>
                    <a:pt x="3199" y="9874"/>
                    <a:pt x="3234" y="9964"/>
                    <a:pt x="3273" y="10051"/>
                  </a:cubicBezTo>
                  <a:cubicBezTo>
                    <a:pt x="3350" y="10082"/>
                    <a:pt x="3405" y="10159"/>
                    <a:pt x="3417" y="10252"/>
                  </a:cubicBezTo>
                  <a:cubicBezTo>
                    <a:pt x="3425" y="10310"/>
                    <a:pt x="3414" y="10372"/>
                    <a:pt x="3433" y="10428"/>
                  </a:cubicBezTo>
                  <a:cubicBezTo>
                    <a:pt x="3472" y="10537"/>
                    <a:pt x="3593" y="10568"/>
                    <a:pt x="3669" y="10489"/>
                  </a:cubicBezTo>
                  <a:lnTo>
                    <a:pt x="3848" y="10517"/>
                  </a:lnTo>
                  <a:lnTo>
                    <a:pt x="3887" y="10677"/>
                  </a:lnTo>
                  <a:lnTo>
                    <a:pt x="3957" y="10763"/>
                  </a:lnTo>
                  <a:lnTo>
                    <a:pt x="4118" y="10778"/>
                  </a:lnTo>
                  <a:lnTo>
                    <a:pt x="4294" y="10751"/>
                  </a:lnTo>
                  <a:cubicBezTo>
                    <a:pt x="4328" y="10680"/>
                    <a:pt x="4361" y="10609"/>
                    <a:pt x="4394" y="10538"/>
                  </a:cubicBezTo>
                  <a:cubicBezTo>
                    <a:pt x="4461" y="10389"/>
                    <a:pt x="4525" y="10237"/>
                    <a:pt x="4586" y="10084"/>
                  </a:cubicBezTo>
                  <a:cubicBezTo>
                    <a:pt x="4723" y="10101"/>
                    <a:pt x="4775" y="9885"/>
                    <a:pt x="4651" y="9818"/>
                  </a:cubicBezTo>
                  <a:cubicBezTo>
                    <a:pt x="4554" y="9767"/>
                    <a:pt x="4477" y="9904"/>
                    <a:pt x="4380" y="9920"/>
                  </a:cubicBezTo>
                  <a:cubicBezTo>
                    <a:pt x="4251" y="9942"/>
                    <a:pt x="4154" y="9786"/>
                    <a:pt x="4214" y="9652"/>
                  </a:cubicBezTo>
                  <a:lnTo>
                    <a:pt x="3896" y="9443"/>
                  </a:lnTo>
                  <a:lnTo>
                    <a:pt x="3827" y="9279"/>
                  </a:lnTo>
                  <a:lnTo>
                    <a:pt x="3869" y="8992"/>
                  </a:lnTo>
                  <a:lnTo>
                    <a:pt x="3979" y="8687"/>
                  </a:lnTo>
                  <a:lnTo>
                    <a:pt x="4075" y="8326"/>
                  </a:lnTo>
                  <a:lnTo>
                    <a:pt x="3907" y="8067"/>
                  </a:lnTo>
                  <a:cubicBezTo>
                    <a:pt x="3888" y="8125"/>
                    <a:pt x="3873" y="8184"/>
                    <a:pt x="3861" y="8243"/>
                  </a:cubicBezTo>
                  <a:cubicBezTo>
                    <a:pt x="3834" y="8382"/>
                    <a:pt x="3824" y="8524"/>
                    <a:pt x="3832" y="8666"/>
                  </a:cubicBezTo>
                  <a:lnTo>
                    <a:pt x="3738" y="8824"/>
                  </a:lnTo>
                  <a:lnTo>
                    <a:pt x="3632" y="9015"/>
                  </a:lnTo>
                  <a:lnTo>
                    <a:pt x="3465" y="8931"/>
                  </a:lnTo>
                  <a:cubicBezTo>
                    <a:pt x="3441" y="8880"/>
                    <a:pt x="3420" y="8826"/>
                    <a:pt x="3402" y="8771"/>
                  </a:cubicBezTo>
                  <a:cubicBezTo>
                    <a:pt x="3365" y="8659"/>
                    <a:pt x="3343" y="8537"/>
                    <a:pt x="3372" y="8422"/>
                  </a:cubicBezTo>
                  <a:cubicBezTo>
                    <a:pt x="3404" y="8296"/>
                    <a:pt x="3495" y="8200"/>
                    <a:pt x="3525" y="8073"/>
                  </a:cubicBezTo>
                  <a:cubicBezTo>
                    <a:pt x="3550" y="7965"/>
                    <a:pt x="3528" y="7851"/>
                    <a:pt x="3535" y="7740"/>
                  </a:cubicBezTo>
                  <a:cubicBezTo>
                    <a:pt x="3544" y="7599"/>
                    <a:pt x="3599" y="7467"/>
                    <a:pt x="3688" y="7370"/>
                  </a:cubicBezTo>
                  <a:cubicBezTo>
                    <a:pt x="3661" y="7278"/>
                    <a:pt x="3641" y="7183"/>
                    <a:pt x="3629" y="7087"/>
                  </a:cubicBezTo>
                  <a:cubicBezTo>
                    <a:pt x="3616" y="6976"/>
                    <a:pt x="3614" y="6864"/>
                    <a:pt x="3621" y="6753"/>
                  </a:cubicBezTo>
                  <a:cubicBezTo>
                    <a:pt x="3631" y="6615"/>
                    <a:pt x="3656" y="6479"/>
                    <a:pt x="3696" y="6348"/>
                  </a:cubicBezTo>
                  <a:lnTo>
                    <a:pt x="3712" y="6050"/>
                  </a:lnTo>
                  <a:lnTo>
                    <a:pt x="3587" y="6161"/>
                  </a:lnTo>
                  <a:cubicBezTo>
                    <a:pt x="3548" y="6243"/>
                    <a:pt x="3518" y="6330"/>
                    <a:pt x="3499" y="6420"/>
                  </a:cubicBezTo>
                  <a:cubicBezTo>
                    <a:pt x="3473" y="6538"/>
                    <a:pt x="3466" y="6661"/>
                    <a:pt x="3477" y="6782"/>
                  </a:cubicBezTo>
                  <a:cubicBezTo>
                    <a:pt x="3453" y="6846"/>
                    <a:pt x="3440" y="6915"/>
                    <a:pt x="3437" y="6985"/>
                  </a:cubicBezTo>
                  <a:cubicBezTo>
                    <a:pt x="3435" y="7044"/>
                    <a:pt x="3440" y="7103"/>
                    <a:pt x="3453" y="7160"/>
                  </a:cubicBezTo>
                  <a:lnTo>
                    <a:pt x="3485" y="7354"/>
                  </a:lnTo>
                  <a:lnTo>
                    <a:pt x="3408" y="7574"/>
                  </a:lnTo>
                  <a:lnTo>
                    <a:pt x="3248" y="7500"/>
                  </a:lnTo>
                  <a:lnTo>
                    <a:pt x="3125" y="7642"/>
                  </a:lnTo>
                  <a:lnTo>
                    <a:pt x="2999" y="7741"/>
                  </a:lnTo>
                  <a:lnTo>
                    <a:pt x="2919" y="7814"/>
                  </a:lnTo>
                  <a:lnTo>
                    <a:pt x="2818" y="7903"/>
                  </a:lnTo>
                  <a:cubicBezTo>
                    <a:pt x="2783" y="7851"/>
                    <a:pt x="2759" y="7791"/>
                    <a:pt x="2745" y="7727"/>
                  </a:cubicBezTo>
                  <a:cubicBezTo>
                    <a:pt x="2730" y="7655"/>
                    <a:pt x="2730" y="7580"/>
                    <a:pt x="2745" y="7508"/>
                  </a:cubicBezTo>
                  <a:lnTo>
                    <a:pt x="2761" y="7317"/>
                  </a:lnTo>
                  <a:lnTo>
                    <a:pt x="2978" y="7320"/>
                  </a:lnTo>
                  <a:lnTo>
                    <a:pt x="3051" y="7425"/>
                  </a:lnTo>
                  <a:cubicBezTo>
                    <a:pt x="3079" y="7445"/>
                    <a:pt x="3113" y="7450"/>
                    <a:pt x="3144" y="7437"/>
                  </a:cubicBezTo>
                  <a:cubicBezTo>
                    <a:pt x="3219" y="7406"/>
                    <a:pt x="3247" y="7301"/>
                    <a:pt x="3200" y="7227"/>
                  </a:cubicBezTo>
                  <a:cubicBezTo>
                    <a:pt x="3202" y="7148"/>
                    <a:pt x="3202" y="7069"/>
                    <a:pt x="3200" y="6989"/>
                  </a:cubicBezTo>
                  <a:cubicBezTo>
                    <a:pt x="3198" y="6882"/>
                    <a:pt x="3193" y="6775"/>
                    <a:pt x="3184" y="6668"/>
                  </a:cubicBezTo>
                  <a:cubicBezTo>
                    <a:pt x="3196" y="6584"/>
                    <a:pt x="3204" y="6498"/>
                    <a:pt x="3208" y="6413"/>
                  </a:cubicBezTo>
                  <a:cubicBezTo>
                    <a:pt x="3212" y="6344"/>
                    <a:pt x="3213" y="6275"/>
                    <a:pt x="3212" y="6206"/>
                  </a:cubicBezTo>
                  <a:lnTo>
                    <a:pt x="3075" y="6447"/>
                  </a:lnTo>
                  <a:lnTo>
                    <a:pt x="2810" y="6734"/>
                  </a:lnTo>
                  <a:lnTo>
                    <a:pt x="2700" y="6848"/>
                  </a:lnTo>
                  <a:lnTo>
                    <a:pt x="2612" y="6626"/>
                  </a:lnTo>
                  <a:cubicBezTo>
                    <a:pt x="2698" y="6545"/>
                    <a:pt x="2779" y="6458"/>
                    <a:pt x="2855" y="6364"/>
                  </a:cubicBezTo>
                  <a:cubicBezTo>
                    <a:pt x="2946" y="6253"/>
                    <a:pt x="3028" y="6133"/>
                    <a:pt x="3101" y="6006"/>
                  </a:cubicBezTo>
                  <a:lnTo>
                    <a:pt x="3249" y="6006"/>
                  </a:lnTo>
                  <a:lnTo>
                    <a:pt x="3326" y="6110"/>
                  </a:lnTo>
                  <a:lnTo>
                    <a:pt x="3444" y="5888"/>
                  </a:lnTo>
                  <a:lnTo>
                    <a:pt x="3327" y="5799"/>
                  </a:lnTo>
                  <a:lnTo>
                    <a:pt x="3141" y="5835"/>
                  </a:lnTo>
                  <a:lnTo>
                    <a:pt x="3061" y="5734"/>
                  </a:lnTo>
                  <a:lnTo>
                    <a:pt x="3061" y="5579"/>
                  </a:lnTo>
                  <a:cubicBezTo>
                    <a:pt x="3067" y="5506"/>
                    <a:pt x="3026" y="5439"/>
                    <a:pt x="2964" y="5422"/>
                  </a:cubicBezTo>
                  <a:cubicBezTo>
                    <a:pt x="2864" y="5395"/>
                    <a:pt x="2775" y="5498"/>
                    <a:pt x="2798" y="5613"/>
                  </a:cubicBezTo>
                  <a:lnTo>
                    <a:pt x="2657" y="5650"/>
                  </a:lnTo>
                  <a:lnTo>
                    <a:pt x="2472" y="5613"/>
                  </a:lnTo>
                  <a:lnTo>
                    <a:pt x="2382" y="5742"/>
                  </a:lnTo>
                  <a:lnTo>
                    <a:pt x="2318" y="5840"/>
                  </a:lnTo>
                  <a:lnTo>
                    <a:pt x="2168" y="5847"/>
                  </a:lnTo>
                  <a:lnTo>
                    <a:pt x="2067" y="5755"/>
                  </a:lnTo>
                  <a:lnTo>
                    <a:pt x="1907" y="5445"/>
                  </a:lnTo>
                  <a:lnTo>
                    <a:pt x="1987" y="5288"/>
                  </a:lnTo>
                  <a:lnTo>
                    <a:pt x="2051" y="5100"/>
                  </a:lnTo>
                  <a:lnTo>
                    <a:pt x="2121" y="4918"/>
                  </a:lnTo>
                  <a:lnTo>
                    <a:pt x="2177" y="4760"/>
                  </a:lnTo>
                  <a:lnTo>
                    <a:pt x="2250" y="4615"/>
                  </a:lnTo>
                  <a:lnTo>
                    <a:pt x="2378" y="4449"/>
                  </a:lnTo>
                  <a:cubicBezTo>
                    <a:pt x="2403" y="4432"/>
                    <a:pt x="2427" y="4414"/>
                    <a:pt x="2450" y="4394"/>
                  </a:cubicBezTo>
                  <a:cubicBezTo>
                    <a:pt x="2509" y="4343"/>
                    <a:pt x="2561" y="4283"/>
                    <a:pt x="2605" y="4215"/>
                  </a:cubicBezTo>
                  <a:lnTo>
                    <a:pt x="2693" y="4104"/>
                  </a:lnTo>
                  <a:lnTo>
                    <a:pt x="2803" y="3986"/>
                  </a:lnTo>
                  <a:cubicBezTo>
                    <a:pt x="2816" y="3926"/>
                    <a:pt x="2876" y="3898"/>
                    <a:pt x="2921" y="3931"/>
                  </a:cubicBezTo>
                  <a:cubicBezTo>
                    <a:pt x="2974" y="3970"/>
                    <a:pt x="2965" y="4055"/>
                    <a:pt x="2945" y="4129"/>
                  </a:cubicBezTo>
                  <a:cubicBezTo>
                    <a:pt x="2931" y="4178"/>
                    <a:pt x="2917" y="4228"/>
                    <a:pt x="2902" y="4277"/>
                  </a:cubicBezTo>
                  <a:cubicBezTo>
                    <a:pt x="2901" y="4340"/>
                    <a:pt x="2904" y="4404"/>
                    <a:pt x="2910" y="4467"/>
                  </a:cubicBezTo>
                  <a:cubicBezTo>
                    <a:pt x="2920" y="4567"/>
                    <a:pt x="2938" y="4665"/>
                    <a:pt x="2966" y="4761"/>
                  </a:cubicBezTo>
                  <a:cubicBezTo>
                    <a:pt x="3007" y="4762"/>
                    <a:pt x="3048" y="4752"/>
                    <a:pt x="3086" y="4733"/>
                  </a:cubicBezTo>
                  <a:cubicBezTo>
                    <a:pt x="3186" y="4681"/>
                    <a:pt x="3253" y="4569"/>
                    <a:pt x="3257" y="4443"/>
                  </a:cubicBezTo>
                  <a:lnTo>
                    <a:pt x="3338" y="4313"/>
                  </a:lnTo>
                  <a:lnTo>
                    <a:pt x="3383" y="4178"/>
                  </a:lnTo>
                  <a:cubicBezTo>
                    <a:pt x="3406" y="4107"/>
                    <a:pt x="3422" y="4033"/>
                    <a:pt x="3431" y="3958"/>
                  </a:cubicBezTo>
                  <a:cubicBezTo>
                    <a:pt x="3440" y="3883"/>
                    <a:pt x="3444" y="3803"/>
                    <a:pt x="3487" y="3746"/>
                  </a:cubicBezTo>
                  <a:cubicBezTo>
                    <a:pt x="3520" y="3703"/>
                    <a:pt x="3569" y="3682"/>
                    <a:pt x="3618" y="3691"/>
                  </a:cubicBezTo>
                  <a:cubicBezTo>
                    <a:pt x="3633" y="3729"/>
                    <a:pt x="3645" y="3768"/>
                    <a:pt x="3653" y="3808"/>
                  </a:cubicBezTo>
                  <a:cubicBezTo>
                    <a:pt x="3660" y="3838"/>
                    <a:pt x="3664" y="3868"/>
                    <a:pt x="3667" y="3899"/>
                  </a:cubicBezTo>
                  <a:cubicBezTo>
                    <a:pt x="3669" y="3929"/>
                    <a:pt x="3670" y="3960"/>
                    <a:pt x="3669" y="3990"/>
                  </a:cubicBezTo>
                  <a:lnTo>
                    <a:pt x="3817" y="3830"/>
                  </a:lnTo>
                  <a:lnTo>
                    <a:pt x="3843" y="3947"/>
                  </a:lnTo>
                  <a:cubicBezTo>
                    <a:pt x="3812" y="3965"/>
                    <a:pt x="3797" y="4007"/>
                    <a:pt x="3808" y="4045"/>
                  </a:cubicBezTo>
                  <a:cubicBezTo>
                    <a:pt x="3830" y="4118"/>
                    <a:pt x="3914" y="4130"/>
                    <a:pt x="3950" y="4067"/>
                  </a:cubicBezTo>
                  <a:lnTo>
                    <a:pt x="3988" y="3925"/>
                  </a:lnTo>
                  <a:lnTo>
                    <a:pt x="3955" y="3755"/>
                  </a:lnTo>
                  <a:lnTo>
                    <a:pt x="3843" y="3626"/>
                  </a:lnTo>
                  <a:cubicBezTo>
                    <a:pt x="3784" y="3589"/>
                    <a:pt x="3775" y="3494"/>
                    <a:pt x="3827" y="3444"/>
                  </a:cubicBezTo>
                  <a:cubicBezTo>
                    <a:pt x="3863" y="3409"/>
                    <a:pt x="3915" y="3412"/>
                    <a:pt x="3948" y="3450"/>
                  </a:cubicBezTo>
                  <a:lnTo>
                    <a:pt x="4100" y="3404"/>
                  </a:lnTo>
                  <a:lnTo>
                    <a:pt x="4117" y="3240"/>
                  </a:lnTo>
                  <a:lnTo>
                    <a:pt x="4210" y="3187"/>
                  </a:lnTo>
                  <a:lnTo>
                    <a:pt x="4319" y="3147"/>
                  </a:lnTo>
                  <a:lnTo>
                    <a:pt x="4565" y="3073"/>
                  </a:lnTo>
                  <a:lnTo>
                    <a:pt x="4627" y="2830"/>
                  </a:lnTo>
                  <a:lnTo>
                    <a:pt x="4391" y="2882"/>
                  </a:lnTo>
                  <a:cubicBezTo>
                    <a:pt x="4368" y="2936"/>
                    <a:pt x="4333" y="2982"/>
                    <a:pt x="4290" y="3015"/>
                  </a:cubicBezTo>
                  <a:cubicBezTo>
                    <a:pt x="4264" y="3035"/>
                    <a:pt x="4236" y="3049"/>
                    <a:pt x="4207" y="3058"/>
                  </a:cubicBezTo>
                  <a:lnTo>
                    <a:pt x="4079" y="2901"/>
                  </a:lnTo>
                  <a:lnTo>
                    <a:pt x="4143" y="2716"/>
                  </a:lnTo>
                  <a:lnTo>
                    <a:pt x="4263" y="2670"/>
                  </a:lnTo>
                  <a:lnTo>
                    <a:pt x="4404" y="2601"/>
                  </a:lnTo>
                  <a:lnTo>
                    <a:pt x="4522" y="2444"/>
                  </a:lnTo>
                  <a:lnTo>
                    <a:pt x="4583" y="2537"/>
                  </a:lnTo>
                  <a:lnTo>
                    <a:pt x="4677" y="2629"/>
                  </a:lnTo>
                  <a:lnTo>
                    <a:pt x="4835" y="2620"/>
                  </a:lnTo>
                  <a:lnTo>
                    <a:pt x="4972" y="2490"/>
                  </a:lnTo>
                  <a:lnTo>
                    <a:pt x="4856" y="2382"/>
                  </a:lnTo>
                  <a:lnTo>
                    <a:pt x="4977" y="2286"/>
                  </a:lnTo>
                  <a:lnTo>
                    <a:pt x="5207" y="2231"/>
                  </a:lnTo>
                  <a:cubicBezTo>
                    <a:pt x="5227" y="2263"/>
                    <a:pt x="5235" y="2303"/>
                    <a:pt x="5229" y="2342"/>
                  </a:cubicBezTo>
                  <a:cubicBezTo>
                    <a:pt x="5222" y="2383"/>
                    <a:pt x="5201" y="2418"/>
                    <a:pt x="5170" y="2440"/>
                  </a:cubicBezTo>
                  <a:lnTo>
                    <a:pt x="5282" y="2513"/>
                  </a:lnTo>
                  <a:lnTo>
                    <a:pt x="5263" y="2618"/>
                  </a:lnTo>
                  <a:lnTo>
                    <a:pt x="5111" y="2683"/>
                  </a:lnTo>
                  <a:lnTo>
                    <a:pt x="5095" y="2825"/>
                  </a:lnTo>
                  <a:lnTo>
                    <a:pt x="4958" y="2969"/>
                  </a:lnTo>
                  <a:lnTo>
                    <a:pt x="4819" y="3096"/>
                  </a:lnTo>
                  <a:lnTo>
                    <a:pt x="4691" y="3226"/>
                  </a:lnTo>
                  <a:lnTo>
                    <a:pt x="4546" y="3404"/>
                  </a:lnTo>
                  <a:lnTo>
                    <a:pt x="4471" y="3556"/>
                  </a:lnTo>
                  <a:cubicBezTo>
                    <a:pt x="4450" y="3591"/>
                    <a:pt x="4428" y="3625"/>
                    <a:pt x="4404" y="3658"/>
                  </a:cubicBezTo>
                  <a:cubicBezTo>
                    <a:pt x="4362" y="3714"/>
                    <a:pt x="4315" y="3766"/>
                    <a:pt x="4265" y="3812"/>
                  </a:cubicBezTo>
                  <a:lnTo>
                    <a:pt x="4166" y="3879"/>
                  </a:lnTo>
                  <a:lnTo>
                    <a:pt x="4099" y="4015"/>
                  </a:lnTo>
                  <a:lnTo>
                    <a:pt x="4318" y="4052"/>
                  </a:lnTo>
                  <a:cubicBezTo>
                    <a:pt x="4352" y="4032"/>
                    <a:pt x="4391" y="4023"/>
                    <a:pt x="4430" y="4024"/>
                  </a:cubicBezTo>
                  <a:cubicBezTo>
                    <a:pt x="4505" y="4027"/>
                    <a:pt x="4574" y="4071"/>
                    <a:pt x="4617" y="4142"/>
                  </a:cubicBezTo>
                  <a:lnTo>
                    <a:pt x="4826" y="4207"/>
                  </a:lnTo>
                  <a:cubicBezTo>
                    <a:pt x="4843" y="4163"/>
                    <a:pt x="4862" y="4121"/>
                    <a:pt x="4882" y="4080"/>
                  </a:cubicBezTo>
                  <a:cubicBezTo>
                    <a:pt x="4923" y="3997"/>
                    <a:pt x="4969" y="3919"/>
                    <a:pt x="5021" y="3845"/>
                  </a:cubicBezTo>
                  <a:lnTo>
                    <a:pt x="5212" y="3774"/>
                  </a:lnTo>
                  <a:lnTo>
                    <a:pt x="5327" y="3854"/>
                  </a:lnTo>
                  <a:cubicBezTo>
                    <a:pt x="5324" y="3893"/>
                    <a:pt x="5313" y="3930"/>
                    <a:pt x="5294" y="3962"/>
                  </a:cubicBezTo>
                  <a:cubicBezTo>
                    <a:pt x="5255" y="4031"/>
                    <a:pt x="5187" y="4071"/>
                    <a:pt x="5115" y="4067"/>
                  </a:cubicBezTo>
                  <a:lnTo>
                    <a:pt x="5292" y="4150"/>
                  </a:lnTo>
                  <a:cubicBezTo>
                    <a:pt x="5318" y="4077"/>
                    <a:pt x="5353" y="4007"/>
                    <a:pt x="5394" y="3943"/>
                  </a:cubicBezTo>
                  <a:cubicBezTo>
                    <a:pt x="5455" y="3848"/>
                    <a:pt x="5531" y="3767"/>
                    <a:pt x="5618" y="3703"/>
                  </a:cubicBezTo>
                  <a:lnTo>
                    <a:pt x="5351" y="3604"/>
                  </a:lnTo>
                  <a:cubicBezTo>
                    <a:pt x="5342" y="3529"/>
                    <a:pt x="5350" y="3453"/>
                    <a:pt x="5375" y="3382"/>
                  </a:cubicBezTo>
                  <a:cubicBezTo>
                    <a:pt x="5409" y="3282"/>
                    <a:pt x="5473" y="3201"/>
                    <a:pt x="5544" y="3132"/>
                  </a:cubicBezTo>
                  <a:cubicBezTo>
                    <a:pt x="5611" y="3066"/>
                    <a:pt x="5686" y="3010"/>
                    <a:pt x="5766" y="2965"/>
                  </a:cubicBezTo>
                  <a:lnTo>
                    <a:pt x="5926" y="2872"/>
                  </a:lnTo>
                  <a:cubicBezTo>
                    <a:pt x="5975" y="2833"/>
                    <a:pt x="6032" y="2810"/>
                    <a:pt x="6092" y="2808"/>
                  </a:cubicBezTo>
                  <a:cubicBezTo>
                    <a:pt x="6167" y="2804"/>
                    <a:pt x="6240" y="2832"/>
                    <a:pt x="6298" y="2885"/>
                  </a:cubicBezTo>
                  <a:lnTo>
                    <a:pt x="6394" y="2829"/>
                  </a:lnTo>
                  <a:lnTo>
                    <a:pt x="6559" y="2829"/>
                  </a:lnTo>
                  <a:lnTo>
                    <a:pt x="6711" y="2754"/>
                  </a:lnTo>
                  <a:lnTo>
                    <a:pt x="6914" y="2764"/>
                  </a:lnTo>
                  <a:lnTo>
                    <a:pt x="7195" y="2702"/>
                  </a:lnTo>
                  <a:lnTo>
                    <a:pt x="7270" y="2637"/>
                  </a:lnTo>
                  <a:cubicBezTo>
                    <a:pt x="7245" y="2593"/>
                    <a:pt x="7242" y="2537"/>
                    <a:pt x="7262" y="2490"/>
                  </a:cubicBezTo>
                  <a:cubicBezTo>
                    <a:pt x="7308" y="2384"/>
                    <a:pt x="7432" y="2364"/>
                    <a:pt x="7500" y="2453"/>
                  </a:cubicBezTo>
                  <a:lnTo>
                    <a:pt x="7642" y="2508"/>
                  </a:lnTo>
                  <a:lnTo>
                    <a:pt x="7741" y="2517"/>
                  </a:lnTo>
                  <a:cubicBezTo>
                    <a:pt x="7781" y="2521"/>
                    <a:pt x="7821" y="2529"/>
                    <a:pt x="7859" y="2542"/>
                  </a:cubicBezTo>
                  <a:cubicBezTo>
                    <a:pt x="7933" y="2567"/>
                    <a:pt x="8004" y="2610"/>
                    <a:pt x="8082" y="2607"/>
                  </a:cubicBezTo>
                  <a:cubicBezTo>
                    <a:pt x="8127" y="2605"/>
                    <a:pt x="8173" y="2587"/>
                    <a:pt x="8218" y="2598"/>
                  </a:cubicBezTo>
                  <a:cubicBezTo>
                    <a:pt x="8296" y="2617"/>
                    <a:pt x="8345" y="2709"/>
                    <a:pt x="8322" y="2798"/>
                  </a:cubicBezTo>
                  <a:lnTo>
                    <a:pt x="8282" y="2916"/>
                  </a:lnTo>
                  <a:cubicBezTo>
                    <a:pt x="8326" y="2959"/>
                    <a:pt x="8367" y="3008"/>
                    <a:pt x="8402" y="3061"/>
                  </a:cubicBezTo>
                  <a:cubicBezTo>
                    <a:pt x="8443" y="3121"/>
                    <a:pt x="8477" y="3186"/>
                    <a:pt x="8504" y="3255"/>
                  </a:cubicBezTo>
                  <a:lnTo>
                    <a:pt x="8504" y="3447"/>
                  </a:lnTo>
                  <a:lnTo>
                    <a:pt x="8496" y="3675"/>
                  </a:lnTo>
                  <a:cubicBezTo>
                    <a:pt x="8498" y="3711"/>
                    <a:pt x="8495" y="3748"/>
                    <a:pt x="8488" y="3783"/>
                  </a:cubicBezTo>
                  <a:cubicBezTo>
                    <a:pt x="8471" y="3867"/>
                    <a:pt x="8428" y="3941"/>
                    <a:pt x="8368" y="3993"/>
                  </a:cubicBezTo>
                  <a:lnTo>
                    <a:pt x="8169" y="4067"/>
                  </a:lnTo>
                  <a:lnTo>
                    <a:pt x="8068" y="3940"/>
                  </a:lnTo>
                  <a:cubicBezTo>
                    <a:pt x="8064" y="3886"/>
                    <a:pt x="8029" y="3841"/>
                    <a:pt x="7982" y="3832"/>
                  </a:cubicBezTo>
                  <a:cubicBezTo>
                    <a:pt x="7918" y="3820"/>
                    <a:pt x="7858" y="3877"/>
                    <a:pt x="7857" y="3952"/>
                  </a:cubicBezTo>
                  <a:lnTo>
                    <a:pt x="7801" y="4106"/>
                  </a:lnTo>
                  <a:lnTo>
                    <a:pt x="7774" y="4248"/>
                  </a:lnTo>
                  <a:lnTo>
                    <a:pt x="7855" y="4366"/>
                  </a:lnTo>
                  <a:lnTo>
                    <a:pt x="7892" y="4224"/>
                  </a:lnTo>
                  <a:lnTo>
                    <a:pt x="7895" y="4131"/>
                  </a:lnTo>
                  <a:cubicBezTo>
                    <a:pt x="7944" y="4086"/>
                    <a:pt x="8018" y="4105"/>
                    <a:pt x="8045" y="4171"/>
                  </a:cubicBezTo>
                  <a:cubicBezTo>
                    <a:pt x="8064" y="4220"/>
                    <a:pt x="8052" y="4287"/>
                    <a:pt x="8093" y="4316"/>
                  </a:cubicBezTo>
                  <a:cubicBezTo>
                    <a:pt x="8142" y="4352"/>
                    <a:pt x="8194" y="4293"/>
                    <a:pt x="8235" y="4236"/>
                  </a:cubicBezTo>
                  <a:cubicBezTo>
                    <a:pt x="8263" y="4196"/>
                    <a:pt x="8297" y="4161"/>
                    <a:pt x="8339" y="4143"/>
                  </a:cubicBezTo>
                  <a:cubicBezTo>
                    <a:pt x="8407" y="4115"/>
                    <a:pt x="8482" y="4137"/>
                    <a:pt x="8530" y="4199"/>
                  </a:cubicBezTo>
                  <a:cubicBezTo>
                    <a:pt x="8551" y="4157"/>
                    <a:pt x="8569" y="4112"/>
                    <a:pt x="8583" y="4066"/>
                  </a:cubicBezTo>
                  <a:cubicBezTo>
                    <a:pt x="8611" y="3973"/>
                    <a:pt x="8625" y="3871"/>
                    <a:pt x="8682" y="3797"/>
                  </a:cubicBezTo>
                  <a:cubicBezTo>
                    <a:pt x="8723" y="3745"/>
                    <a:pt x="8782" y="3715"/>
                    <a:pt x="8843" y="3714"/>
                  </a:cubicBezTo>
                  <a:lnTo>
                    <a:pt x="8923" y="3850"/>
                  </a:lnTo>
                  <a:cubicBezTo>
                    <a:pt x="8870" y="3866"/>
                    <a:pt x="8825" y="3909"/>
                    <a:pt x="8803" y="3967"/>
                  </a:cubicBezTo>
                  <a:cubicBezTo>
                    <a:pt x="8776" y="4037"/>
                    <a:pt x="8785" y="4117"/>
                    <a:pt x="8824" y="4177"/>
                  </a:cubicBezTo>
                  <a:lnTo>
                    <a:pt x="9007" y="4131"/>
                  </a:lnTo>
                  <a:cubicBezTo>
                    <a:pt x="9034" y="4102"/>
                    <a:pt x="9065" y="4077"/>
                    <a:pt x="9098" y="4056"/>
                  </a:cubicBezTo>
                  <a:cubicBezTo>
                    <a:pt x="9161" y="4017"/>
                    <a:pt x="9232" y="3995"/>
                    <a:pt x="9304" y="3992"/>
                  </a:cubicBezTo>
                  <a:lnTo>
                    <a:pt x="9430" y="3982"/>
                  </a:lnTo>
                  <a:lnTo>
                    <a:pt x="9654" y="4102"/>
                  </a:lnTo>
                  <a:lnTo>
                    <a:pt x="9975" y="4130"/>
                  </a:lnTo>
                  <a:lnTo>
                    <a:pt x="9895" y="3948"/>
                  </a:lnTo>
                  <a:lnTo>
                    <a:pt x="9887" y="3785"/>
                  </a:lnTo>
                  <a:cubicBezTo>
                    <a:pt x="9916" y="3725"/>
                    <a:pt x="9978" y="3698"/>
                    <a:pt x="10034" y="3720"/>
                  </a:cubicBezTo>
                  <a:cubicBezTo>
                    <a:pt x="10079" y="3738"/>
                    <a:pt x="10109" y="3785"/>
                    <a:pt x="10141" y="3825"/>
                  </a:cubicBezTo>
                  <a:cubicBezTo>
                    <a:pt x="10204" y="3903"/>
                    <a:pt x="10282" y="3961"/>
                    <a:pt x="10369" y="3995"/>
                  </a:cubicBezTo>
                  <a:cubicBezTo>
                    <a:pt x="10377" y="3997"/>
                    <a:pt x="10385" y="4002"/>
                    <a:pt x="10392" y="4009"/>
                  </a:cubicBezTo>
                  <a:cubicBezTo>
                    <a:pt x="10411" y="4032"/>
                    <a:pt x="10412" y="4066"/>
                    <a:pt x="10417" y="4097"/>
                  </a:cubicBezTo>
                  <a:cubicBezTo>
                    <a:pt x="10430" y="4172"/>
                    <a:pt x="10475" y="4236"/>
                    <a:pt x="10537" y="4265"/>
                  </a:cubicBezTo>
                  <a:cubicBezTo>
                    <a:pt x="10563" y="4250"/>
                    <a:pt x="10585" y="4228"/>
                    <a:pt x="10602" y="4200"/>
                  </a:cubicBezTo>
                  <a:cubicBezTo>
                    <a:pt x="10689" y="4054"/>
                    <a:pt x="10611" y="3852"/>
                    <a:pt x="10457" y="3830"/>
                  </a:cubicBezTo>
                  <a:lnTo>
                    <a:pt x="10545" y="3713"/>
                  </a:lnTo>
                  <a:cubicBezTo>
                    <a:pt x="10580" y="3673"/>
                    <a:pt x="10611" y="3629"/>
                    <a:pt x="10639" y="3583"/>
                  </a:cubicBezTo>
                  <a:cubicBezTo>
                    <a:pt x="10709" y="3468"/>
                    <a:pt x="10758" y="3336"/>
                    <a:pt x="10781" y="3198"/>
                  </a:cubicBezTo>
                  <a:cubicBezTo>
                    <a:pt x="10852" y="3143"/>
                    <a:pt x="10948" y="3162"/>
                    <a:pt x="10998" y="3241"/>
                  </a:cubicBezTo>
                  <a:cubicBezTo>
                    <a:pt x="11032" y="3294"/>
                    <a:pt x="11037" y="3364"/>
                    <a:pt x="11012" y="3423"/>
                  </a:cubicBezTo>
                  <a:cubicBezTo>
                    <a:pt x="10972" y="3501"/>
                    <a:pt x="10943" y="3585"/>
                    <a:pt x="10926" y="3673"/>
                  </a:cubicBezTo>
                  <a:cubicBezTo>
                    <a:pt x="10909" y="3760"/>
                    <a:pt x="10903" y="3850"/>
                    <a:pt x="10910" y="3939"/>
                  </a:cubicBezTo>
                  <a:lnTo>
                    <a:pt x="10923" y="4114"/>
                  </a:lnTo>
                  <a:lnTo>
                    <a:pt x="10915" y="4243"/>
                  </a:lnTo>
                  <a:lnTo>
                    <a:pt x="10822" y="4410"/>
                  </a:lnTo>
                  <a:cubicBezTo>
                    <a:pt x="10793" y="4461"/>
                    <a:pt x="10771" y="4517"/>
                    <a:pt x="10757" y="4576"/>
                  </a:cubicBezTo>
                  <a:cubicBezTo>
                    <a:pt x="10748" y="4619"/>
                    <a:pt x="10742" y="4662"/>
                    <a:pt x="10741" y="4706"/>
                  </a:cubicBezTo>
                  <a:lnTo>
                    <a:pt x="10894" y="4647"/>
                  </a:lnTo>
                  <a:cubicBezTo>
                    <a:pt x="10939" y="4584"/>
                    <a:pt x="10975" y="4512"/>
                    <a:pt x="10998" y="4434"/>
                  </a:cubicBezTo>
                  <a:cubicBezTo>
                    <a:pt x="11025" y="4346"/>
                    <a:pt x="11036" y="4253"/>
                    <a:pt x="11030" y="4160"/>
                  </a:cubicBezTo>
                  <a:lnTo>
                    <a:pt x="11009" y="3938"/>
                  </a:lnTo>
                  <a:lnTo>
                    <a:pt x="11093" y="3540"/>
                  </a:lnTo>
                  <a:lnTo>
                    <a:pt x="11218" y="3453"/>
                  </a:lnTo>
                  <a:lnTo>
                    <a:pt x="11301" y="3462"/>
                  </a:lnTo>
                  <a:lnTo>
                    <a:pt x="11418" y="3487"/>
                  </a:lnTo>
                  <a:lnTo>
                    <a:pt x="11474" y="3320"/>
                  </a:lnTo>
                  <a:cubicBezTo>
                    <a:pt x="11481" y="3281"/>
                    <a:pt x="11498" y="3246"/>
                    <a:pt x="11523" y="3218"/>
                  </a:cubicBezTo>
                  <a:cubicBezTo>
                    <a:pt x="11589" y="3145"/>
                    <a:pt x="11693" y="3141"/>
                    <a:pt x="11764" y="3209"/>
                  </a:cubicBezTo>
                  <a:lnTo>
                    <a:pt x="11876" y="3117"/>
                  </a:lnTo>
                  <a:lnTo>
                    <a:pt x="11838" y="2990"/>
                  </a:lnTo>
                  <a:lnTo>
                    <a:pt x="11996" y="2886"/>
                  </a:lnTo>
                  <a:lnTo>
                    <a:pt x="12141" y="2738"/>
                  </a:lnTo>
                  <a:lnTo>
                    <a:pt x="12194" y="2569"/>
                  </a:lnTo>
                  <a:lnTo>
                    <a:pt x="12323" y="2470"/>
                  </a:lnTo>
                  <a:cubicBezTo>
                    <a:pt x="12346" y="2528"/>
                    <a:pt x="12392" y="2570"/>
                    <a:pt x="12446" y="2584"/>
                  </a:cubicBezTo>
                  <a:cubicBezTo>
                    <a:pt x="12513" y="2602"/>
                    <a:pt x="12584" y="2574"/>
                    <a:pt x="12628" y="2513"/>
                  </a:cubicBezTo>
                  <a:cubicBezTo>
                    <a:pt x="12596" y="2477"/>
                    <a:pt x="12571" y="2432"/>
                    <a:pt x="12556" y="2383"/>
                  </a:cubicBezTo>
                  <a:cubicBezTo>
                    <a:pt x="12507" y="2228"/>
                    <a:pt x="12554" y="2054"/>
                    <a:pt x="12671" y="1958"/>
                  </a:cubicBezTo>
                  <a:lnTo>
                    <a:pt x="12304" y="2202"/>
                  </a:lnTo>
                  <a:cubicBezTo>
                    <a:pt x="12291" y="2154"/>
                    <a:pt x="12262" y="2114"/>
                    <a:pt x="12224" y="2091"/>
                  </a:cubicBezTo>
                  <a:cubicBezTo>
                    <a:pt x="12154" y="2049"/>
                    <a:pt x="12071" y="2070"/>
                    <a:pt x="11993" y="2063"/>
                  </a:cubicBezTo>
                  <a:cubicBezTo>
                    <a:pt x="11889" y="2053"/>
                    <a:pt x="11793" y="1993"/>
                    <a:pt x="11731" y="1896"/>
                  </a:cubicBezTo>
                  <a:lnTo>
                    <a:pt x="11883" y="1723"/>
                  </a:lnTo>
                  <a:cubicBezTo>
                    <a:pt x="11938" y="1710"/>
                    <a:pt x="11995" y="1707"/>
                    <a:pt x="12051" y="1714"/>
                  </a:cubicBezTo>
                  <a:cubicBezTo>
                    <a:pt x="12150" y="1728"/>
                    <a:pt x="12244" y="1772"/>
                    <a:pt x="12321" y="1844"/>
                  </a:cubicBezTo>
                  <a:lnTo>
                    <a:pt x="12401" y="1900"/>
                  </a:lnTo>
                  <a:lnTo>
                    <a:pt x="12758" y="1965"/>
                  </a:lnTo>
                  <a:lnTo>
                    <a:pt x="12684" y="2143"/>
                  </a:lnTo>
                  <a:lnTo>
                    <a:pt x="12730" y="2287"/>
                  </a:lnTo>
                  <a:lnTo>
                    <a:pt x="12842" y="2306"/>
                  </a:lnTo>
                  <a:lnTo>
                    <a:pt x="13016" y="2278"/>
                  </a:lnTo>
                  <a:lnTo>
                    <a:pt x="13142" y="2371"/>
                  </a:lnTo>
                  <a:lnTo>
                    <a:pt x="13211" y="2525"/>
                  </a:lnTo>
                  <a:lnTo>
                    <a:pt x="13184" y="2648"/>
                  </a:lnTo>
                  <a:lnTo>
                    <a:pt x="13232" y="2743"/>
                  </a:lnTo>
                  <a:cubicBezTo>
                    <a:pt x="13311" y="2754"/>
                    <a:pt x="13391" y="2757"/>
                    <a:pt x="13471" y="2752"/>
                  </a:cubicBezTo>
                  <a:cubicBezTo>
                    <a:pt x="13547" y="2746"/>
                    <a:pt x="13623" y="2733"/>
                    <a:pt x="13698" y="2724"/>
                  </a:cubicBezTo>
                  <a:cubicBezTo>
                    <a:pt x="13781" y="2714"/>
                    <a:pt x="13864" y="2710"/>
                    <a:pt x="13947" y="2712"/>
                  </a:cubicBezTo>
                  <a:lnTo>
                    <a:pt x="13837" y="2552"/>
                  </a:lnTo>
                  <a:cubicBezTo>
                    <a:pt x="13838" y="2510"/>
                    <a:pt x="13852" y="2470"/>
                    <a:pt x="13878" y="2441"/>
                  </a:cubicBezTo>
                  <a:cubicBezTo>
                    <a:pt x="13958" y="2347"/>
                    <a:pt x="14086" y="2387"/>
                    <a:pt x="14194" y="2450"/>
                  </a:cubicBezTo>
                  <a:cubicBezTo>
                    <a:pt x="14304" y="2515"/>
                    <a:pt x="14409" y="2591"/>
                    <a:pt x="14507" y="2678"/>
                  </a:cubicBezTo>
                  <a:lnTo>
                    <a:pt x="14721" y="2638"/>
                  </a:lnTo>
                  <a:lnTo>
                    <a:pt x="14593" y="2454"/>
                  </a:lnTo>
                  <a:lnTo>
                    <a:pt x="14794" y="2410"/>
                  </a:lnTo>
                  <a:lnTo>
                    <a:pt x="14783" y="2198"/>
                  </a:lnTo>
                  <a:lnTo>
                    <a:pt x="14658" y="2025"/>
                  </a:lnTo>
                  <a:lnTo>
                    <a:pt x="14521" y="1970"/>
                  </a:lnTo>
                  <a:cubicBezTo>
                    <a:pt x="14423" y="2046"/>
                    <a:pt x="14293" y="2046"/>
                    <a:pt x="14195" y="1970"/>
                  </a:cubicBezTo>
                  <a:cubicBezTo>
                    <a:pt x="14116" y="1909"/>
                    <a:pt x="14069" y="1807"/>
                    <a:pt x="14069" y="1698"/>
                  </a:cubicBezTo>
                  <a:cubicBezTo>
                    <a:pt x="14068" y="1611"/>
                    <a:pt x="14143" y="1551"/>
                    <a:pt x="14213" y="1581"/>
                  </a:cubicBezTo>
                  <a:cubicBezTo>
                    <a:pt x="14278" y="1609"/>
                    <a:pt x="14304" y="1714"/>
                    <a:pt x="14377" y="1720"/>
                  </a:cubicBezTo>
                  <a:cubicBezTo>
                    <a:pt x="14425" y="1724"/>
                    <a:pt x="14462" y="1677"/>
                    <a:pt x="14508" y="1664"/>
                  </a:cubicBezTo>
                  <a:cubicBezTo>
                    <a:pt x="14579" y="1644"/>
                    <a:pt x="14650" y="1701"/>
                    <a:pt x="14658" y="1785"/>
                  </a:cubicBezTo>
                  <a:lnTo>
                    <a:pt x="14779" y="1865"/>
                  </a:lnTo>
                  <a:lnTo>
                    <a:pt x="14869" y="1881"/>
                  </a:lnTo>
                  <a:cubicBezTo>
                    <a:pt x="14923" y="1923"/>
                    <a:pt x="14996" y="1905"/>
                    <a:pt x="15030" y="1841"/>
                  </a:cubicBezTo>
                  <a:cubicBezTo>
                    <a:pt x="15049" y="1805"/>
                    <a:pt x="15051" y="1757"/>
                    <a:pt x="15080" y="1730"/>
                  </a:cubicBezTo>
                  <a:cubicBezTo>
                    <a:pt x="15120" y="1694"/>
                    <a:pt x="15174" y="1719"/>
                    <a:pt x="15222" y="1739"/>
                  </a:cubicBezTo>
                  <a:cubicBezTo>
                    <a:pt x="15297" y="1770"/>
                    <a:pt x="15377" y="1777"/>
                    <a:pt x="15454" y="1762"/>
                  </a:cubicBezTo>
                  <a:lnTo>
                    <a:pt x="15350" y="1521"/>
                  </a:lnTo>
                  <a:lnTo>
                    <a:pt x="15459" y="1450"/>
                  </a:lnTo>
                  <a:cubicBezTo>
                    <a:pt x="15512" y="1438"/>
                    <a:pt x="15565" y="1438"/>
                    <a:pt x="15617" y="1450"/>
                  </a:cubicBezTo>
                  <a:cubicBezTo>
                    <a:pt x="15658" y="1460"/>
                    <a:pt x="15698" y="1476"/>
                    <a:pt x="15738" y="1464"/>
                  </a:cubicBezTo>
                  <a:cubicBezTo>
                    <a:pt x="15827" y="1435"/>
                    <a:pt x="15853" y="1302"/>
                    <a:pt x="15783" y="1232"/>
                  </a:cubicBezTo>
                  <a:lnTo>
                    <a:pt x="15863" y="1115"/>
                  </a:lnTo>
                  <a:lnTo>
                    <a:pt x="15767" y="961"/>
                  </a:lnTo>
                  <a:lnTo>
                    <a:pt x="15847" y="807"/>
                  </a:lnTo>
                  <a:lnTo>
                    <a:pt x="15829" y="671"/>
                  </a:lnTo>
                  <a:lnTo>
                    <a:pt x="15831" y="495"/>
                  </a:lnTo>
                  <a:lnTo>
                    <a:pt x="15968" y="430"/>
                  </a:lnTo>
                  <a:lnTo>
                    <a:pt x="16069" y="323"/>
                  </a:lnTo>
                  <a:lnTo>
                    <a:pt x="16152" y="233"/>
                  </a:lnTo>
                  <a:lnTo>
                    <a:pt x="16137" y="92"/>
                  </a:lnTo>
                  <a:lnTo>
                    <a:pt x="16184" y="19"/>
                  </a:lnTo>
                  <a:lnTo>
                    <a:pt x="16291" y="0"/>
                  </a:lnTo>
                  <a:lnTo>
                    <a:pt x="16414" y="71"/>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11" name="Shape 711"/>
            <p:cNvSpPr/>
            <p:nvPr/>
          </p:nvSpPr>
          <p:spPr>
            <a:xfrm>
              <a:off x="3077190" y="507279"/>
              <a:ext cx="63343" cy="44830"/>
            </a:xfrm>
            <a:custGeom>
              <a:avLst/>
              <a:gdLst/>
              <a:ahLst/>
              <a:cxnLst>
                <a:cxn ang="0">
                  <a:pos x="wd2" y="hd2"/>
                </a:cxn>
                <a:cxn ang="5400000">
                  <a:pos x="wd2" y="hd2"/>
                </a:cxn>
                <a:cxn ang="10800000">
                  <a:pos x="wd2" y="hd2"/>
                </a:cxn>
                <a:cxn ang="16200000">
                  <a:pos x="wd2" y="hd2"/>
                </a:cxn>
              </a:cxnLst>
              <a:rect l="0" t="0" r="r" b="b"/>
              <a:pathLst>
                <a:path w="21600" h="21600" extrusionOk="0">
                  <a:moveTo>
                    <a:pt x="8632" y="0"/>
                  </a:moveTo>
                  <a:lnTo>
                    <a:pt x="0" y="3082"/>
                  </a:lnTo>
                  <a:lnTo>
                    <a:pt x="7000" y="18486"/>
                  </a:lnTo>
                  <a:lnTo>
                    <a:pt x="19029" y="21600"/>
                  </a:lnTo>
                  <a:lnTo>
                    <a:pt x="21600" y="8368"/>
                  </a:lnTo>
                  <a:lnTo>
                    <a:pt x="8632"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12" name="Shape 712"/>
            <p:cNvSpPr/>
            <p:nvPr/>
          </p:nvSpPr>
          <p:spPr>
            <a:xfrm>
              <a:off x="1783177" y="671323"/>
              <a:ext cx="197079" cy="96570"/>
            </a:xfrm>
            <a:custGeom>
              <a:avLst/>
              <a:gdLst/>
              <a:ahLst/>
              <a:cxnLst>
                <a:cxn ang="0">
                  <a:pos x="wd2" y="hd2"/>
                </a:cxn>
                <a:cxn ang="5400000">
                  <a:pos x="wd2" y="hd2"/>
                </a:cxn>
                <a:cxn ang="10800000">
                  <a:pos x="wd2" y="hd2"/>
                </a:cxn>
                <a:cxn ang="16200000">
                  <a:pos x="wd2" y="hd2"/>
                </a:cxn>
              </a:cxnLst>
              <a:rect l="0" t="0" r="r" b="b"/>
              <a:pathLst>
                <a:path w="19876" h="19374" extrusionOk="0">
                  <a:moveTo>
                    <a:pt x="11133" y="0"/>
                  </a:moveTo>
                  <a:lnTo>
                    <a:pt x="6959" y="607"/>
                  </a:lnTo>
                  <a:lnTo>
                    <a:pt x="4043" y="4923"/>
                  </a:lnTo>
                  <a:cubicBezTo>
                    <a:pt x="5085" y="5164"/>
                    <a:pt x="5631" y="7507"/>
                    <a:pt x="5052" y="9245"/>
                  </a:cubicBezTo>
                  <a:cubicBezTo>
                    <a:pt x="4056" y="12232"/>
                    <a:pt x="1643" y="9217"/>
                    <a:pt x="508" y="11716"/>
                  </a:cubicBezTo>
                  <a:cubicBezTo>
                    <a:pt x="-1398" y="15913"/>
                    <a:pt x="2573" y="21600"/>
                    <a:pt x="3969" y="16673"/>
                  </a:cubicBezTo>
                  <a:lnTo>
                    <a:pt x="7016" y="12580"/>
                  </a:lnTo>
                  <a:cubicBezTo>
                    <a:pt x="7508" y="11720"/>
                    <a:pt x="8237" y="11675"/>
                    <a:pt x="8754" y="12472"/>
                  </a:cubicBezTo>
                  <a:cubicBezTo>
                    <a:pt x="9848" y="14158"/>
                    <a:pt x="9412" y="17626"/>
                    <a:pt x="8048" y="18091"/>
                  </a:cubicBezTo>
                  <a:cubicBezTo>
                    <a:pt x="9106" y="19886"/>
                    <a:pt x="10676" y="19787"/>
                    <a:pt x="11674" y="17861"/>
                  </a:cubicBezTo>
                  <a:cubicBezTo>
                    <a:pt x="12523" y="16224"/>
                    <a:pt x="12720" y="13662"/>
                    <a:pt x="12156" y="11594"/>
                  </a:cubicBezTo>
                  <a:cubicBezTo>
                    <a:pt x="12898" y="11139"/>
                    <a:pt x="13663" y="10850"/>
                    <a:pt x="14437" y="10731"/>
                  </a:cubicBezTo>
                  <a:cubicBezTo>
                    <a:pt x="15813" y="10520"/>
                    <a:pt x="17197" y="10850"/>
                    <a:pt x="18510" y="11702"/>
                  </a:cubicBezTo>
                  <a:cubicBezTo>
                    <a:pt x="19710" y="10349"/>
                    <a:pt x="20202" y="7411"/>
                    <a:pt x="19651" y="4896"/>
                  </a:cubicBezTo>
                  <a:cubicBezTo>
                    <a:pt x="18992" y="1894"/>
                    <a:pt x="17172" y="688"/>
                    <a:pt x="15740" y="2304"/>
                  </a:cubicBezTo>
                  <a:lnTo>
                    <a:pt x="13649" y="3263"/>
                  </a:lnTo>
                  <a:lnTo>
                    <a:pt x="11133"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13" name="Shape 713"/>
            <p:cNvSpPr/>
            <p:nvPr/>
          </p:nvSpPr>
          <p:spPr>
            <a:xfrm>
              <a:off x="2051814" y="755129"/>
              <a:ext cx="135955" cy="49520"/>
            </a:xfrm>
            <a:custGeom>
              <a:avLst/>
              <a:gdLst/>
              <a:ahLst/>
              <a:cxnLst>
                <a:cxn ang="0">
                  <a:pos x="wd2" y="hd2"/>
                </a:cxn>
                <a:cxn ang="5400000">
                  <a:pos x="wd2" y="hd2"/>
                </a:cxn>
                <a:cxn ang="10800000">
                  <a:pos x="wd2" y="hd2"/>
                </a:cxn>
                <a:cxn ang="16200000">
                  <a:pos x="wd2" y="hd2"/>
                </a:cxn>
              </a:cxnLst>
              <a:rect l="0" t="0" r="r" b="b"/>
              <a:pathLst>
                <a:path w="21600" h="21600" extrusionOk="0">
                  <a:moveTo>
                    <a:pt x="8098" y="0"/>
                  </a:moveTo>
                  <a:lnTo>
                    <a:pt x="2985" y="1410"/>
                  </a:lnTo>
                  <a:lnTo>
                    <a:pt x="0" y="15756"/>
                  </a:lnTo>
                  <a:lnTo>
                    <a:pt x="6488" y="18311"/>
                  </a:lnTo>
                  <a:cubicBezTo>
                    <a:pt x="7420" y="14861"/>
                    <a:pt x="8940" y="12992"/>
                    <a:pt x="10498" y="13377"/>
                  </a:cubicBezTo>
                  <a:cubicBezTo>
                    <a:pt x="12159" y="13788"/>
                    <a:pt x="13603" y="16678"/>
                    <a:pt x="14253" y="20895"/>
                  </a:cubicBezTo>
                  <a:lnTo>
                    <a:pt x="17075" y="21600"/>
                  </a:lnTo>
                  <a:lnTo>
                    <a:pt x="21087" y="12466"/>
                  </a:lnTo>
                  <a:lnTo>
                    <a:pt x="21600" y="1250"/>
                  </a:lnTo>
                  <a:lnTo>
                    <a:pt x="15450" y="2689"/>
                  </a:lnTo>
                  <a:lnTo>
                    <a:pt x="8098"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14" name="Shape 714"/>
            <p:cNvSpPr/>
            <p:nvPr/>
          </p:nvSpPr>
          <p:spPr>
            <a:xfrm>
              <a:off x="1242207" y="562281"/>
              <a:ext cx="133968" cy="113807"/>
            </a:xfrm>
            <a:custGeom>
              <a:avLst/>
              <a:gdLst/>
              <a:ahLst/>
              <a:cxnLst>
                <a:cxn ang="0">
                  <a:pos x="wd2" y="hd2"/>
                </a:cxn>
                <a:cxn ang="5400000">
                  <a:pos x="wd2" y="hd2"/>
                </a:cxn>
                <a:cxn ang="10800000">
                  <a:pos x="wd2" y="hd2"/>
                </a:cxn>
                <a:cxn ang="16200000">
                  <a:pos x="wd2" y="hd2"/>
                </a:cxn>
              </a:cxnLst>
              <a:rect l="0" t="0" r="r" b="b"/>
              <a:pathLst>
                <a:path w="21600" h="21600" extrusionOk="0">
                  <a:moveTo>
                    <a:pt x="18696" y="0"/>
                  </a:moveTo>
                  <a:lnTo>
                    <a:pt x="14560" y="294"/>
                  </a:lnTo>
                  <a:lnTo>
                    <a:pt x="12590" y="3470"/>
                  </a:lnTo>
                  <a:lnTo>
                    <a:pt x="8156" y="4070"/>
                  </a:lnTo>
                  <a:lnTo>
                    <a:pt x="6354" y="6511"/>
                  </a:lnTo>
                  <a:lnTo>
                    <a:pt x="0" y="10089"/>
                  </a:lnTo>
                  <a:lnTo>
                    <a:pt x="57" y="15915"/>
                  </a:lnTo>
                  <a:lnTo>
                    <a:pt x="1412" y="19977"/>
                  </a:lnTo>
                  <a:lnTo>
                    <a:pt x="7045" y="21600"/>
                  </a:lnTo>
                  <a:lnTo>
                    <a:pt x="9390" y="17103"/>
                  </a:lnTo>
                  <a:lnTo>
                    <a:pt x="11462" y="13538"/>
                  </a:lnTo>
                  <a:lnTo>
                    <a:pt x="14588" y="12005"/>
                  </a:lnTo>
                  <a:lnTo>
                    <a:pt x="18735" y="8147"/>
                  </a:lnTo>
                  <a:lnTo>
                    <a:pt x="21600" y="3661"/>
                  </a:lnTo>
                  <a:lnTo>
                    <a:pt x="18696"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15" name="Shape 715"/>
            <p:cNvSpPr/>
            <p:nvPr/>
          </p:nvSpPr>
          <p:spPr>
            <a:xfrm>
              <a:off x="1924187" y="904706"/>
              <a:ext cx="277845" cy="207666"/>
            </a:xfrm>
            <a:custGeom>
              <a:avLst/>
              <a:gdLst/>
              <a:ahLst/>
              <a:cxnLst>
                <a:cxn ang="0">
                  <a:pos x="wd2" y="hd2"/>
                </a:cxn>
                <a:cxn ang="5400000">
                  <a:pos x="wd2" y="hd2"/>
                </a:cxn>
                <a:cxn ang="10800000">
                  <a:pos x="wd2" y="hd2"/>
                </a:cxn>
                <a:cxn ang="16200000">
                  <a:pos x="wd2" y="hd2"/>
                </a:cxn>
              </a:cxnLst>
              <a:rect l="0" t="0" r="r" b="b"/>
              <a:pathLst>
                <a:path w="21600" h="21600" extrusionOk="0">
                  <a:moveTo>
                    <a:pt x="19557" y="1218"/>
                  </a:moveTo>
                  <a:lnTo>
                    <a:pt x="17140" y="2520"/>
                  </a:lnTo>
                  <a:lnTo>
                    <a:pt x="14445" y="1407"/>
                  </a:lnTo>
                  <a:lnTo>
                    <a:pt x="12396" y="3074"/>
                  </a:lnTo>
                  <a:lnTo>
                    <a:pt x="10239" y="4971"/>
                  </a:lnTo>
                  <a:lnTo>
                    <a:pt x="7744" y="6644"/>
                  </a:lnTo>
                  <a:cubicBezTo>
                    <a:pt x="7092" y="7326"/>
                    <a:pt x="6435" y="7999"/>
                    <a:pt x="5772" y="8661"/>
                  </a:cubicBezTo>
                  <a:cubicBezTo>
                    <a:pt x="4973" y="9460"/>
                    <a:pt x="4166" y="10244"/>
                    <a:pt x="3351" y="11013"/>
                  </a:cubicBezTo>
                  <a:cubicBezTo>
                    <a:pt x="2585" y="11419"/>
                    <a:pt x="1897" y="12051"/>
                    <a:pt x="1340" y="12862"/>
                  </a:cubicBezTo>
                  <a:cubicBezTo>
                    <a:pt x="660" y="13852"/>
                    <a:pt x="196" y="15072"/>
                    <a:pt x="0" y="16391"/>
                  </a:cubicBezTo>
                  <a:lnTo>
                    <a:pt x="772" y="18967"/>
                  </a:lnTo>
                  <a:lnTo>
                    <a:pt x="2489" y="21600"/>
                  </a:lnTo>
                  <a:lnTo>
                    <a:pt x="4744" y="21096"/>
                  </a:lnTo>
                  <a:lnTo>
                    <a:pt x="4828" y="17399"/>
                  </a:lnTo>
                  <a:lnTo>
                    <a:pt x="5456" y="14717"/>
                  </a:lnTo>
                  <a:lnTo>
                    <a:pt x="8088" y="13373"/>
                  </a:lnTo>
                  <a:lnTo>
                    <a:pt x="9428" y="12253"/>
                  </a:lnTo>
                  <a:lnTo>
                    <a:pt x="10762" y="10796"/>
                  </a:lnTo>
                  <a:lnTo>
                    <a:pt x="12102" y="9844"/>
                  </a:lnTo>
                  <a:lnTo>
                    <a:pt x="13693" y="8220"/>
                  </a:lnTo>
                  <a:lnTo>
                    <a:pt x="15158" y="6763"/>
                  </a:lnTo>
                  <a:cubicBezTo>
                    <a:pt x="15599" y="6284"/>
                    <a:pt x="16114" y="5939"/>
                    <a:pt x="16665" y="5755"/>
                  </a:cubicBezTo>
                  <a:cubicBezTo>
                    <a:pt x="17284" y="5548"/>
                    <a:pt x="17931" y="5548"/>
                    <a:pt x="18549" y="5755"/>
                  </a:cubicBezTo>
                  <a:lnTo>
                    <a:pt x="20810" y="4467"/>
                  </a:lnTo>
                  <a:lnTo>
                    <a:pt x="21600" y="2675"/>
                  </a:lnTo>
                  <a:lnTo>
                    <a:pt x="21145" y="0"/>
                  </a:lnTo>
                  <a:lnTo>
                    <a:pt x="19557" y="1218"/>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16" name="Shape 716"/>
            <p:cNvSpPr/>
            <p:nvPr/>
          </p:nvSpPr>
          <p:spPr>
            <a:xfrm>
              <a:off x="3352685" y="467437"/>
              <a:ext cx="35010" cy="42772"/>
            </a:xfrm>
            <a:custGeom>
              <a:avLst/>
              <a:gdLst/>
              <a:ahLst/>
              <a:cxnLst>
                <a:cxn ang="0">
                  <a:pos x="wd2" y="hd2"/>
                </a:cxn>
                <a:cxn ang="5400000">
                  <a:pos x="wd2" y="hd2"/>
                </a:cxn>
                <a:cxn ang="10800000">
                  <a:pos x="wd2" y="hd2"/>
                </a:cxn>
                <a:cxn ang="16200000">
                  <a:pos x="wd2" y="hd2"/>
                </a:cxn>
              </a:cxnLst>
              <a:rect l="0" t="0" r="r" b="b"/>
              <a:pathLst>
                <a:path w="21600" h="21600" extrusionOk="0">
                  <a:moveTo>
                    <a:pt x="8475" y="0"/>
                  </a:moveTo>
                  <a:lnTo>
                    <a:pt x="0" y="6186"/>
                  </a:lnTo>
                  <a:lnTo>
                    <a:pt x="6885" y="21600"/>
                  </a:lnTo>
                  <a:lnTo>
                    <a:pt x="21600" y="21600"/>
                  </a:lnTo>
                  <a:lnTo>
                    <a:pt x="13961" y="7762"/>
                  </a:lnTo>
                  <a:lnTo>
                    <a:pt x="8475"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17" name="Shape 717"/>
            <p:cNvSpPr/>
            <p:nvPr/>
          </p:nvSpPr>
          <p:spPr>
            <a:xfrm>
              <a:off x="3851876" y="1300503"/>
              <a:ext cx="232270" cy="937052"/>
            </a:xfrm>
            <a:custGeom>
              <a:avLst/>
              <a:gdLst/>
              <a:ahLst/>
              <a:cxnLst>
                <a:cxn ang="0">
                  <a:pos x="wd2" y="hd2"/>
                </a:cxn>
                <a:cxn ang="5400000">
                  <a:pos x="wd2" y="hd2"/>
                </a:cxn>
                <a:cxn ang="10800000">
                  <a:pos x="wd2" y="hd2"/>
                </a:cxn>
                <a:cxn ang="16200000">
                  <a:pos x="wd2" y="hd2"/>
                </a:cxn>
              </a:cxnLst>
              <a:rect l="0" t="0" r="r" b="b"/>
              <a:pathLst>
                <a:path w="21600" h="21600" extrusionOk="0">
                  <a:moveTo>
                    <a:pt x="5027" y="0"/>
                  </a:moveTo>
                  <a:lnTo>
                    <a:pt x="4076" y="535"/>
                  </a:lnTo>
                  <a:lnTo>
                    <a:pt x="5478" y="1095"/>
                  </a:lnTo>
                  <a:lnTo>
                    <a:pt x="5928" y="1788"/>
                  </a:lnTo>
                  <a:cubicBezTo>
                    <a:pt x="5845" y="2008"/>
                    <a:pt x="5896" y="2230"/>
                    <a:pt x="6079" y="2446"/>
                  </a:cubicBezTo>
                  <a:cubicBezTo>
                    <a:pt x="6323" y="2736"/>
                    <a:pt x="6800" y="3010"/>
                    <a:pt x="7481" y="3253"/>
                  </a:cubicBezTo>
                  <a:lnTo>
                    <a:pt x="6786" y="4147"/>
                  </a:lnTo>
                  <a:lnTo>
                    <a:pt x="6786" y="4778"/>
                  </a:lnTo>
                  <a:lnTo>
                    <a:pt x="6486" y="5337"/>
                  </a:lnTo>
                  <a:lnTo>
                    <a:pt x="5434" y="5896"/>
                  </a:lnTo>
                  <a:lnTo>
                    <a:pt x="3086" y="6105"/>
                  </a:lnTo>
                  <a:lnTo>
                    <a:pt x="0" y="6031"/>
                  </a:lnTo>
                  <a:lnTo>
                    <a:pt x="732" y="6648"/>
                  </a:lnTo>
                  <a:lnTo>
                    <a:pt x="1680" y="6943"/>
                  </a:lnTo>
                  <a:lnTo>
                    <a:pt x="2713" y="7426"/>
                  </a:lnTo>
                  <a:lnTo>
                    <a:pt x="1862" y="7970"/>
                  </a:lnTo>
                  <a:lnTo>
                    <a:pt x="1862" y="8440"/>
                  </a:lnTo>
                  <a:cubicBezTo>
                    <a:pt x="2702" y="8643"/>
                    <a:pt x="3473" y="8863"/>
                    <a:pt x="4165" y="9098"/>
                  </a:cubicBezTo>
                  <a:cubicBezTo>
                    <a:pt x="4737" y="9292"/>
                    <a:pt x="5253" y="9495"/>
                    <a:pt x="5712" y="9706"/>
                  </a:cubicBezTo>
                  <a:lnTo>
                    <a:pt x="8216" y="10191"/>
                  </a:lnTo>
                  <a:lnTo>
                    <a:pt x="10219" y="10737"/>
                  </a:lnTo>
                  <a:cubicBezTo>
                    <a:pt x="11028" y="10971"/>
                    <a:pt x="11656" y="11241"/>
                    <a:pt x="12072" y="11531"/>
                  </a:cubicBezTo>
                  <a:cubicBezTo>
                    <a:pt x="12429" y="11780"/>
                    <a:pt x="12624" y="12041"/>
                    <a:pt x="12823" y="12301"/>
                  </a:cubicBezTo>
                  <a:cubicBezTo>
                    <a:pt x="13073" y="12627"/>
                    <a:pt x="13329" y="12961"/>
                    <a:pt x="12973" y="13282"/>
                  </a:cubicBezTo>
                  <a:cubicBezTo>
                    <a:pt x="12613" y="13606"/>
                    <a:pt x="11671" y="13871"/>
                    <a:pt x="10419" y="14001"/>
                  </a:cubicBezTo>
                  <a:lnTo>
                    <a:pt x="11233" y="14543"/>
                  </a:lnTo>
                  <a:lnTo>
                    <a:pt x="12729" y="15137"/>
                  </a:lnTo>
                  <a:lnTo>
                    <a:pt x="11978" y="15867"/>
                  </a:lnTo>
                  <a:lnTo>
                    <a:pt x="10282" y="16053"/>
                  </a:lnTo>
                  <a:lnTo>
                    <a:pt x="8579" y="16698"/>
                  </a:lnTo>
                  <a:lnTo>
                    <a:pt x="7276" y="17207"/>
                  </a:lnTo>
                  <a:lnTo>
                    <a:pt x="6726" y="17541"/>
                  </a:lnTo>
                  <a:lnTo>
                    <a:pt x="6476" y="18321"/>
                  </a:lnTo>
                  <a:lnTo>
                    <a:pt x="5875" y="18841"/>
                  </a:lnTo>
                  <a:lnTo>
                    <a:pt x="5173" y="19549"/>
                  </a:lnTo>
                  <a:lnTo>
                    <a:pt x="4172" y="20205"/>
                  </a:lnTo>
                  <a:lnTo>
                    <a:pt x="3627" y="20813"/>
                  </a:lnTo>
                  <a:lnTo>
                    <a:pt x="3326" y="21420"/>
                  </a:lnTo>
                  <a:lnTo>
                    <a:pt x="5668" y="21386"/>
                  </a:lnTo>
                  <a:cubicBezTo>
                    <a:pt x="5278" y="21262"/>
                    <a:pt x="5344" y="21084"/>
                    <a:pt x="5818" y="20979"/>
                  </a:cubicBezTo>
                  <a:cubicBezTo>
                    <a:pt x="7485" y="20613"/>
                    <a:pt x="9733" y="21220"/>
                    <a:pt x="8115" y="21600"/>
                  </a:cubicBezTo>
                  <a:lnTo>
                    <a:pt x="10970" y="20969"/>
                  </a:lnTo>
                  <a:lnTo>
                    <a:pt x="11121" y="20424"/>
                  </a:lnTo>
                  <a:lnTo>
                    <a:pt x="11121" y="19906"/>
                  </a:lnTo>
                  <a:lnTo>
                    <a:pt x="11871" y="19471"/>
                  </a:lnTo>
                  <a:lnTo>
                    <a:pt x="13362" y="19285"/>
                  </a:lnTo>
                  <a:lnTo>
                    <a:pt x="14213" y="18652"/>
                  </a:lnTo>
                  <a:lnTo>
                    <a:pt x="14514" y="18182"/>
                  </a:lnTo>
                  <a:lnTo>
                    <a:pt x="15665" y="17735"/>
                  </a:lnTo>
                  <a:cubicBezTo>
                    <a:pt x="16281" y="17732"/>
                    <a:pt x="16877" y="17680"/>
                    <a:pt x="17362" y="17586"/>
                  </a:cubicBezTo>
                  <a:cubicBezTo>
                    <a:pt x="19077" y="17253"/>
                    <a:pt x="19001" y="16604"/>
                    <a:pt x="17212" y="16296"/>
                  </a:cubicBezTo>
                  <a:lnTo>
                    <a:pt x="18101" y="15629"/>
                  </a:lnTo>
                  <a:lnTo>
                    <a:pt x="20204" y="15108"/>
                  </a:lnTo>
                  <a:lnTo>
                    <a:pt x="21600" y="14810"/>
                  </a:lnTo>
                  <a:lnTo>
                    <a:pt x="21199" y="13668"/>
                  </a:lnTo>
                  <a:cubicBezTo>
                    <a:pt x="20175" y="13471"/>
                    <a:pt x="19280" y="13237"/>
                    <a:pt x="18545" y="12973"/>
                  </a:cubicBezTo>
                  <a:cubicBezTo>
                    <a:pt x="17916" y="12747"/>
                    <a:pt x="17411" y="12501"/>
                    <a:pt x="17043" y="12242"/>
                  </a:cubicBezTo>
                  <a:lnTo>
                    <a:pt x="14996" y="11623"/>
                  </a:lnTo>
                  <a:lnTo>
                    <a:pt x="15447" y="10990"/>
                  </a:lnTo>
                  <a:lnTo>
                    <a:pt x="15146" y="10397"/>
                  </a:lnTo>
                  <a:lnTo>
                    <a:pt x="14000" y="10116"/>
                  </a:lnTo>
                  <a:lnTo>
                    <a:pt x="12955" y="9795"/>
                  </a:lnTo>
                  <a:cubicBezTo>
                    <a:pt x="12304" y="9688"/>
                    <a:pt x="11655" y="9580"/>
                    <a:pt x="11008" y="9472"/>
                  </a:cubicBezTo>
                  <a:cubicBezTo>
                    <a:pt x="9888" y="9284"/>
                    <a:pt x="8773" y="9095"/>
                    <a:pt x="7665" y="8903"/>
                  </a:cubicBezTo>
                  <a:cubicBezTo>
                    <a:pt x="6921" y="8859"/>
                    <a:pt x="6364" y="8706"/>
                    <a:pt x="6263" y="8518"/>
                  </a:cubicBezTo>
                  <a:cubicBezTo>
                    <a:pt x="6095" y="8204"/>
                    <a:pt x="7144" y="7932"/>
                    <a:pt x="8416" y="7961"/>
                  </a:cubicBezTo>
                  <a:lnTo>
                    <a:pt x="9668" y="7241"/>
                  </a:lnTo>
                  <a:cubicBezTo>
                    <a:pt x="9613" y="7043"/>
                    <a:pt x="9613" y="6844"/>
                    <a:pt x="9668" y="6646"/>
                  </a:cubicBezTo>
                  <a:cubicBezTo>
                    <a:pt x="9762" y="6309"/>
                    <a:pt x="10014" y="5976"/>
                    <a:pt x="10419" y="5653"/>
                  </a:cubicBezTo>
                  <a:lnTo>
                    <a:pt x="10714" y="5207"/>
                  </a:lnTo>
                  <a:lnTo>
                    <a:pt x="9368" y="5095"/>
                  </a:lnTo>
                  <a:lnTo>
                    <a:pt x="9067" y="4412"/>
                  </a:lnTo>
                  <a:lnTo>
                    <a:pt x="9211" y="3610"/>
                  </a:lnTo>
                  <a:lnTo>
                    <a:pt x="8498" y="2742"/>
                  </a:lnTo>
                  <a:lnTo>
                    <a:pt x="7747" y="1777"/>
                  </a:lnTo>
                  <a:lnTo>
                    <a:pt x="5850" y="466"/>
                  </a:lnTo>
                  <a:lnTo>
                    <a:pt x="5027"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18" name="Shape 718"/>
            <p:cNvSpPr/>
            <p:nvPr/>
          </p:nvSpPr>
          <p:spPr>
            <a:xfrm>
              <a:off x="3959009" y="2335528"/>
              <a:ext cx="30250" cy="48923"/>
            </a:xfrm>
            <a:custGeom>
              <a:avLst/>
              <a:gdLst/>
              <a:ahLst/>
              <a:cxnLst>
                <a:cxn ang="0">
                  <a:pos x="wd2" y="hd2"/>
                </a:cxn>
                <a:cxn ang="5400000">
                  <a:pos x="wd2" y="hd2"/>
                </a:cxn>
                <a:cxn ang="10800000">
                  <a:pos x="wd2" y="hd2"/>
                </a:cxn>
                <a:cxn ang="16200000">
                  <a:pos x="wd2" y="hd2"/>
                </a:cxn>
              </a:cxnLst>
              <a:rect l="0" t="0" r="r" b="b"/>
              <a:pathLst>
                <a:path w="21600" h="21600" extrusionOk="0">
                  <a:moveTo>
                    <a:pt x="13458" y="0"/>
                  </a:moveTo>
                  <a:lnTo>
                    <a:pt x="0" y="8825"/>
                  </a:lnTo>
                  <a:lnTo>
                    <a:pt x="6965" y="21600"/>
                  </a:lnTo>
                  <a:lnTo>
                    <a:pt x="21600" y="14944"/>
                  </a:lnTo>
                  <a:lnTo>
                    <a:pt x="13458"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19" name="Shape 719"/>
            <p:cNvSpPr/>
            <p:nvPr/>
          </p:nvSpPr>
          <p:spPr>
            <a:xfrm>
              <a:off x="3950766" y="2431817"/>
              <a:ext cx="32353" cy="53656"/>
            </a:xfrm>
            <a:custGeom>
              <a:avLst/>
              <a:gdLst/>
              <a:ahLst/>
              <a:cxnLst>
                <a:cxn ang="0">
                  <a:pos x="wd2" y="hd2"/>
                </a:cxn>
                <a:cxn ang="5400000">
                  <a:pos x="wd2" y="hd2"/>
                </a:cxn>
                <a:cxn ang="10800000">
                  <a:pos x="wd2" y="hd2"/>
                </a:cxn>
                <a:cxn ang="16200000">
                  <a:pos x="wd2" y="hd2"/>
                </a:cxn>
              </a:cxnLst>
              <a:rect l="0" t="0" r="r" b="b"/>
              <a:pathLst>
                <a:path w="21600" h="21600" extrusionOk="0">
                  <a:moveTo>
                    <a:pt x="719" y="6002"/>
                  </a:moveTo>
                  <a:lnTo>
                    <a:pt x="0" y="12531"/>
                  </a:lnTo>
                  <a:lnTo>
                    <a:pt x="3624" y="21600"/>
                  </a:lnTo>
                  <a:lnTo>
                    <a:pt x="19442" y="19432"/>
                  </a:lnTo>
                  <a:lnTo>
                    <a:pt x="21600" y="7102"/>
                  </a:lnTo>
                  <a:lnTo>
                    <a:pt x="9733" y="0"/>
                  </a:lnTo>
                  <a:lnTo>
                    <a:pt x="719" y="6002"/>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20" name="Shape 720"/>
            <p:cNvSpPr/>
            <p:nvPr/>
          </p:nvSpPr>
          <p:spPr>
            <a:xfrm>
              <a:off x="3796327" y="2612113"/>
              <a:ext cx="56593" cy="145660"/>
            </a:xfrm>
            <a:custGeom>
              <a:avLst/>
              <a:gdLst/>
              <a:ahLst/>
              <a:cxnLst>
                <a:cxn ang="0">
                  <a:pos x="wd2" y="hd2"/>
                </a:cxn>
                <a:cxn ang="5400000">
                  <a:pos x="wd2" y="hd2"/>
                </a:cxn>
                <a:cxn ang="10800000">
                  <a:pos x="wd2" y="hd2"/>
                </a:cxn>
                <a:cxn ang="16200000">
                  <a:pos x="wd2" y="hd2"/>
                </a:cxn>
              </a:cxnLst>
              <a:rect l="0" t="0" r="r" b="b"/>
              <a:pathLst>
                <a:path w="21323" h="21600" extrusionOk="0">
                  <a:moveTo>
                    <a:pt x="10762" y="0"/>
                  </a:moveTo>
                  <a:lnTo>
                    <a:pt x="2490" y="2455"/>
                  </a:lnTo>
                  <a:lnTo>
                    <a:pt x="186" y="8274"/>
                  </a:lnTo>
                  <a:cubicBezTo>
                    <a:pt x="-87" y="9763"/>
                    <a:pt x="-59" y="11259"/>
                    <a:pt x="271" y="12746"/>
                  </a:cubicBezTo>
                  <a:cubicBezTo>
                    <a:pt x="684" y="14610"/>
                    <a:pt x="1568" y="16452"/>
                    <a:pt x="2909" y="18246"/>
                  </a:cubicBezTo>
                  <a:lnTo>
                    <a:pt x="8999" y="21600"/>
                  </a:lnTo>
                  <a:lnTo>
                    <a:pt x="20538" y="21041"/>
                  </a:lnTo>
                  <a:cubicBezTo>
                    <a:pt x="21308" y="19652"/>
                    <a:pt x="21513" y="18223"/>
                    <a:pt x="21147" y="16809"/>
                  </a:cubicBezTo>
                  <a:cubicBezTo>
                    <a:pt x="20669" y="14961"/>
                    <a:pt x="19231" y="13181"/>
                    <a:pt x="18103" y="11379"/>
                  </a:cubicBezTo>
                  <a:cubicBezTo>
                    <a:pt x="16986" y="9592"/>
                    <a:pt x="16172" y="7778"/>
                    <a:pt x="15668" y="5949"/>
                  </a:cubicBezTo>
                  <a:lnTo>
                    <a:pt x="10762"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21" name="Shape 721"/>
            <p:cNvSpPr/>
            <p:nvPr/>
          </p:nvSpPr>
          <p:spPr>
            <a:xfrm>
              <a:off x="3852916" y="2855881"/>
              <a:ext cx="270715" cy="444190"/>
            </a:xfrm>
            <a:custGeom>
              <a:avLst/>
              <a:gdLst/>
              <a:ahLst/>
              <a:cxnLst>
                <a:cxn ang="0">
                  <a:pos x="wd2" y="hd2"/>
                </a:cxn>
                <a:cxn ang="5400000">
                  <a:pos x="wd2" y="hd2"/>
                </a:cxn>
                <a:cxn ang="10800000">
                  <a:pos x="wd2" y="hd2"/>
                </a:cxn>
                <a:cxn ang="16200000">
                  <a:pos x="wd2" y="hd2"/>
                </a:cxn>
              </a:cxnLst>
              <a:rect l="0" t="0" r="r" b="b"/>
              <a:pathLst>
                <a:path w="21130" h="21600" extrusionOk="0">
                  <a:moveTo>
                    <a:pt x="3002" y="787"/>
                  </a:moveTo>
                  <a:lnTo>
                    <a:pt x="1284" y="1137"/>
                  </a:lnTo>
                  <a:lnTo>
                    <a:pt x="1313" y="2654"/>
                  </a:lnTo>
                  <a:lnTo>
                    <a:pt x="1628" y="5011"/>
                  </a:lnTo>
                  <a:cubicBezTo>
                    <a:pt x="901" y="5175"/>
                    <a:pt x="341" y="5544"/>
                    <a:pt x="120" y="6006"/>
                  </a:cubicBezTo>
                  <a:cubicBezTo>
                    <a:pt x="-470" y="7239"/>
                    <a:pt x="1208" y="8433"/>
                    <a:pt x="3247" y="8231"/>
                  </a:cubicBezTo>
                  <a:lnTo>
                    <a:pt x="3902" y="10091"/>
                  </a:lnTo>
                  <a:lnTo>
                    <a:pt x="3776" y="11737"/>
                  </a:lnTo>
                  <a:lnTo>
                    <a:pt x="5751" y="11187"/>
                  </a:lnTo>
                  <a:lnTo>
                    <a:pt x="6839" y="10245"/>
                  </a:lnTo>
                  <a:lnTo>
                    <a:pt x="8957" y="10873"/>
                  </a:lnTo>
                  <a:lnTo>
                    <a:pt x="8495" y="11868"/>
                  </a:lnTo>
                  <a:cubicBezTo>
                    <a:pt x="8438" y="12234"/>
                    <a:pt x="8396" y="12601"/>
                    <a:pt x="8368" y="12968"/>
                  </a:cubicBezTo>
                  <a:cubicBezTo>
                    <a:pt x="8304" y="13826"/>
                    <a:pt x="8375" y="14744"/>
                    <a:pt x="9377" y="15325"/>
                  </a:cubicBezTo>
                  <a:cubicBezTo>
                    <a:pt x="10089" y="15737"/>
                    <a:pt x="11115" y="15859"/>
                    <a:pt x="12020" y="15639"/>
                  </a:cubicBezTo>
                  <a:cubicBezTo>
                    <a:pt x="12117" y="15954"/>
                    <a:pt x="12601" y="16162"/>
                    <a:pt x="13107" y="16107"/>
                  </a:cubicBezTo>
                  <a:cubicBezTo>
                    <a:pt x="14452" y="15963"/>
                    <a:pt x="14449" y="14759"/>
                    <a:pt x="13102" y="14618"/>
                  </a:cubicBezTo>
                  <a:lnTo>
                    <a:pt x="14363" y="13757"/>
                  </a:lnTo>
                  <a:lnTo>
                    <a:pt x="16633" y="13053"/>
                  </a:lnTo>
                  <a:cubicBezTo>
                    <a:pt x="17399" y="13091"/>
                    <a:pt x="18066" y="13395"/>
                    <a:pt x="18356" y="13839"/>
                  </a:cubicBezTo>
                  <a:cubicBezTo>
                    <a:pt x="18796" y="14511"/>
                    <a:pt x="18291" y="15279"/>
                    <a:pt x="17221" y="15567"/>
                  </a:cubicBezTo>
                  <a:lnTo>
                    <a:pt x="14783" y="16847"/>
                  </a:lnTo>
                  <a:cubicBezTo>
                    <a:pt x="14357" y="17037"/>
                    <a:pt x="13952" y="17245"/>
                    <a:pt x="13570" y="17469"/>
                  </a:cubicBezTo>
                  <a:cubicBezTo>
                    <a:pt x="12792" y="17924"/>
                    <a:pt x="12117" y="18443"/>
                    <a:pt x="11563" y="19011"/>
                  </a:cubicBezTo>
                  <a:cubicBezTo>
                    <a:pt x="11546" y="19383"/>
                    <a:pt x="11631" y="19753"/>
                    <a:pt x="11815" y="20107"/>
                  </a:cubicBezTo>
                  <a:cubicBezTo>
                    <a:pt x="12116" y="20687"/>
                    <a:pt x="12668" y="21204"/>
                    <a:pt x="13412" y="21600"/>
                  </a:cubicBezTo>
                  <a:lnTo>
                    <a:pt x="14037" y="18929"/>
                  </a:lnTo>
                  <a:lnTo>
                    <a:pt x="15629" y="19165"/>
                  </a:lnTo>
                  <a:lnTo>
                    <a:pt x="15840" y="20497"/>
                  </a:lnTo>
                  <a:lnTo>
                    <a:pt x="17352" y="21253"/>
                  </a:lnTo>
                  <a:lnTo>
                    <a:pt x="18992" y="20389"/>
                  </a:lnTo>
                  <a:cubicBezTo>
                    <a:pt x="19051" y="20040"/>
                    <a:pt x="19220" y="19702"/>
                    <a:pt x="19491" y="19394"/>
                  </a:cubicBezTo>
                  <a:cubicBezTo>
                    <a:pt x="19824" y="19015"/>
                    <a:pt x="20300" y="18693"/>
                    <a:pt x="20878" y="18455"/>
                  </a:cubicBezTo>
                  <a:lnTo>
                    <a:pt x="21130" y="16935"/>
                  </a:lnTo>
                  <a:lnTo>
                    <a:pt x="20752" y="14736"/>
                  </a:lnTo>
                  <a:lnTo>
                    <a:pt x="19617" y="12719"/>
                  </a:lnTo>
                  <a:cubicBezTo>
                    <a:pt x="19197" y="12395"/>
                    <a:pt x="18701" y="12113"/>
                    <a:pt x="18146" y="11882"/>
                  </a:cubicBezTo>
                  <a:cubicBezTo>
                    <a:pt x="17676" y="11686"/>
                    <a:pt x="17167" y="11529"/>
                    <a:pt x="16633" y="11413"/>
                  </a:cubicBezTo>
                  <a:lnTo>
                    <a:pt x="16885" y="10006"/>
                  </a:lnTo>
                  <a:lnTo>
                    <a:pt x="16129" y="8539"/>
                  </a:lnTo>
                  <a:lnTo>
                    <a:pt x="13480" y="8251"/>
                  </a:lnTo>
                  <a:cubicBezTo>
                    <a:pt x="13030" y="7892"/>
                    <a:pt x="12393" y="7642"/>
                    <a:pt x="11678" y="7544"/>
                  </a:cubicBezTo>
                  <a:cubicBezTo>
                    <a:pt x="10537" y="7388"/>
                    <a:pt x="9349" y="7629"/>
                    <a:pt x="8573" y="8173"/>
                  </a:cubicBezTo>
                  <a:cubicBezTo>
                    <a:pt x="7842" y="8252"/>
                    <a:pt x="7094" y="8105"/>
                    <a:pt x="6566" y="7780"/>
                  </a:cubicBezTo>
                  <a:cubicBezTo>
                    <a:pt x="5388" y="7055"/>
                    <a:pt x="5616" y="5834"/>
                    <a:pt x="7028" y="5296"/>
                  </a:cubicBezTo>
                  <a:lnTo>
                    <a:pt x="7775" y="4359"/>
                  </a:lnTo>
                  <a:lnTo>
                    <a:pt x="6897" y="2317"/>
                  </a:lnTo>
                  <a:lnTo>
                    <a:pt x="5973" y="274"/>
                  </a:lnTo>
                  <a:lnTo>
                    <a:pt x="4586" y="0"/>
                  </a:lnTo>
                  <a:lnTo>
                    <a:pt x="3002" y="787"/>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22" name="Shape 722"/>
            <p:cNvSpPr/>
            <p:nvPr/>
          </p:nvSpPr>
          <p:spPr>
            <a:xfrm>
              <a:off x="3819540" y="3136670"/>
              <a:ext cx="105262" cy="213316"/>
            </a:xfrm>
            <a:custGeom>
              <a:avLst/>
              <a:gdLst/>
              <a:ahLst/>
              <a:cxnLst>
                <a:cxn ang="0">
                  <a:pos x="wd2" y="hd2"/>
                </a:cxn>
                <a:cxn ang="5400000">
                  <a:pos x="wd2" y="hd2"/>
                </a:cxn>
                <a:cxn ang="10800000">
                  <a:pos x="wd2" y="hd2"/>
                </a:cxn>
                <a:cxn ang="16200000">
                  <a:pos x="wd2" y="hd2"/>
                </a:cxn>
              </a:cxnLst>
              <a:rect l="0" t="0" r="r" b="b"/>
              <a:pathLst>
                <a:path w="21166" h="21331" extrusionOk="0">
                  <a:moveTo>
                    <a:pt x="16489" y="0"/>
                  </a:moveTo>
                  <a:lnTo>
                    <a:pt x="15066" y="2881"/>
                  </a:lnTo>
                  <a:lnTo>
                    <a:pt x="10957" y="7412"/>
                  </a:lnTo>
                  <a:cubicBezTo>
                    <a:pt x="10504" y="8901"/>
                    <a:pt x="9744" y="10363"/>
                    <a:pt x="8689" y="11774"/>
                  </a:cubicBezTo>
                  <a:cubicBezTo>
                    <a:pt x="6967" y="14079"/>
                    <a:pt x="4480" y="16225"/>
                    <a:pt x="1333" y="18122"/>
                  </a:cubicBezTo>
                  <a:cubicBezTo>
                    <a:pt x="-139" y="18713"/>
                    <a:pt x="-434" y="19771"/>
                    <a:pt x="660" y="20539"/>
                  </a:cubicBezTo>
                  <a:cubicBezTo>
                    <a:pt x="2129" y="21570"/>
                    <a:pt x="5185" y="21600"/>
                    <a:pt x="6736" y="20599"/>
                  </a:cubicBezTo>
                  <a:lnTo>
                    <a:pt x="10745" y="16345"/>
                  </a:lnTo>
                  <a:lnTo>
                    <a:pt x="14209" y="12737"/>
                  </a:lnTo>
                  <a:lnTo>
                    <a:pt x="16484" y="10858"/>
                  </a:lnTo>
                  <a:lnTo>
                    <a:pt x="18974" y="8334"/>
                  </a:lnTo>
                  <a:lnTo>
                    <a:pt x="18338" y="6732"/>
                  </a:lnTo>
                  <a:lnTo>
                    <a:pt x="18676" y="4860"/>
                  </a:lnTo>
                  <a:lnTo>
                    <a:pt x="21166" y="2437"/>
                  </a:lnTo>
                  <a:lnTo>
                    <a:pt x="16489"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23" name="Shape 723"/>
            <p:cNvSpPr/>
            <p:nvPr/>
          </p:nvSpPr>
          <p:spPr>
            <a:xfrm>
              <a:off x="3902888" y="3415748"/>
              <a:ext cx="211748" cy="363792"/>
            </a:xfrm>
            <a:custGeom>
              <a:avLst/>
              <a:gdLst/>
              <a:ahLst/>
              <a:cxnLst>
                <a:cxn ang="0">
                  <a:pos x="wd2" y="hd2"/>
                </a:cxn>
                <a:cxn ang="5400000">
                  <a:pos x="wd2" y="hd2"/>
                </a:cxn>
                <a:cxn ang="10800000">
                  <a:pos x="wd2" y="hd2"/>
                </a:cxn>
                <a:cxn ang="16200000">
                  <a:pos x="wd2" y="hd2"/>
                </a:cxn>
              </a:cxnLst>
              <a:rect l="0" t="0" r="r" b="b"/>
              <a:pathLst>
                <a:path w="21600" h="21461" extrusionOk="0">
                  <a:moveTo>
                    <a:pt x="20200" y="0"/>
                  </a:moveTo>
                  <a:lnTo>
                    <a:pt x="18378" y="1600"/>
                  </a:lnTo>
                  <a:lnTo>
                    <a:pt x="16951" y="3140"/>
                  </a:lnTo>
                  <a:lnTo>
                    <a:pt x="12724" y="4375"/>
                  </a:lnTo>
                  <a:lnTo>
                    <a:pt x="10501" y="5388"/>
                  </a:lnTo>
                  <a:lnTo>
                    <a:pt x="8492" y="6588"/>
                  </a:lnTo>
                  <a:lnTo>
                    <a:pt x="6795" y="8236"/>
                  </a:lnTo>
                  <a:lnTo>
                    <a:pt x="4661" y="9887"/>
                  </a:lnTo>
                  <a:lnTo>
                    <a:pt x="2900" y="12048"/>
                  </a:lnTo>
                  <a:lnTo>
                    <a:pt x="2412" y="14303"/>
                  </a:lnTo>
                  <a:lnTo>
                    <a:pt x="0" y="16586"/>
                  </a:lnTo>
                  <a:lnTo>
                    <a:pt x="816" y="18111"/>
                  </a:lnTo>
                  <a:lnTo>
                    <a:pt x="3452" y="18108"/>
                  </a:lnTo>
                  <a:lnTo>
                    <a:pt x="3562" y="19918"/>
                  </a:lnTo>
                  <a:cubicBezTo>
                    <a:pt x="3535" y="20305"/>
                    <a:pt x="3775" y="20682"/>
                    <a:pt x="4228" y="20967"/>
                  </a:cubicBezTo>
                  <a:cubicBezTo>
                    <a:pt x="5009" y="21458"/>
                    <a:pt x="6252" y="21600"/>
                    <a:pt x="7297" y="21316"/>
                  </a:cubicBezTo>
                  <a:lnTo>
                    <a:pt x="6583" y="18743"/>
                  </a:lnTo>
                  <a:cubicBezTo>
                    <a:pt x="5057" y="18215"/>
                    <a:pt x="4609" y="17055"/>
                    <a:pt x="5601" y="16202"/>
                  </a:cubicBezTo>
                  <a:cubicBezTo>
                    <a:pt x="6085" y="15785"/>
                    <a:pt x="6880" y="15516"/>
                    <a:pt x="7743" y="15538"/>
                  </a:cubicBezTo>
                  <a:cubicBezTo>
                    <a:pt x="8840" y="15567"/>
                    <a:pt x="9742" y="16048"/>
                    <a:pt x="9879" y="16678"/>
                  </a:cubicBezTo>
                  <a:lnTo>
                    <a:pt x="11850" y="17973"/>
                  </a:lnTo>
                  <a:lnTo>
                    <a:pt x="13498" y="17210"/>
                  </a:lnTo>
                  <a:lnTo>
                    <a:pt x="13772" y="15526"/>
                  </a:lnTo>
                  <a:lnTo>
                    <a:pt x="10977" y="13275"/>
                  </a:lnTo>
                  <a:cubicBezTo>
                    <a:pt x="10590" y="12814"/>
                    <a:pt x="10590" y="12275"/>
                    <a:pt x="10977" y="11814"/>
                  </a:cubicBezTo>
                  <a:cubicBezTo>
                    <a:pt x="11582" y="11093"/>
                    <a:pt x="12928" y="10747"/>
                    <a:pt x="14054" y="10289"/>
                  </a:cubicBezTo>
                  <a:cubicBezTo>
                    <a:pt x="15451" y="9720"/>
                    <a:pt x="16553" y="8942"/>
                    <a:pt x="17240" y="8037"/>
                  </a:cubicBezTo>
                  <a:cubicBezTo>
                    <a:pt x="17148" y="7714"/>
                    <a:pt x="16830" y="7427"/>
                    <a:pt x="16361" y="7243"/>
                  </a:cubicBezTo>
                  <a:cubicBezTo>
                    <a:pt x="14681" y="6584"/>
                    <a:pt x="12585" y="7346"/>
                    <a:pt x="11204" y="8383"/>
                  </a:cubicBezTo>
                  <a:cubicBezTo>
                    <a:pt x="10376" y="9004"/>
                    <a:pt x="9658" y="9672"/>
                    <a:pt x="9062" y="10376"/>
                  </a:cubicBezTo>
                  <a:lnTo>
                    <a:pt x="6768" y="10563"/>
                  </a:lnTo>
                  <a:lnTo>
                    <a:pt x="10064" y="7648"/>
                  </a:lnTo>
                  <a:lnTo>
                    <a:pt x="16931" y="5138"/>
                  </a:lnTo>
                  <a:cubicBezTo>
                    <a:pt x="17976" y="4846"/>
                    <a:pt x="18910" y="4435"/>
                    <a:pt x="19677" y="3931"/>
                  </a:cubicBezTo>
                  <a:cubicBezTo>
                    <a:pt x="20605" y="3321"/>
                    <a:pt x="21264" y="2591"/>
                    <a:pt x="21600" y="1803"/>
                  </a:cubicBezTo>
                  <a:lnTo>
                    <a:pt x="20200"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24" name="Shape 724"/>
            <p:cNvSpPr/>
            <p:nvPr/>
          </p:nvSpPr>
          <p:spPr>
            <a:xfrm>
              <a:off x="3565952" y="3365344"/>
              <a:ext cx="354925" cy="476569"/>
            </a:xfrm>
            <a:custGeom>
              <a:avLst/>
              <a:gdLst/>
              <a:ahLst/>
              <a:cxnLst>
                <a:cxn ang="0">
                  <a:pos x="wd2" y="hd2"/>
                </a:cxn>
                <a:cxn ang="5400000">
                  <a:pos x="wd2" y="hd2"/>
                </a:cxn>
                <a:cxn ang="10800000">
                  <a:pos x="wd2" y="hd2"/>
                </a:cxn>
                <a:cxn ang="16200000">
                  <a:pos x="wd2" y="hd2"/>
                </a:cxn>
              </a:cxnLst>
              <a:rect l="0" t="0" r="r" b="b"/>
              <a:pathLst>
                <a:path w="21398" h="21522" extrusionOk="0">
                  <a:moveTo>
                    <a:pt x="17013" y="246"/>
                  </a:moveTo>
                  <a:lnTo>
                    <a:pt x="15800" y="0"/>
                  </a:lnTo>
                  <a:lnTo>
                    <a:pt x="15127" y="2646"/>
                  </a:lnTo>
                  <a:cubicBezTo>
                    <a:pt x="15053" y="3116"/>
                    <a:pt x="14828" y="3566"/>
                    <a:pt x="14470" y="3956"/>
                  </a:cubicBezTo>
                  <a:cubicBezTo>
                    <a:pt x="13911" y="4568"/>
                    <a:pt x="13067" y="5001"/>
                    <a:pt x="12103" y="5169"/>
                  </a:cubicBezTo>
                  <a:lnTo>
                    <a:pt x="10779" y="6847"/>
                  </a:lnTo>
                  <a:cubicBezTo>
                    <a:pt x="10343" y="7465"/>
                    <a:pt x="9862" y="8065"/>
                    <a:pt x="9340" y="8644"/>
                  </a:cubicBezTo>
                  <a:cubicBezTo>
                    <a:pt x="8697" y="9358"/>
                    <a:pt x="7992" y="10039"/>
                    <a:pt x="7230" y="10684"/>
                  </a:cubicBezTo>
                  <a:lnTo>
                    <a:pt x="4726" y="11608"/>
                  </a:lnTo>
                  <a:lnTo>
                    <a:pt x="3843" y="12918"/>
                  </a:lnTo>
                  <a:lnTo>
                    <a:pt x="2625" y="13669"/>
                  </a:lnTo>
                  <a:cubicBezTo>
                    <a:pt x="2183" y="13433"/>
                    <a:pt x="1601" y="13404"/>
                    <a:pt x="1122" y="13596"/>
                  </a:cubicBezTo>
                  <a:cubicBezTo>
                    <a:pt x="370" y="13899"/>
                    <a:pt x="146" y="14579"/>
                    <a:pt x="63" y="15226"/>
                  </a:cubicBezTo>
                  <a:cubicBezTo>
                    <a:pt x="-46" y="16077"/>
                    <a:pt x="-13" y="16935"/>
                    <a:pt x="161" y="17779"/>
                  </a:cubicBezTo>
                  <a:cubicBezTo>
                    <a:pt x="650" y="17557"/>
                    <a:pt x="1272" y="17586"/>
                    <a:pt x="1719" y="17852"/>
                  </a:cubicBezTo>
                  <a:cubicBezTo>
                    <a:pt x="2637" y="18399"/>
                    <a:pt x="2438" y="19481"/>
                    <a:pt x="1358" y="19822"/>
                  </a:cubicBezTo>
                  <a:lnTo>
                    <a:pt x="2235" y="20987"/>
                  </a:lnTo>
                  <a:cubicBezTo>
                    <a:pt x="2431" y="21380"/>
                    <a:pt x="2990" y="21600"/>
                    <a:pt x="3534" y="21497"/>
                  </a:cubicBezTo>
                  <a:cubicBezTo>
                    <a:pt x="4205" y="21370"/>
                    <a:pt x="4519" y="20812"/>
                    <a:pt x="5121" y="20573"/>
                  </a:cubicBezTo>
                  <a:cubicBezTo>
                    <a:pt x="5952" y="20243"/>
                    <a:pt x="6979" y="20558"/>
                    <a:pt x="7263" y="21230"/>
                  </a:cubicBezTo>
                  <a:lnTo>
                    <a:pt x="8530" y="20281"/>
                  </a:lnTo>
                  <a:lnTo>
                    <a:pt x="10835" y="20062"/>
                  </a:lnTo>
                  <a:cubicBezTo>
                    <a:pt x="11371" y="20182"/>
                    <a:pt x="11933" y="20224"/>
                    <a:pt x="12491" y="20184"/>
                  </a:cubicBezTo>
                  <a:cubicBezTo>
                    <a:pt x="13360" y="20123"/>
                    <a:pt x="14185" y="19869"/>
                    <a:pt x="14861" y="19454"/>
                  </a:cubicBezTo>
                  <a:lnTo>
                    <a:pt x="15705" y="18603"/>
                  </a:lnTo>
                  <a:lnTo>
                    <a:pt x="15315" y="16539"/>
                  </a:lnTo>
                  <a:cubicBezTo>
                    <a:pt x="15489" y="16004"/>
                    <a:pt x="15822" y="15505"/>
                    <a:pt x="16289" y="15080"/>
                  </a:cubicBezTo>
                  <a:cubicBezTo>
                    <a:pt x="16740" y="14669"/>
                    <a:pt x="17305" y="14337"/>
                    <a:pt x="17945" y="14107"/>
                  </a:cubicBezTo>
                  <a:lnTo>
                    <a:pt x="18335" y="11651"/>
                  </a:lnTo>
                  <a:lnTo>
                    <a:pt x="19763" y="10608"/>
                  </a:lnTo>
                  <a:lnTo>
                    <a:pt x="21225" y="9587"/>
                  </a:lnTo>
                  <a:lnTo>
                    <a:pt x="20250" y="8297"/>
                  </a:lnTo>
                  <a:lnTo>
                    <a:pt x="19313" y="7933"/>
                  </a:lnTo>
                  <a:lnTo>
                    <a:pt x="18631" y="6668"/>
                  </a:lnTo>
                  <a:cubicBezTo>
                    <a:pt x="18176" y="6261"/>
                    <a:pt x="18065" y="5697"/>
                    <a:pt x="18343" y="5209"/>
                  </a:cubicBezTo>
                  <a:cubicBezTo>
                    <a:pt x="18807" y="4394"/>
                    <a:pt x="20116" y="4120"/>
                    <a:pt x="20839" y="3436"/>
                  </a:cubicBezTo>
                  <a:cubicBezTo>
                    <a:pt x="21406" y="2900"/>
                    <a:pt x="21554" y="2179"/>
                    <a:pt x="21228" y="1539"/>
                  </a:cubicBezTo>
                  <a:lnTo>
                    <a:pt x="17495" y="1466"/>
                  </a:lnTo>
                  <a:lnTo>
                    <a:pt x="17013" y="246"/>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25" name="Shape 725"/>
            <p:cNvSpPr/>
            <p:nvPr/>
          </p:nvSpPr>
          <p:spPr>
            <a:xfrm>
              <a:off x="4154968" y="3317895"/>
              <a:ext cx="66368" cy="197803"/>
            </a:xfrm>
            <a:custGeom>
              <a:avLst/>
              <a:gdLst/>
              <a:ahLst/>
              <a:cxnLst>
                <a:cxn ang="0">
                  <a:pos x="wd2" y="hd2"/>
                </a:cxn>
                <a:cxn ang="5400000">
                  <a:pos x="wd2" y="hd2"/>
                </a:cxn>
                <a:cxn ang="10800000">
                  <a:pos x="wd2" y="hd2"/>
                </a:cxn>
                <a:cxn ang="16200000">
                  <a:pos x="wd2" y="hd2"/>
                </a:cxn>
              </a:cxnLst>
              <a:rect l="0" t="0" r="r" b="b"/>
              <a:pathLst>
                <a:path w="20626" h="21417" extrusionOk="0">
                  <a:moveTo>
                    <a:pt x="14198" y="0"/>
                  </a:moveTo>
                  <a:lnTo>
                    <a:pt x="7690" y="1996"/>
                  </a:lnTo>
                  <a:lnTo>
                    <a:pt x="3457" y="8567"/>
                  </a:lnTo>
                  <a:lnTo>
                    <a:pt x="7552" y="12065"/>
                  </a:lnTo>
                  <a:cubicBezTo>
                    <a:pt x="4935" y="12668"/>
                    <a:pt x="2855" y="13514"/>
                    <a:pt x="1548" y="14507"/>
                  </a:cubicBezTo>
                  <a:cubicBezTo>
                    <a:pt x="-441" y="16021"/>
                    <a:pt x="-516" y="17755"/>
                    <a:pt x="1342" y="19289"/>
                  </a:cubicBezTo>
                  <a:cubicBezTo>
                    <a:pt x="1870" y="20653"/>
                    <a:pt x="5514" y="21600"/>
                    <a:pt x="9418" y="21387"/>
                  </a:cubicBezTo>
                  <a:cubicBezTo>
                    <a:pt x="18316" y="20903"/>
                    <a:pt x="19431" y="16595"/>
                    <a:pt x="10925" y="15564"/>
                  </a:cubicBezTo>
                  <a:cubicBezTo>
                    <a:pt x="11564" y="14243"/>
                    <a:pt x="12233" y="12923"/>
                    <a:pt x="12934" y="11606"/>
                  </a:cubicBezTo>
                  <a:cubicBezTo>
                    <a:pt x="13730" y="10107"/>
                    <a:pt x="14567" y="8610"/>
                    <a:pt x="15443" y="7116"/>
                  </a:cubicBezTo>
                  <a:cubicBezTo>
                    <a:pt x="18016" y="6784"/>
                    <a:pt x="19915" y="6013"/>
                    <a:pt x="20464" y="5076"/>
                  </a:cubicBezTo>
                  <a:cubicBezTo>
                    <a:pt x="21084" y="4019"/>
                    <a:pt x="19903" y="2933"/>
                    <a:pt x="17431" y="2284"/>
                  </a:cubicBezTo>
                  <a:lnTo>
                    <a:pt x="14198"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26" name="Shape 726"/>
            <p:cNvSpPr/>
            <p:nvPr/>
          </p:nvSpPr>
          <p:spPr>
            <a:xfrm>
              <a:off x="4179400" y="3120767"/>
              <a:ext cx="454903" cy="499571"/>
            </a:xfrm>
            <a:custGeom>
              <a:avLst/>
              <a:gdLst/>
              <a:ahLst/>
              <a:cxnLst>
                <a:cxn ang="0">
                  <a:pos x="wd2" y="hd2"/>
                </a:cxn>
                <a:cxn ang="5400000">
                  <a:pos x="wd2" y="hd2"/>
                </a:cxn>
                <a:cxn ang="10800000">
                  <a:pos x="wd2" y="hd2"/>
                </a:cxn>
                <a:cxn ang="16200000">
                  <a:pos x="wd2" y="hd2"/>
                </a:cxn>
              </a:cxnLst>
              <a:rect l="0" t="0" r="r" b="b"/>
              <a:pathLst>
                <a:path w="21479" h="21600" extrusionOk="0">
                  <a:moveTo>
                    <a:pt x="21479" y="0"/>
                  </a:moveTo>
                  <a:lnTo>
                    <a:pt x="16915" y="3468"/>
                  </a:lnTo>
                  <a:lnTo>
                    <a:pt x="13858" y="4603"/>
                  </a:lnTo>
                  <a:lnTo>
                    <a:pt x="12501" y="5511"/>
                  </a:lnTo>
                  <a:lnTo>
                    <a:pt x="11442" y="6905"/>
                  </a:lnTo>
                  <a:cubicBezTo>
                    <a:pt x="11349" y="7387"/>
                    <a:pt x="11188" y="7857"/>
                    <a:pt x="10965" y="8302"/>
                  </a:cubicBezTo>
                  <a:cubicBezTo>
                    <a:pt x="10562" y="9106"/>
                    <a:pt x="9963" y="9815"/>
                    <a:pt x="9214" y="10374"/>
                  </a:cubicBezTo>
                  <a:lnTo>
                    <a:pt x="8214" y="11279"/>
                  </a:lnTo>
                  <a:lnTo>
                    <a:pt x="7326" y="10162"/>
                  </a:lnTo>
                  <a:cubicBezTo>
                    <a:pt x="7669" y="9878"/>
                    <a:pt x="7704" y="9396"/>
                    <a:pt x="7405" y="9073"/>
                  </a:cubicBezTo>
                  <a:cubicBezTo>
                    <a:pt x="6483" y="8078"/>
                    <a:pt x="4794" y="9191"/>
                    <a:pt x="5532" y="10307"/>
                  </a:cubicBezTo>
                  <a:lnTo>
                    <a:pt x="5075" y="11122"/>
                  </a:lnTo>
                  <a:lnTo>
                    <a:pt x="3269" y="11332"/>
                  </a:lnTo>
                  <a:lnTo>
                    <a:pt x="3528" y="12889"/>
                  </a:lnTo>
                  <a:lnTo>
                    <a:pt x="4950" y="13168"/>
                  </a:lnTo>
                  <a:lnTo>
                    <a:pt x="5405" y="14353"/>
                  </a:lnTo>
                  <a:lnTo>
                    <a:pt x="4292" y="15191"/>
                  </a:lnTo>
                  <a:cubicBezTo>
                    <a:pt x="3915" y="14905"/>
                    <a:pt x="3349" y="14994"/>
                    <a:pt x="3097" y="15377"/>
                  </a:cubicBezTo>
                  <a:cubicBezTo>
                    <a:pt x="2857" y="15741"/>
                    <a:pt x="3039" y="16188"/>
                    <a:pt x="3004" y="16605"/>
                  </a:cubicBezTo>
                  <a:cubicBezTo>
                    <a:pt x="2952" y="17243"/>
                    <a:pt x="2425" y="17763"/>
                    <a:pt x="1734" y="17857"/>
                  </a:cubicBezTo>
                  <a:cubicBezTo>
                    <a:pt x="1126" y="17959"/>
                    <a:pt x="593" y="18288"/>
                    <a:pt x="261" y="18765"/>
                  </a:cubicBezTo>
                  <a:cubicBezTo>
                    <a:pt x="-88" y="19267"/>
                    <a:pt x="-121" y="19922"/>
                    <a:pt x="374" y="20232"/>
                  </a:cubicBezTo>
                  <a:cubicBezTo>
                    <a:pt x="1021" y="20637"/>
                    <a:pt x="1880" y="20122"/>
                    <a:pt x="1734" y="19417"/>
                  </a:cubicBezTo>
                  <a:cubicBezTo>
                    <a:pt x="2302" y="18971"/>
                    <a:pt x="2798" y="18453"/>
                    <a:pt x="3209" y="17880"/>
                  </a:cubicBezTo>
                  <a:cubicBezTo>
                    <a:pt x="3582" y="17359"/>
                    <a:pt x="3882" y="16797"/>
                    <a:pt x="4099" y="16207"/>
                  </a:cubicBezTo>
                  <a:lnTo>
                    <a:pt x="5672" y="15741"/>
                  </a:lnTo>
                  <a:lnTo>
                    <a:pt x="6537" y="15136"/>
                  </a:lnTo>
                  <a:lnTo>
                    <a:pt x="7958" y="14140"/>
                  </a:lnTo>
                  <a:cubicBezTo>
                    <a:pt x="8108" y="13661"/>
                    <a:pt x="8419" y="13237"/>
                    <a:pt x="8847" y="12929"/>
                  </a:cubicBezTo>
                  <a:cubicBezTo>
                    <a:pt x="9407" y="12527"/>
                    <a:pt x="10122" y="12350"/>
                    <a:pt x="10828" y="12440"/>
                  </a:cubicBezTo>
                  <a:lnTo>
                    <a:pt x="11463" y="14207"/>
                  </a:lnTo>
                  <a:cubicBezTo>
                    <a:pt x="11398" y="14613"/>
                    <a:pt x="11322" y="15016"/>
                    <a:pt x="11234" y="15418"/>
                  </a:cubicBezTo>
                  <a:cubicBezTo>
                    <a:pt x="11082" y="16116"/>
                    <a:pt x="10895" y="16808"/>
                    <a:pt x="10675" y="17490"/>
                  </a:cubicBezTo>
                  <a:lnTo>
                    <a:pt x="10440" y="21600"/>
                  </a:lnTo>
                  <a:cubicBezTo>
                    <a:pt x="12730" y="18516"/>
                    <a:pt x="14766" y="15279"/>
                    <a:pt x="16532" y="11918"/>
                  </a:cubicBezTo>
                  <a:cubicBezTo>
                    <a:pt x="18547" y="8081"/>
                    <a:pt x="20202" y="4094"/>
                    <a:pt x="21479" y="0"/>
                  </a:cubicBez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27" name="Shape 727"/>
            <p:cNvSpPr/>
            <p:nvPr/>
          </p:nvSpPr>
          <p:spPr>
            <a:xfrm>
              <a:off x="3601952" y="3668238"/>
              <a:ext cx="759127" cy="744922"/>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9656" y="441"/>
                  </a:lnTo>
                  <a:lnTo>
                    <a:pt x="18924" y="739"/>
                  </a:lnTo>
                  <a:lnTo>
                    <a:pt x="18392" y="973"/>
                  </a:lnTo>
                  <a:lnTo>
                    <a:pt x="17335" y="1956"/>
                  </a:lnTo>
                  <a:cubicBezTo>
                    <a:pt x="17186" y="2215"/>
                    <a:pt x="16990" y="2443"/>
                    <a:pt x="16758" y="2628"/>
                  </a:cubicBezTo>
                  <a:cubicBezTo>
                    <a:pt x="16456" y="2868"/>
                    <a:pt x="16079" y="3082"/>
                    <a:pt x="16054" y="3471"/>
                  </a:cubicBezTo>
                  <a:cubicBezTo>
                    <a:pt x="16022" y="3962"/>
                    <a:pt x="16533" y="4297"/>
                    <a:pt x="16958" y="4064"/>
                  </a:cubicBezTo>
                  <a:cubicBezTo>
                    <a:pt x="16775" y="4426"/>
                    <a:pt x="16561" y="4771"/>
                    <a:pt x="16319" y="5095"/>
                  </a:cubicBezTo>
                  <a:cubicBezTo>
                    <a:pt x="16084" y="5408"/>
                    <a:pt x="15824" y="5700"/>
                    <a:pt x="15541" y="5968"/>
                  </a:cubicBezTo>
                  <a:cubicBezTo>
                    <a:pt x="15199" y="5766"/>
                    <a:pt x="14777" y="5766"/>
                    <a:pt x="14434" y="5968"/>
                  </a:cubicBezTo>
                  <a:cubicBezTo>
                    <a:pt x="14152" y="6134"/>
                    <a:pt x="13958" y="6419"/>
                    <a:pt x="13904" y="6746"/>
                  </a:cubicBezTo>
                  <a:cubicBezTo>
                    <a:pt x="13671" y="6999"/>
                    <a:pt x="13416" y="7229"/>
                    <a:pt x="13141" y="7433"/>
                  </a:cubicBezTo>
                  <a:cubicBezTo>
                    <a:pt x="12797" y="7688"/>
                    <a:pt x="12419" y="7908"/>
                    <a:pt x="12170" y="8261"/>
                  </a:cubicBezTo>
                  <a:cubicBezTo>
                    <a:pt x="11817" y="8762"/>
                    <a:pt x="11794" y="9435"/>
                    <a:pt x="11434" y="9932"/>
                  </a:cubicBezTo>
                  <a:cubicBezTo>
                    <a:pt x="11164" y="10305"/>
                    <a:pt x="10744" y="10522"/>
                    <a:pt x="10398" y="10822"/>
                  </a:cubicBezTo>
                  <a:cubicBezTo>
                    <a:pt x="10016" y="11153"/>
                    <a:pt x="9729" y="11583"/>
                    <a:pt x="9361" y="11930"/>
                  </a:cubicBezTo>
                  <a:cubicBezTo>
                    <a:pt x="8844" y="12418"/>
                    <a:pt x="8197" y="12724"/>
                    <a:pt x="7532" y="12959"/>
                  </a:cubicBezTo>
                  <a:cubicBezTo>
                    <a:pt x="6524" y="13316"/>
                    <a:pt x="5443" y="13535"/>
                    <a:pt x="4611" y="14222"/>
                  </a:cubicBezTo>
                  <a:cubicBezTo>
                    <a:pt x="4206" y="14556"/>
                    <a:pt x="3887" y="14985"/>
                    <a:pt x="3679" y="15471"/>
                  </a:cubicBezTo>
                  <a:cubicBezTo>
                    <a:pt x="3479" y="15817"/>
                    <a:pt x="3198" y="16106"/>
                    <a:pt x="2860" y="16312"/>
                  </a:cubicBezTo>
                  <a:cubicBezTo>
                    <a:pt x="2362" y="16616"/>
                    <a:pt x="1729" y="16763"/>
                    <a:pt x="1462" y="17296"/>
                  </a:cubicBezTo>
                  <a:cubicBezTo>
                    <a:pt x="1225" y="17769"/>
                    <a:pt x="1402" y="18316"/>
                    <a:pt x="1412" y="18842"/>
                  </a:cubicBezTo>
                  <a:cubicBezTo>
                    <a:pt x="1432" y="19824"/>
                    <a:pt x="877" y="20725"/>
                    <a:pt x="0" y="21133"/>
                  </a:cubicBezTo>
                  <a:lnTo>
                    <a:pt x="586" y="21600"/>
                  </a:lnTo>
                  <a:cubicBezTo>
                    <a:pt x="5308" y="19271"/>
                    <a:pt x="9593" y="16116"/>
                    <a:pt x="13246" y="12279"/>
                  </a:cubicBezTo>
                  <a:cubicBezTo>
                    <a:pt x="16673" y="8681"/>
                    <a:pt x="19495" y="4532"/>
                    <a:pt x="21600" y="0"/>
                  </a:cubicBez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28" name="Shape 728"/>
            <p:cNvSpPr/>
            <p:nvPr/>
          </p:nvSpPr>
          <p:spPr>
            <a:xfrm>
              <a:off x="2861381" y="3421508"/>
              <a:ext cx="85423" cy="225300"/>
            </a:xfrm>
            <a:custGeom>
              <a:avLst/>
              <a:gdLst/>
              <a:ahLst/>
              <a:cxnLst>
                <a:cxn ang="0">
                  <a:pos x="wd2" y="hd2"/>
                </a:cxn>
                <a:cxn ang="5400000">
                  <a:pos x="wd2" y="hd2"/>
                </a:cxn>
                <a:cxn ang="10800000">
                  <a:pos x="wd2" y="hd2"/>
                </a:cxn>
                <a:cxn ang="16200000">
                  <a:pos x="wd2" y="hd2"/>
                </a:cxn>
              </a:cxnLst>
              <a:rect l="0" t="0" r="r" b="b"/>
              <a:pathLst>
                <a:path w="20560" h="21172" extrusionOk="0">
                  <a:moveTo>
                    <a:pt x="7800" y="0"/>
                  </a:moveTo>
                  <a:lnTo>
                    <a:pt x="1142" y="765"/>
                  </a:lnTo>
                  <a:lnTo>
                    <a:pt x="14" y="4303"/>
                  </a:lnTo>
                  <a:lnTo>
                    <a:pt x="5170" y="8092"/>
                  </a:lnTo>
                  <a:lnTo>
                    <a:pt x="0" y="11375"/>
                  </a:lnTo>
                  <a:cubicBezTo>
                    <a:pt x="2789" y="11598"/>
                    <a:pt x="5194" y="12281"/>
                    <a:pt x="6597" y="13248"/>
                  </a:cubicBezTo>
                  <a:cubicBezTo>
                    <a:pt x="8277" y="14405"/>
                    <a:pt x="8326" y="15818"/>
                    <a:pt x="6727" y="16993"/>
                  </a:cubicBezTo>
                  <a:lnTo>
                    <a:pt x="9189" y="19523"/>
                  </a:lnTo>
                  <a:cubicBezTo>
                    <a:pt x="10190" y="20933"/>
                    <a:pt x="14323" y="21600"/>
                    <a:pt x="17583" y="20877"/>
                  </a:cubicBezTo>
                  <a:cubicBezTo>
                    <a:pt x="21196" y="20075"/>
                    <a:pt x="21600" y="18103"/>
                    <a:pt x="18360" y="17087"/>
                  </a:cubicBezTo>
                  <a:cubicBezTo>
                    <a:pt x="16563" y="16111"/>
                    <a:pt x="15042" y="15061"/>
                    <a:pt x="13824" y="13956"/>
                  </a:cubicBezTo>
                  <a:cubicBezTo>
                    <a:pt x="12396" y="12661"/>
                    <a:pt x="11394" y="11301"/>
                    <a:pt x="10842" y="9907"/>
                  </a:cubicBezTo>
                  <a:cubicBezTo>
                    <a:pt x="10964" y="8963"/>
                    <a:pt x="10964" y="8018"/>
                    <a:pt x="10842" y="7074"/>
                  </a:cubicBezTo>
                  <a:cubicBezTo>
                    <a:pt x="10634" y="5459"/>
                    <a:pt x="10070" y="3855"/>
                    <a:pt x="9157" y="2279"/>
                  </a:cubicBezTo>
                  <a:lnTo>
                    <a:pt x="7800"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29" name="Shape 729"/>
            <p:cNvSpPr/>
            <p:nvPr/>
          </p:nvSpPr>
          <p:spPr>
            <a:xfrm>
              <a:off x="3019780" y="3805476"/>
              <a:ext cx="58082" cy="54423"/>
            </a:xfrm>
            <a:custGeom>
              <a:avLst/>
              <a:gdLst/>
              <a:ahLst/>
              <a:cxnLst>
                <a:cxn ang="0">
                  <a:pos x="wd2" y="hd2"/>
                </a:cxn>
                <a:cxn ang="5400000">
                  <a:pos x="wd2" y="hd2"/>
                </a:cxn>
                <a:cxn ang="10800000">
                  <a:pos x="wd2" y="hd2"/>
                </a:cxn>
                <a:cxn ang="16200000">
                  <a:pos x="wd2" y="hd2"/>
                </a:cxn>
              </a:cxnLst>
              <a:rect l="0" t="0" r="r" b="b"/>
              <a:pathLst>
                <a:path w="21600" h="21600" extrusionOk="0">
                  <a:moveTo>
                    <a:pt x="7868" y="1684"/>
                  </a:moveTo>
                  <a:lnTo>
                    <a:pt x="531" y="0"/>
                  </a:lnTo>
                  <a:lnTo>
                    <a:pt x="0" y="7066"/>
                  </a:lnTo>
                  <a:lnTo>
                    <a:pt x="9782" y="15187"/>
                  </a:lnTo>
                  <a:lnTo>
                    <a:pt x="21600" y="21600"/>
                  </a:lnTo>
                  <a:lnTo>
                    <a:pt x="20799" y="8990"/>
                  </a:lnTo>
                  <a:lnTo>
                    <a:pt x="7868" y="1684"/>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30" name="Shape 730"/>
            <p:cNvSpPr/>
            <p:nvPr/>
          </p:nvSpPr>
          <p:spPr>
            <a:xfrm>
              <a:off x="3113957" y="3864188"/>
              <a:ext cx="127293" cy="119261"/>
            </a:xfrm>
            <a:custGeom>
              <a:avLst/>
              <a:gdLst/>
              <a:ahLst/>
              <a:cxnLst>
                <a:cxn ang="0">
                  <a:pos x="wd2" y="hd2"/>
                </a:cxn>
                <a:cxn ang="5400000">
                  <a:pos x="wd2" y="hd2"/>
                </a:cxn>
                <a:cxn ang="10800000">
                  <a:pos x="wd2" y="hd2"/>
                </a:cxn>
                <a:cxn ang="16200000">
                  <a:pos x="wd2" y="hd2"/>
                </a:cxn>
              </a:cxnLst>
              <a:rect l="0" t="0" r="r" b="b"/>
              <a:pathLst>
                <a:path w="21600" h="21600" extrusionOk="0">
                  <a:moveTo>
                    <a:pt x="8591" y="4520"/>
                  </a:moveTo>
                  <a:lnTo>
                    <a:pt x="5210" y="1400"/>
                  </a:lnTo>
                  <a:lnTo>
                    <a:pt x="2367" y="0"/>
                  </a:lnTo>
                  <a:lnTo>
                    <a:pt x="0" y="993"/>
                  </a:lnTo>
                  <a:lnTo>
                    <a:pt x="3120" y="5543"/>
                  </a:lnTo>
                  <a:lnTo>
                    <a:pt x="8829" y="10517"/>
                  </a:lnTo>
                  <a:lnTo>
                    <a:pt x="9377" y="15480"/>
                  </a:lnTo>
                  <a:lnTo>
                    <a:pt x="14312" y="20149"/>
                  </a:lnTo>
                  <a:lnTo>
                    <a:pt x="18127" y="21600"/>
                  </a:lnTo>
                  <a:lnTo>
                    <a:pt x="21600" y="20137"/>
                  </a:lnTo>
                  <a:lnTo>
                    <a:pt x="17510" y="14016"/>
                  </a:lnTo>
                  <a:lnTo>
                    <a:pt x="12964" y="9921"/>
                  </a:lnTo>
                  <a:lnTo>
                    <a:pt x="8591" y="452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31" name="Shape 731"/>
            <p:cNvSpPr/>
            <p:nvPr/>
          </p:nvSpPr>
          <p:spPr>
            <a:xfrm>
              <a:off x="3505116" y="3613371"/>
              <a:ext cx="48534" cy="56170"/>
            </a:xfrm>
            <a:custGeom>
              <a:avLst/>
              <a:gdLst/>
              <a:ahLst/>
              <a:cxnLst>
                <a:cxn ang="0">
                  <a:pos x="wd2" y="hd2"/>
                </a:cxn>
                <a:cxn ang="5400000">
                  <a:pos x="wd2" y="hd2"/>
                </a:cxn>
                <a:cxn ang="10800000">
                  <a:pos x="wd2" y="hd2"/>
                </a:cxn>
                <a:cxn ang="16200000">
                  <a:pos x="wd2" y="hd2"/>
                </a:cxn>
              </a:cxnLst>
              <a:rect l="0" t="0" r="r" b="b"/>
              <a:pathLst>
                <a:path w="21087" h="21600" extrusionOk="0">
                  <a:moveTo>
                    <a:pt x="16962" y="0"/>
                  </a:moveTo>
                  <a:lnTo>
                    <a:pt x="1783" y="1864"/>
                  </a:lnTo>
                  <a:cubicBezTo>
                    <a:pt x="-109" y="5075"/>
                    <a:pt x="-513" y="8812"/>
                    <a:pt x="657" y="12282"/>
                  </a:cubicBezTo>
                  <a:cubicBezTo>
                    <a:pt x="2131" y="16655"/>
                    <a:pt x="5904" y="20127"/>
                    <a:pt x="10784" y="21600"/>
                  </a:cubicBezTo>
                  <a:lnTo>
                    <a:pt x="21087" y="14558"/>
                  </a:lnTo>
                  <a:lnTo>
                    <a:pt x="16962"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32" name="Shape 732"/>
            <p:cNvSpPr/>
            <p:nvPr/>
          </p:nvSpPr>
          <p:spPr>
            <a:xfrm>
              <a:off x="3430123" y="3674829"/>
              <a:ext cx="42051" cy="44726"/>
            </a:xfrm>
            <a:custGeom>
              <a:avLst/>
              <a:gdLst/>
              <a:ahLst/>
              <a:cxnLst>
                <a:cxn ang="0">
                  <a:pos x="wd2" y="hd2"/>
                </a:cxn>
                <a:cxn ang="5400000">
                  <a:pos x="wd2" y="hd2"/>
                </a:cxn>
                <a:cxn ang="10800000">
                  <a:pos x="wd2" y="hd2"/>
                </a:cxn>
                <a:cxn ang="16200000">
                  <a:pos x="wd2" y="hd2"/>
                </a:cxn>
              </a:cxnLst>
              <a:rect l="0" t="0" r="r" b="b"/>
              <a:pathLst>
                <a:path w="21600" h="21600" extrusionOk="0">
                  <a:moveTo>
                    <a:pt x="17117" y="0"/>
                  </a:moveTo>
                  <a:lnTo>
                    <a:pt x="0" y="5460"/>
                  </a:lnTo>
                  <a:lnTo>
                    <a:pt x="1597" y="19259"/>
                  </a:lnTo>
                  <a:lnTo>
                    <a:pt x="17761" y="21600"/>
                  </a:lnTo>
                  <a:lnTo>
                    <a:pt x="21600" y="13828"/>
                  </a:lnTo>
                  <a:lnTo>
                    <a:pt x="17117"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33" name="Shape 733"/>
            <p:cNvSpPr/>
            <p:nvPr/>
          </p:nvSpPr>
          <p:spPr>
            <a:xfrm>
              <a:off x="3892534" y="3884545"/>
              <a:ext cx="59374" cy="60886"/>
            </a:xfrm>
            <a:custGeom>
              <a:avLst/>
              <a:gdLst/>
              <a:ahLst/>
              <a:cxnLst>
                <a:cxn ang="0">
                  <a:pos x="wd2" y="hd2"/>
                </a:cxn>
                <a:cxn ang="5400000">
                  <a:pos x="wd2" y="hd2"/>
                </a:cxn>
                <a:cxn ang="10800000">
                  <a:pos x="wd2" y="hd2"/>
                </a:cxn>
                <a:cxn ang="16200000">
                  <a:pos x="wd2" y="hd2"/>
                </a:cxn>
              </a:cxnLst>
              <a:rect l="0" t="0" r="r" b="b"/>
              <a:pathLst>
                <a:path w="20108" h="20978" extrusionOk="0">
                  <a:moveTo>
                    <a:pt x="19810" y="0"/>
                  </a:moveTo>
                  <a:lnTo>
                    <a:pt x="5083" y="5544"/>
                  </a:lnTo>
                  <a:cubicBezTo>
                    <a:pt x="818" y="7157"/>
                    <a:pt x="-1189" y="12126"/>
                    <a:pt x="729" y="16323"/>
                  </a:cubicBezTo>
                  <a:cubicBezTo>
                    <a:pt x="2342" y="19854"/>
                    <a:pt x="6248" y="21600"/>
                    <a:pt x="10027" y="20777"/>
                  </a:cubicBezTo>
                  <a:cubicBezTo>
                    <a:pt x="14487" y="19806"/>
                    <a:pt x="17429" y="15774"/>
                    <a:pt x="18898" y="11315"/>
                  </a:cubicBezTo>
                  <a:cubicBezTo>
                    <a:pt x="20098" y="7674"/>
                    <a:pt x="20411" y="3791"/>
                    <a:pt x="19810" y="0"/>
                  </a:cubicBez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34" name="Shape 734"/>
            <p:cNvSpPr/>
            <p:nvPr/>
          </p:nvSpPr>
          <p:spPr>
            <a:xfrm>
              <a:off x="4069643" y="3514591"/>
              <a:ext cx="97408" cy="81407"/>
            </a:xfrm>
            <a:custGeom>
              <a:avLst/>
              <a:gdLst/>
              <a:ahLst/>
              <a:cxnLst>
                <a:cxn ang="0">
                  <a:pos x="wd2" y="hd2"/>
                </a:cxn>
                <a:cxn ang="5400000">
                  <a:pos x="wd2" y="hd2"/>
                </a:cxn>
                <a:cxn ang="10800000">
                  <a:pos x="wd2" y="hd2"/>
                </a:cxn>
                <a:cxn ang="16200000">
                  <a:pos x="wd2" y="hd2"/>
                </a:cxn>
              </a:cxnLst>
              <a:rect l="0" t="0" r="r" b="b"/>
              <a:pathLst>
                <a:path w="20703" h="20566" extrusionOk="0">
                  <a:moveTo>
                    <a:pt x="9099" y="0"/>
                  </a:moveTo>
                  <a:lnTo>
                    <a:pt x="6797" y="4474"/>
                  </a:lnTo>
                  <a:lnTo>
                    <a:pt x="4155" y="12169"/>
                  </a:lnTo>
                  <a:cubicBezTo>
                    <a:pt x="1799" y="10958"/>
                    <a:pt x="-652" y="13629"/>
                    <a:pt x="158" y="16523"/>
                  </a:cubicBezTo>
                  <a:cubicBezTo>
                    <a:pt x="1013" y="19578"/>
                    <a:pt x="4559" y="19848"/>
                    <a:pt x="5735" y="16948"/>
                  </a:cubicBezTo>
                  <a:lnTo>
                    <a:pt x="10353" y="9481"/>
                  </a:lnTo>
                  <a:cubicBezTo>
                    <a:pt x="11293" y="7860"/>
                    <a:pt x="13199" y="7545"/>
                    <a:pt x="14475" y="8801"/>
                  </a:cubicBezTo>
                  <a:cubicBezTo>
                    <a:pt x="16759" y="11049"/>
                    <a:pt x="15506" y="15461"/>
                    <a:pt x="12543" y="15604"/>
                  </a:cubicBezTo>
                  <a:cubicBezTo>
                    <a:pt x="11461" y="16716"/>
                    <a:pt x="11461" y="18710"/>
                    <a:pt x="12543" y="19821"/>
                  </a:cubicBezTo>
                  <a:cubicBezTo>
                    <a:pt x="14274" y="21600"/>
                    <a:pt x="16807" y="19957"/>
                    <a:pt x="18366" y="17390"/>
                  </a:cubicBezTo>
                  <a:cubicBezTo>
                    <a:pt x="19873" y="14907"/>
                    <a:pt x="20948" y="11992"/>
                    <a:pt x="20655" y="8954"/>
                  </a:cubicBezTo>
                  <a:cubicBezTo>
                    <a:pt x="20369" y="5989"/>
                    <a:pt x="18809" y="3414"/>
                    <a:pt x="16535" y="2151"/>
                  </a:cubicBezTo>
                  <a:lnTo>
                    <a:pt x="9099"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35" name="Shape 735"/>
            <p:cNvSpPr/>
            <p:nvPr/>
          </p:nvSpPr>
          <p:spPr>
            <a:xfrm>
              <a:off x="4318069" y="3471174"/>
              <a:ext cx="44701" cy="69954"/>
            </a:xfrm>
            <a:custGeom>
              <a:avLst/>
              <a:gdLst/>
              <a:ahLst/>
              <a:cxnLst>
                <a:cxn ang="0">
                  <a:pos x="wd2" y="hd2"/>
                </a:cxn>
                <a:cxn ang="5400000">
                  <a:pos x="wd2" y="hd2"/>
                </a:cxn>
                <a:cxn ang="10800000">
                  <a:pos x="wd2" y="hd2"/>
                </a:cxn>
                <a:cxn ang="16200000">
                  <a:pos x="wd2" y="hd2"/>
                </a:cxn>
              </a:cxnLst>
              <a:rect l="0" t="0" r="r" b="b"/>
              <a:pathLst>
                <a:path w="21600" h="21600" extrusionOk="0">
                  <a:moveTo>
                    <a:pt x="16604" y="0"/>
                  </a:moveTo>
                  <a:lnTo>
                    <a:pt x="6746" y="6215"/>
                  </a:lnTo>
                  <a:lnTo>
                    <a:pt x="1510" y="12307"/>
                  </a:lnTo>
                  <a:lnTo>
                    <a:pt x="0" y="21600"/>
                  </a:lnTo>
                  <a:lnTo>
                    <a:pt x="16395" y="17422"/>
                  </a:lnTo>
                  <a:lnTo>
                    <a:pt x="21600" y="9940"/>
                  </a:lnTo>
                  <a:lnTo>
                    <a:pt x="16604"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36" name="Shape 736"/>
            <p:cNvSpPr/>
            <p:nvPr/>
          </p:nvSpPr>
          <p:spPr>
            <a:xfrm>
              <a:off x="4119308" y="3301476"/>
              <a:ext cx="30250" cy="40809"/>
            </a:xfrm>
            <a:custGeom>
              <a:avLst/>
              <a:gdLst/>
              <a:ahLst/>
              <a:cxnLst>
                <a:cxn ang="0">
                  <a:pos x="wd2" y="hd2"/>
                </a:cxn>
                <a:cxn ang="5400000">
                  <a:pos x="wd2" y="hd2"/>
                </a:cxn>
                <a:cxn ang="10800000">
                  <a:pos x="wd2" y="hd2"/>
                </a:cxn>
                <a:cxn ang="16200000">
                  <a:pos x="wd2" y="hd2"/>
                </a:cxn>
              </a:cxnLst>
              <a:rect l="0" t="0" r="r" b="b"/>
              <a:pathLst>
                <a:path w="21600" h="21600" extrusionOk="0">
                  <a:moveTo>
                    <a:pt x="17688" y="0"/>
                  </a:moveTo>
                  <a:lnTo>
                    <a:pt x="3114" y="6842"/>
                  </a:lnTo>
                  <a:lnTo>
                    <a:pt x="0" y="21600"/>
                  </a:lnTo>
                  <a:lnTo>
                    <a:pt x="21600" y="19569"/>
                  </a:lnTo>
                  <a:lnTo>
                    <a:pt x="17688"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37" name="Shape 737"/>
            <p:cNvSpPr/>
            <p:nvPr/>
          </p:nvSpPr>
          <p:spPr>
            <a:xfrm>
              <a:off x="2321461" y="3633541"/>
              <a:ext cx="105622" cy="145259"/>
            </a:xfrm>
            <a:custGeom>
              <a:avLst/>
              <a:gdLst/>
              <a:ahLst/>
              <a:cxnLst>
                <a:cxn ang="0">
                  <a:pos x="wd2" y="hd2"/>
                </a:cxn>
                <a:cxn ang="5400000">
                  <a:pos x="wd2" y="hd2"/>
                </a:cxn>
                <a:cxn ang="10800000">
                  <a:pos x="wd2" y="hd2"/>
                </a:cxn>
                <a:cxn ang="16200000">
                  <a:pos x="wd2" y="hd2"/>
                </a:cxn>
              </a:cxnLst>
              <a:rect l="0" t="0" r="r" b="b"/>
              <a:pathLst>
                <a:path w="21070" h="21347" extrusionOk="0">
                  <a:moveTo>
                    <a:pt x="5049" y="0"/>
                  </a:moveTo>
                  <a:lnTo>
                    <a:pt x="0" y="1652"/>
                  </a:lnTo>
                  <a:lnTo>
                    <a:pt x="1021" y="6996"/>
                  </a:lnTo>
                  <a:cubicBezTo>
                    <a:pt x="1305" y="8755"/>
                    <a:pt x="1518" y="10520"/>
                    <a:pt x="1660" y="12288"/>
                  </a:cubicBezTo>
                  <a:cubicBezTo>
                    <a:pt x="1804" y="14080"/>
                    <a:pt x="1876" y="15875"/>
                    <a:pt x="1874" y="17670"/>
                  </a:cubicBezTo>
                  <a:lnTo>
                    <a:pt x="9180" y="21231"/>
                  </a:lnTo>
                  <a:cubicBezTo>
                    <a:pt x="11950" y="21600"/>
                    <a:pt x="14803" y="21082"/>
                    <a:pt x="17023" y="19807"/>
                  </a:cubicBezTo>
                  <a:cubicBezTo>
                    <a:pt x="20195" y="17985"/>
                    <a:pt x="21600" y="14976"/>
                    <a:pt x="20890" y="12051"/>
                  </a:cubicBezTo>
                  <a:cubicBezTo>
                    <a:pt x="20330" y="9748"/>
                    <a:pt x="18503" y="7718"/>
                    <a:pt x="15841" y="6442"/>
                  </a:cubicBezTo>
                  <a:lnTo>
                    <a:pt x="10024" y="1573"/>
                  </a:lnTo>
                  <a:lnTo>
                    <a:pt x="5049" y="0"/>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sp>
          <p:nvSpPr>
            <p:cNvPr id="738" name="Shape 738"/>
            <p:cNvSpPr/>
            <p:nvPr/>
          </p:nvSpPr>
          <p:spPr>
            <a:xfrm>
              <a:off x="947177" y="4129915"/>
              <a:ext cx="324594" cy="356551"/>
            </a:xfrm>
            <a:custGeom>
              <a:avLst/>
              <a:gdLst/>
              <a:ahLst/>
              <a:cxnLst>
                <a:cxn ang="0">
                  <a:pos x="wd2" y="hd2"/>
                </a:cxn>
                <a:cxn ang="5400000">
                  <a:pos x="wd2" y="hd2"/>
                </a:cxn>
                <a:cxn ang="10800000">
                  <a:pos x="wd2" y="hd2"/>
                </a:cxn>
                <a:cxn ang="16200000">
                  <a:pos x="wd2" y="hd2"/>
                </a:cxn>
              </a:cxnLst>
              <a:rect l="0" t="0" r="r" b="b"/>
              <a:pathLst>
                <a:path w="21600" h="21600" extrusionOk="0">
                  <a:moveTo>
                    <a:pt x="6835" y="10174"/>
                  </a:moveTo>
                  <a:lnTo>
                    <a:pt x="7686" y="8743"/>
                  </a:lnTo>
                  <a:lnTo>
                    <a:pt x="6918" y="6235"/>
                  </a:lnTo>
                  <a:lnTo>
                    <a:pt x="5238" y="4125"/>
                  </a:lnTo>
                  <a:cubicBezTo>
                    <a:pt x="5520" y="3407"/>
                    <a:pt x="6190" y="2873"/>
                    <a:pt x="7009" y="2714"/>
                  </a:cubicBezTo>
                  <a:cubicBezTo>
                    <a:pt x="8203" y="2482"/>
                    <a:pt x="9407" y="3066"/>
                    <a:pt x="9862" y="4098"/>
                  </a:cubicBezTo>
                  <a:cubicBezTo>
                    <a:pt x="10521" y="3211"/>
                    <a:pt x="11273" y="2385"/>
                    <a:pt x="12108" y="1631"/>
                  </a:cubicBezTo>
                  <a:cubicBezTo>
                    <a:pt x="12764" y="1039"/>
                    <a:pt x="13470" y="494"/>
                    <a:pt x="14218" y="0"/>
                  </a:cubicBezTo>
                  <a:lnTo>
                    <a:pt x="17085" y="3303"/>
                  </a:lnTo>
                  <a:cubicBezTo>
                    <a:pt x="17601" y="3636"/>
                    <a:pt x="18000" y="4099"/>
                    <a:pt x="18231" y="4635"/>
                  </a:cubicBezTo>
                  <a:cubicBezTo>
                    <a:pt x="18558" y="5392"/>
                    <a:pt x="18534" y="6237"/>
                    <a:pt x="18164" y="6977"/>
                  </a:cubicBezTo>
                  <a:lnTo>
                    <a:pt x="17954" y="11018"/>
                  </a:lnTo>
                  <a:lnTo>
                    <a:pt x="18384" y="13105"/>
                  </a:lnTo>
                  <a:cubicBezTo>
                    <a:pt x="18361" y="13550"/>
                    <a:pt x="18361" y="13995"/>
                    <a:pt x="18384" y="14439"/>
                  </a:cubicBezTo>
                  <a:cubicBezTo>
                    <a:pt x="18418" y="15093"/>
                    <a:pt x="18501" y="15745"/>
                    <a:pt x="18635" y="16388"/>
                  </a:cubicBezTo>
                  <a:lnTo>
                    <a:pt x="20175" y="18900"/>
                  </a:lnTo>
                  <a:lnTo>
                    <a:pt x="21600" y="21600"/>
                  </a:lnTo>
                  <a:cubicBezTo>
                    <a:pt x="17508" y="20470"/>
                    <a:pt x="13590" y="18871"/>
                    <a:pt x="9940" y="16841"/>
                  </a:cubicBezTo>
                  <a:cubicBezTo>
                    <a:pt x="6304" y="14820"/>
                    <a:pt x="2965" y="12388"/>
                    <a:pt x="0" y="9603"/>
                  </a:cubicBezTo>
                  <a:lnTo>
                    <a:pt x="6835" y="10174"/>
                  </a:lnTo>
                  <a:close/>
                </a:path>
              </a:pathLst>
            </a:custGeom>
            <a:solidFill>
              <a:srgbClr val="3A3B39"/>
            </a:solidFill>
            <a:ln w="3175" cap="flat">
              <a:noFill/>
              <a:miter lim="400000"/>
            </a:ln>
            <a:effectLst/>
          </p:spPr>
          <p:txBody>
            <a:bodyPr wrap="square" lIns="45719" tIns="45719" rIns="45719" bIns="45719" numCol="1" anchor="ctr">
              <a:noAutofit/>
            </a:bodyPr>
            <a:lstStyle/>
            <a:p>
              <a:pPr defTabSz="457148">
                <a:defRPr sz="8400">
                  <a:solidFill>
                    <a:srgbClr val="070707"/>
                  </a:solidFill>
                  <a:latin typeface="Calibri"/>
                  <a:ea typeface="Calibri"/>
                  <a:cs typeface="Calibri"/>
                  <a:sym typeface="Calibri"/>
                </a:defRPr>
              </a:pPr>
              <a:endParaRPr/>
            </a:p>
          </p:txBody>
        </p:sp>
      </p:gr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1" name="Shape 741"/>
          <p:cNvSpPr/>
          <p:nvPr/>
        </p:nvSpPr>
        <p:spPr>
          <a:xfrm>
            <a:off x="10701553" y="8828861"/>
            <a:ext cx="3878924" cy="393701"/>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chor="ctr">
            <a:spAutoFit/>
          </a:bodyPr>
          <a:lstStyle>
            <a:lvl1pPr algn="ctr">
              <a:defRPr sz="1800" cap="all" spc="360">
                <a:solidFill>
                  <a:srgbClr val="C1C0BE"/>
                </a:solidFill>
                <a:latin typeface="+mj-lt"/>
                <a:ea typeface="+mj-ea"/>
                <a:cs typeface="+mj-cs"/>
                <a:sym typeface="Avenir Heavy"/>
              </a:defRPr>
            </a:lvl1pPr>
          </a:lstStyle>
          <a:p>
            <a:r>
              <a:t>demo text</a:t>
            </a:r>
          </a:p>
        </p:txBody>
      </p:sp>
      <p:sp>
        <p:nvSpPr>
          <p:cNvPr id="742" name="Shape 742"/>
          <p:cNvSpPr/>
          <p:nvPr/>
        </p:nvSpPr>
        <p:spPr>
          <a:xfrm>
            <a:off x="9927519" y="7739777"/>
            <a:ext cx="5426993" cy="1123883"/>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pPr algn="ctr">
              <a:defRPr sz="5600">
                <a:solidFill>
                  <a:srgbClr val="3A3B39"/>
                </a:solidFill>
                <a:latin typeface="Bebas"/>
                <a:ea typeface="Bebas"/>
                <a:cs typeface="Bebas"/>
                <a:sym typeface="Bebas"/>
              </a:defRPr>
            </a:pPr>
            <a:r>
              <a:t>Step </a:t>
            </a:r>
            <a:r>
              <a:rPr>
                <a:solidFill>
                  <a:srgbClr val="C7A57F"/>
                </a:solidFill>
              </a:rPr>
              <a:t>#2</a:t>
            </a:r>
          </a:p>
        </p:txBody>
      </p:sp>
      <p:sp>
        <p:nvSpPr>
          <p:cNvPr id="743" name="Shape 743"/>
          <p:cNvSpPr/>
          <p:nvPr/>
        </p:nvSpPr>
        <p:spPr>
          <a:xfrm>
            <a:off x="10125605" y="9494122"/>
            <a:ext cx="5030821" cy="2591328"/>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lvl1pPr algn="ctr"/>
          </a:lstStyle>
          <a:p>
            <a:r>
              <a:t>Lorem Ipsum is simply dummy text of the printing and typesetting industry. Lorem Ipsum has been the industry's standard dummy text ever since the 1500s</a:t>
            </a:r>
          </a:p>
        </p:txBody>
      </p:sp>
      <p:graphicFrame>
        <p:nvGraphicFramePr>
          <p:cNvPr id="744" name="Chart 744"/>
          <p:cNvGraphicFramePr/>
          <p:nvPr/>
        </p:nvGraphicFramePr>
        <p:xfrm>
          <a:off x="10155555" y="2087594"/>
          <a:ext cx="4970922" cy="4970922"/>
        </p:xfrm>
        <a:graphic>
          <a:graphicData uri="http://schemas.openxmlformats.org/drawingml/2006/chart">
            <c:chart xmlns:c="http://schemas.openxmlformats.org/drawingml/2006/chart" xmlns:r="http://schemas.openxmlformats.org/officeDocument/2006/relationships" r:id="rId2"/>
          </a:graphicData>
        </a:graphic>
      </p:graphicFrame>
      <p:sp>
        <p:nvSpPr>
          <p:cNvPr id="745" name="Shape 745"/>
          <p:cNvSpPr/>
          <p:nvPr/>
        </p:nvSpPr>
        <p:spPr>
          <a:xfrm>
            <a:off x="10755388" y="2687427"/>
            <a:ext cx="3771255" cy="3771255"/>
          </a:xfrm>
          <a:prstGeom prst="ellipse">
            <a:avLst/>
          </a:prstGeom>
          <a:solidFill>
            <a:srgbClr val="F6F5F3"/>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746" name="Shape 746"/>
          <p:cNvSpPr/>
          <p:nvPr/>
        </p:nvSpPr>
        <p:spPr>
          <a:xfrm>
            <a:off x="17817827" y="8828861"/>
            <a:ext cx="3878923" cy="393701"/>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chor="ctr">
            <a:spAutoFit/>
          </a:bodyPr>
          <a:lstStyle>
            <a:lvl1pPr algn="ctr">
              <a:defRPr sz="1800" cap="all" spc="360">
                <a:solidFill>
                  <a:srgbClr val="C1C0BE"/>
                </a:solidFill>
                <a:latin typeface="+mj-lt"/>
                <a:ea typeface="+mj-ea"/>
                <a:cs typeface="+mj-cs"/>
                <a:sym typeface="Avenir Heavy"/>
              </a:defRPr>
            </a:lvl1pPr>
          </a:lstStyle>
          <a:p>
            <a:r>
              <a:t>demo text</a:t>
            </a:r>
          </a:p>
        </p:txBody>
      </p:sp>
      <p:sp>
        <p:nvSpPr>
          <p:cNvPr id="747" name="Shape 747"/>
          <p:cNvSpPr/>
          <p:nvPr/>
        </p:nvSpPr>
        <p:spPr>
          <a:xfrm>
            <a:off x="17043792" y="7739777"/>
            <a:ext cx="5426992" cy="1123883"/>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pPr algn="ctr">
              <a:defRPr sz="5600">
                <a:solidFill>
                  <a:srgbClr val="3A3B39"/>
                </a:solidFill>
                <a:latin typeface="Bebas"/>
                <a:ea typeface="Bebas"/>
                <a:cs typeface="Bebas"/>
                <a:sym typeface="Bebas"/>
              </a:defRPr>
            </a:pPr>
            <a:r>
              <a:t>Step </a:t>
            </a:r>
            <a:r>
              <a:rPr>
                <a:solidFill>
                  <a:srgbClr val="C7A57F"/>
                </a:solidFill>
              </a:rPr>
              <a:t>#3</a:t>
            </a:r>
          </a:p>
        </p:txBody>
      </p:sp>
      <p:sp>
        <p:nvSpPr>
          <p:cNvPr id="748" name="Shape 748"/>
          <p:cNvSpPr/>
          <p:nvPr/>
        </p:nvSpPr>
        <p:spPr>
          <a:xfrm>
            <a:off x="17241877" y="9494122"/>
            <a:ext cx="5030821" cy="2591328"/>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lvl1pPr algn="ctr"/>
          </a:lstStyle>
          <a:p>
            <a:r>
              <a:t>Lorem Ipsum is simply dummy text of the printing and typesetting industry. Lorem Ipsum has been the industry's standard dummy text ever since the 1500s</a:t>
            </a:r>
          </a:p>
        </p:txBody>
      </p:sp>
      <p:graphicFrame>
        <p:nvGraphicFramePr>
          <p:cNvPr id="749" name="Chart 749"/>
          <p:cNvGraphicFramePr/>
          <p:nvPr/>
        </p:nvGraphicFramePr>
        <p:xfrm>
          <a:off x="17271827" y="2087594"/>
          <a:ext cx="4970922" cy="4970922"/>
        </p:xfrm>
        <a:graphic>
          <a:graphicData uri="http://schemas.openxmlformats.org/drawingml/2006/chart">
            <c:chart xmlns:c="http://schemas.openxmlformats.org/drawingml/2006/chart" xmlns:r="http://schemas.openxmlformats.org/officeDocument/2006/relationships" r:id="rId3"/>
          </a:graphicData>
        </a:graphic>
      </p:graphicFrame>
      <p:sp>
        <p:nvSpPr>
          <p:cNvPr id="750" name="Shape 750"/>
          <p:cNvSpPr/>
          <p:nvPr/>
        </p:nvSpPr>
        <p:spPr>
          <a:xfrm>
            <a:off x="17871661" y="2687427"/>
            <a:ext cx="3771254" cy="3771255"/>
          </a:xfrm>
          <a:prstGeom prst="ellipse">
            <a:avLst/>
          </a:prstGeom>
          <a:solidFill>
            <a:srgbClr val="F6F5F3"/>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751" name="Shape 751"/>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24</a:t>
            </a:fld>
            <a:endParaRPr/>
          </a:p>
        </p:txBody>
      </p:sp>
      <p:sp>
        <p:nvSpPr>
          <p:cNvPr id="752" name="Shape 752"/>
          <p:cNvSpPr/>
          <p:nvPr/>
        </p:nvSpPr>
        <p:spPr>
          <a:xfrm>
            <a:off x="3585281" y="8828861"/>
            <a:ext cx="3878924" cy="393701"/>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chor="ctr">
            <a:spAutoFit/>
          </a:bodyPr>
          <a:lstStyle>
            <a:lvl1pPr algn="ctr">
              <a:defRPr sz="1800" cap="all" spc="360">
                <a:solidFill>
                  <a:srgbClr val="C1C0BE"/>
                </a:solidFill>
                <a:latin typeface="+mj-lt"/>
                <a:ea typeface="+mj-ea"/>
                <a:cs typeface="+mj-cs"/>
                <a:sym typeface="Avenir Heavy"/>
              </a:defRPr>
            </a:lvl1pPr>
          </a:lstStyle>
          <a:p>
            <a:r>
              <a:t>demo text</a:t>
            </a:r>
          </a:p>
        </p:txBody>
      </p:sp>
      <p:sp>
        <p:nvSpPr>
          <p:cNvPr id="753" name="Shape 753"/>
          <p:cNvSpPr/>
          <p:nvPr/>
        </p:nvSpPr>
        <p:spPr>
          <a:xfrm>
            <a:off x="2811247" y="7739777"/>
            <a:ext cx="5426992" cy="1123883"/>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pPr algn="ctr">
              <a:defRPr sz="5600">
                <a:solidFill>
                  <a:srgbClr val="3A3B39"/>
                </a:solidFill>
                <a:latin typeface="Bebas"/>
                <a:ea typeface="Bebas"/>
                <a:cs typeface="Bebas"/>
                <a:sym typeface="Bebas"/>
              </a:defRPr>
            </a:pPr>
            <a:r>
              <a:t>Step </a:t>
            </a:r>
            <a:r>
              <a:rPr>
                <a:solidFill>
                  <a:srgbClr val="C7A57F"/>
                </a:solidFill>
              </a:rPr>
              <a:t>#1</a:t>
            </a:r>
          </a:p>
        </p:txBody>
      </p:sp>
      <p:sp>
        <p:nvSpPr>
          <p:cNvPr id="754" name="Shape 754"/>
          <p:cNvSpPr/>
          <p:nvPr/>
        </p:nvSpPr>
        <p:spPr>
          <a:xfrm>
            <a:off x="3009332" y="9494122"/>
            <a:ext cx="5030822" cy="2591328"/>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lvl1pPr algn="ctr"/>
          </a:lstStyle>
          <a:p>
            <a:r>
              <a:t>Lorem Ipsum is simply dummy text of the printing and typesetting industry. Lorem Ipsum has been the industry's standard dummy text ever since the 1500s</a:t>
            </a:r>
          </a:p>
        </p:txBody>
      </p:sp>
      <p:graphicFrame>
        <p:nvGraphicFramePr>
          <p:cNvPr id="755" name="Chart 755"/>
          <p:cNvGraphicFramePr/>
          <p:nvPr/>
        </p:nvGraphicFramePr>
        <p:xfrm>
          <a:off x="3039282" y="2087594"/>
          <a:ext cx="4970922" cy="4970922"/>
        </p:xfrm>
        <a:graphic>
          <a:graphicData uri="http://schemas.openxmlformats.org/drawingml/2006/chart">
            <c:chart xmlns:c="http://schemas.openxmlformats.org/drawingml/2006/chart" xmlns:r="http://schemas.openxmlformats.org/officeDocument/2006/relationships" r:id="rId4"/>
          </a:graphicData>
        </a:graphic>
      </p:graphicFrame>
      <p:sp>
        <p:nvSpPr>
          <p:cNvPr id="756" name="Shape 756"/>
          <p:cNvSpPr/>
          <p:nvPr/>
        </p:nvSpPr>
        <p:spPr>
          <a:xfrm>
            <a:off x="3639116" y="2687427"/>
            <a:ext cx="3771255" cy="3771255"/>
          </a:xfrm>
          <a:prstGeom prst="ellipse">
            <a:avLst/>
          </a:prstGeom>
          <a:solidFill>
            <a:srgbClr val="F6F5F3"/>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757" name="Shape 757"/>
          <p:cNvSpPr/>
          <p:nvPr/>
        </p:nvSpPr>
        <p:spPr>
          <a:xfrm>
            <a:off x="5040006" y="4091970"/>
            <a:ext cx="969473" cy="962169"/>
          </a:xfrm>
          <a:custGeom>
            <a:avLst/>
            <a:gdLst/>
            <a:ahLst/>
            <a:cxnLst>
              <a:cxn ang="0">
                <a:pos x="wd2" y="hd2"/>
              </a:cxn>
              <a:cxn ang="5400000">
                <a:pos x="wd2" y="hd2"/>
              </a:cxn>
              <a:cxn ang="10800000">
                <a:pos x="wd2" y="hd2"/>
              </a:cxn>
              <a:cxn ang="16200000">
                <a:pos x="wd2" y="hd2"/>
              </a:cxn>
            </a:cxnLst>
            <a:rect l="0" t="0" r="r" b="b"/>
            <a:pathLst>
              <a:path w="21600" h="21600" extrusionOk="0">
                <a:moveTo>
                  <a:pt x="4342" y="9406"/>
                </a:moveTo>
                <a:cubicBezTo>
                  <a:pt x="6145" y="12863"/>
                  <a:pt x="8868" y="15614"/>
                  <a:pt x="12290" y="17213"/>
                </a:cubicBezTo>
                <a:lnTo>
                  <a:pt x="14793" y="14685"/>
                </a:lnTo>
                <a:cubicBezTo>
                  <a:pt x="15234" y="14239"/>
                  <a:pt x="15712" y="14239"/>
                  <a:pt x="16154" y="14462"/>
                </a:cubicBezTo>
                <a:cubicBezTo>
                  <a:pt x="17295" y="14945"/>
                  <a:pt x="18877" y="15168"/>
                  <a:pt x="20238" y="15168"/>
                </a:cubicBezTo>
                <a:cubicBezTo>
                  <a:pt x="21158" y="15168"/>
                  <a:pt x="21600" y="15614"/>
                  <a:pt x="21600" y="16321"/>
                </a:cubicBezTo>
                <a:lnTo>
                  <a:pt x="21600" y="20448"/>
                </a:lnTo>
                <a:cubicBezTo>
                  <a:pt x="21600" y="21117"/>
                  <a:pt x="21158" y="21600"/>
                  <a:pt x="20238" y="21600"/>
                </a:cubicBezTo>
                <a:cubicBezTo>
                  <a:pt x="9089" y="21600"/>
                  <a:pt x="0" y="12640"/>
                  <a:pt x="0" y="1152"/>
                </a:cubicBezTo>
                <a:cubicBezTo>
                  <a:pt x="0" y="446"/>
                  <a:pt x="699" y="0"/>
                  <a:pt x="1361" y="0"/>
                </a:cubicBezTo>
                <a:lnTo>
                  <a:pt x="5483" y="0"/>
                </a:lnTo>
                <a:cubicBezTo>
                  <a:pt x="6145" y="0"/>
                  <a:pt x="6587" y="446"/>
                  <a:pt x="6587" y="1152"/>
                </a:cubicBezTo>
                <a:cubicBezTo>
                  <a:pt x="6587" y="2751"/>
                  <a:pt x="6844" y="4127"/>
                  <a:pt x="7286" y="5502"/>
                </a:cubicBezTo>
                <a:cubicBezTo>
                  <a:pt x="7507" y="5948"/>
                  <a:pt x="7286" y="6432"/>
                  <a:pt x="7065" y="6655"/>
                </a:cubicBezTo>
                <a:lnTo>
                  <a:pt x="4342" y="9406"/>
                </a:lnTo>
              </a:path>
            </a:pathLst>
          </a:custGeom>
          <a:solidFill>
            <a:srgbClr val="3A3B39"/>
          </a:solidFill>
          <a:ln w="3175">
            <a:miter lim="400000"/>
          </a:ln>
        </p:spPr>
        <p:txBody>
          <a:bodyPr lIns="45719" rIns="45719" anchor="ctr"/>
          <a:lstStyle/>
          <a:p>
            <a:pPr defTabSz="914400">
              <a:defRPr sz="1800">
                <a:solidFill>
                  <a:srgbClr val="000000"/>
                </a:solidFill>
                <a:latin typeface="Roboto Regular"/>
                <a:ea typeface="Roboto Regular"/>
                <a:cs typeface="Roboto Regular"/>
                <a:sym typeface="Roboto Regular"/>
              </a:defRPr>
            </a:pPr>
            <a:endParaRPr/>
          </a:p>
        </p:txBody>
      </p:sp>
      <p:sp>
        <p:nvSpPr>
          <p:cNvPr id="758" name="Shape 758"/>
          <p:cNvSpPr/>
          <p:nvPr/>
        </p:nvSpPr>
        <p:spPr>
          <a:xfrm>
            <a:off x="12159728" y="4075677"/>
            <a:ext cx="987975" cy="994755"/>
          </a:xfrm>
          <a:custGeom>
            <a:avLst/>
            <a:gdLst/>
            <a:ahLst/>
            <a:cxnLst>
              <a:cxn ang="0">
                <a:pos x="wd2" y="hd2"/>
              </a:cxn>
              <a:cxn ang="5400000">
                <a:pos x="wd2" y="hd2"/>
              </a:cxn>
              <a:cxn ang="10800000">
                <a:pos x="wd2" y="hd2"/>
              </a:cxn>
              <a:cxn ang="16200000">
                <a:pos x="wd2" y="hd2"/>
              </a:cxn>
            </a:cxnLst>
            <a:rect l="0" t="0" r="r" b="b"/>
            <a:pathLst>
              <a:path w="21600" h="21600" extrusionOk="0">
                <a:moveTo>
                  <a:pt x="20559" y="4327"/>
                </a:moveTo>
                <a:lnTo>
                  <a:pt x="18476" y="4327"/>
                </a:lnTo>
                <a:lnTo>
                  <a:pt x="18476" y="13978"/>
                </a:lnTo>
                <a:lnTo>
                  <a:pt x="4333" y="13978"/>
                </a:lnTo>
                <a:lnTo>
                  <a:pt x="4333" y="16242"/>
                </a:lnTo>
                <a:cubicBezTo>
                  <a:pt x="4333" y="16874"/>
                  <a:pt x="4770" y="17273"/>
                  <a:pt x="5375" y="17273"/>
                </a:cubicBezTo>
                <a:lnTo>
                  <a:pt x="17435" y="17273"/>
                </a:lnTo>
                <a:lnTo>
                  <a:pt x="21600" y="21600"/>
                </a:lnTo>
                <a:lnTo>
                  <a:pt x="21600" y="5358"/>
                </a:lnTo>
                <a:cubicBezTo>
                  <a:pt x="21600" y="4726"/>
                  <a:pt x="21163" y="4327"/>
                  <a:pt x="20559" y="4327"/>
                </a:cubicBezTo>
                <a:close/>
                <a:moveTo>
                  <a:pt x="16192" y="10684"/>
                </a:moveTo>
                <a:lnTo>
                  <a:pt x="16192" y="1032"/>
                </a:lnTo>
                <a:cubicBezTo>
                  <a:pt x="16192" y="399"/>
                  <a:pt x="15755" y="0"/>
                  <a:pt x="15150" y="0"/>
                </a:cubicBezTo>
                <a:lnTo>
                  <a:pt x="1041" y="0"/>
                </a:lnTo>
                <a:cubicBezTo>
                  <a:pt x="403" y="0"/>
                  <a:pt x="0" y="399"/>
                  <a:pt x="0" y="1032"/>
                </a:cubicBezTo>
                <a:lnTo>
                  <a:pt x="0" y="16242"/>
                </a:lnTo>
                <a:lnTo>
                  <a:pt x="4333" y="11948"/>
                </a:lnTo>
                <a:lnTo>
                  <a:pt x="15150" y="11948"/>
                </a:lnTo>
                <a:cubicBezTo>
                  <a:pt x="15755" y="11948"/>
                  <a:pt x="16192" y="11516"/>
                  <a:pt x="16192" y="10684"/>
                </a:cubicBezTo>
                <a:close/>
              </a:path>
            </a:pathLst>
          </a:custGeom>
          <a:solidFill>
            <a:srgbClr val="3A3B39"/>
          </a:solidFill>
          <a:ln w="3175">
            <a:miter lim="400000"/>
          </a:ln>
        </p:spPr>
        <p:txBody>
          <a:bodyPr lIns="45719" rIns="45719" anchor="ctr"/>
          <a:lstStyle/>
          <a:p>
            <a:pPr defTabSz="914400">
              <a:defRPr sz="1800">
                <a:solidFill>
                  <a:srgbClr val="000000"/>
                </a:solidFill>
                <a:latin typeface="Roboto Regular"/>
                <a:ea typeface="Roboto Regular"/>
                <a:cs typeface="Roboto Regular"/>
                <a:sym typeface="Roboto Regular"/>
              </a:defRPr>
            </a:pPr>
            <a:endParaRPr/>
          </a:p>
        </p:txBody>
      </p:sp>
      <p:sp>
        <p:nvSpPr>
          <p:cNvPr id="759" name="Shape 759"/>
          <p:cNvSpPr/>
          <p:nvPr/>
        </p:nvSpPr>
        <p:spPr>
          <a:xfrm>
            <a:off x="19355930" y="4127086"/>
            <a:ext cx="828117" cy="866537"/>
          </a:xfrm>
          <a:custGeom>
            <a:avLst/>
            <a:gdLst/>
            <a:ahLst/>
            <a:cxnLst>
              <a:cxn ang="0">
                <a:pos x="wd2" y="hd2"/>
              </a:cxn>
              <a:cxn ang="5400000">
                <a:pos x="wd2" y="hd2"/>
              </a:cxn>
              <a:cxn ang="10800000">
                <a:pos x="wd2" y="hd2"/>
              </a:cxn>
              <a:cxn ang="16200000">
                <a:pos x="wd2" y="hd2"/>
              </a:cxn>
            </a:cxnLst>
            <a:rect l="0" t="0" r="r" b="b"/>
            <a:pathLst>
              <a:path w="21600" h="21600" extrusionOk="0">
                <a:moveTo>
                  <a:pt x="21600" y="15020"/>
                </a:moveTo>
                <a:lnTo>
                  <a:pt x="21600" y="12986"/>
                </a:lnTo>
                <a:lnTo>
                  <a:pt x="12524" y="7618"/>
                </a:lnTo>
                <a:lnTo>
                  <a:pt x="12524" y="1645"/>
                </a:lnTo>
                <a:cubicBezTo>
                  <a:pt x="12524" y="822"/>
                  <a:pt x="11662" y="0"/>
                  <a:pt x="10800" y="0"/>
                </a:cubicBezTo>
                <a:cubicBezTo>
                  <a:pt x="9938" y="0"/>
                  <a:pt x="9076" y="822"/>
                  <a:pt x="9076" y="1645"/>
                </a:cubicBezTo>
                <a:lnTo>
                  <a:pt x="9076" y="7618"/>
                </a:lnTo>
                <a:lnTo>
                  <a:pt x="0" y="12986"/>
                </a:lnTo>
                <a:lnTo>
                  <a:pt x="0" y="15020"/>
                </a:lnTo>
                <a:lnTo>
                  <a:pt x="9076" y="12337"/>
                </a:lnTo>
                <a:lnTo>
                  <a:pt x="9076" y="18310"/>
                </a:lnTo>
                <a:lnTo>
                  <a:pt x="6897" y="19955"/>
                </a:lnTo>
                <a:lnTo>
                  <a:pt x="6897" y="21600"/>
                </a:lnTo>
                <a:lnTo>
                  <a:pt x="10800" y="20604"/>
                </a:lnTo>
                <a:lnTo>
                  <a:pt x="14657" y="21600"/>
                </a:lnTo>
                <a:lnTo>
                  <a:pt x="14657" y="19955"/>
                </a:lnTo>
                <a:lnTo>
                  <a:pt x="12524" y="18310"/>
                </a:lnTo>
                <a:lnTo>
                  <a:pt x="12524" y="12337"/>
                </a:lnTo>
                <a:lnTo>
                  <a:pt x="21600" y="15020"/>
                </a:lnTo>
              </a:path>
            </a:pathLst>
          </a:custGeom>
          <a:solidFill>
            <a:srgbClr val="3A3B39"/>
          </a:solidFill>
          <a:ln w="3175">
            <a:miter lim="400000"/>
          </a:ln>
        </p:spPr>
        <p:txBody>
          <a:bodyPr lIns="45719" rIns="45719" anchor="ctr"/>
          <a:lstStyle/>
          <a:p>
            <a:pPr defTabSz="914400">
              <a:defRPr sz="1800">
                <a:solidFill>
                  <a:srgbClr val="000000"/>
                </a:solidFill>
                <a:latin typeface="Roboto Regular"/>
                <a:ea typeface="Roboto Regular"/>
                <a:cs typeface="Roboto Regular"/>
                <a:sym typeface="Roboto Regular"/>
              </a:defRPr>
            </a:pPr>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Shape 110"/>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3</a:t>
            </a:fld>
            <a:endParaRPr/>
          </a:p>
        </p:txBody>
      </p:sp>
      <p:sp>
        <p:nvSpPr>
          <p:cNvPr id="111" name="Shape 111"/>
          <p:cNvSpPr/>
          <p:nvPr/>
        </p:nvSpPr>
        <p:spPr>
          <a:xfrm>
            <a:off x="3393900" y="2483861"/>
            <a:ext cx="3878924" cy="393701"/>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chor="ctr">
            <a:spAutoFit/>
          </a:bodyPr>
          <a:lstStyle>
            <a:lvl1pPr>
              <a:defRPr sz="1800" cap="all" spc="360">
                <a:latin typeface="+mj-lt"/>
                <a:ea typeface="+mj-ea"/>
                <a:cs typeface="+mj-cs"/>
                <a:sym typeface="Avenir Heavy"/>
              </a:defRPr>
            </a:lvl1pPr>
          </a:lstStyle>
          <a:p>
            <a:r>
              <a:rPr dirty="0"/>
              <a:t>demo slide</a:t>
            </a:r>
          </a:p>
        </p:txBody>
      </p:sp>
      <p:sp>
        <p:nvSpPr>
          <p:cNvPr id="112" name="Shape 112"/>
          <p:cNvSpPr/>
          <p:nvPr/>
        </p:nvSpPr>
        <p:spPr>
          <a:xfrm>
            <a:off x="3357467" y="3013669"/>
            <a:ext cx="9099674" cy="2051680"/>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pPr>
              <a:lnSpc>
                <a:spcPct val="80000"/>
              </a:lnSpc>
              <a:defRPr sz="10000">
                <a:solidFill>
                  <a:srgbClr val="3A3B39"/>
                </a:solidFill>
                <a:latin typeface="Bebas"/>
                <a:ea typeface="Bebas"/>
                <a:cs typeface="Bebas"/>
                <a:sym typeface="Bebas"/>
              </a:defRPr>
            </a:pPr>
            <a:r>
              <a:t>Title text </a:t>
            </a:r>
            <a:r>
              <a:rPr>
                <a:solidFill>
                  <a:srgbClr val="C7A57F"/>
                </a:solidFill>
              </a:rPr>
              <a:t>demo</a:t>
            </a:r>
          </a:p>
        </p:txBody>
      </p:sp>
      <p:sp>
        <p:nvSpPr>
          <p:cNvPr id="113" name="Shape 113"/>
          <p:cNvSpPr/>
          <p:nvPr/>
        </p:nvSpPr>
        <p:spPr>
          <a:xfrm>
            <a:off x="3384505" y="5526706"/>
            <a:ext cx="10862453" cy="5987482"/>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r>
              <a:rPr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Lorem has survived not only five centuries, but also the leap into electronic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dirty="0" err="1"/>
              <a:t>popularised</a:t>
            </a:r>
            <a:r>
              <a:rPr dirty="0"/>
              <a:t> in the 1960s with the release of </a:t>
            </a:r>
            <a:r>
              <a:rPr dirty="0" err="1"/>
              <a:t>Letraset</a:t>
            </a:r>
            <a:r>
              <a:rPr dirty="0"/>
              <a:t> sheets containing Lorem has survived not only five centuries, but</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Shape 115"/>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4</a:t>
            </a:fld>
            <a:endParaRPr/>
          </a:p>
        </p:txBody>
      </p:sp>
      <p:sp>
        <p:nvSpPr>
          <p:cNvPr id="116" name="Shape 116"/>
          <p:cNvSpPr/>
          <p:nvPr/>
        </p:nvSpPr>
        <p:spPr>
          <a:xfrm>
            <a:off x="3393900" y="2483861"/>
            <a:ext cx="3878924" cy="393701"/>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chor="ctr">
            <a:spAutoFit/>
          </a:bodyPr>
          <a:lstStyle>
            <a:lvl1pPr>
              <a:defRPr sz="1800" cap="all" spc="360">
                <a:latin typeface="+mj-lt"/>
                <a:ea typeface="+mj-ea"/>
                <a:cs typeface="+mj-cs"/>
                <a:sym typeface="Avenir Heavy"/>
              </a:defRPr>
            </a:lvl1pPr>
          </a:lstStyle>
          <a:p>
            <a:r>
              <a:t>demo slide</a:t>
            </a:r>
          </a:p>
        </p:txBody>
      </p:sp>
      <p:sp>
        <p:nvSpPr>
          <p:cNvPr id="117" name="Shape 117"/>
          <p:cNvSpPr/>
          <p:nvPr/>
        </p:nvSpPr>
        <p:spPr>
          <a:xfrm>
            <a:off x="3357467" y="3013669"/>
            <a:ext cx="9099674" cy="2051680"/>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pPr>
              <a:lnSpc>
                <a:spcPct val="80000"/>
              </a:lnSpc>
              <a:defRPr sz="10000">
                <a:solidFill>
                  <a:srgbClr val="3A3B39"/>
                </a:solidFill>
                <a:latin typeface="Bebas"/>
                <a:ea typeface="Bebas"/>
                <a:cs typeface="Bebas"/>
                <a:sym typeface="Bebas"/>
              </a:defRPr>
            </a:pPr>
            <a:r>
              <a:t>Title text </a:t>
            </a:r>
            <a:r>
              <a:rPr>
                <a:solidFill>
                  <a:srgbClr val="C7A57F"/>
                </a:solidFill>
              </a:rPr>
              <a:t>demo</a:t>
            </a:r>
          </a:p>
        </p:txBody>
      </p:sp>
      <p:sp>
        <p:nvSpPr>
          <p:cNvPr id="118" name="Shape 118"/>
          <p:cNvSpPr/>
          <p:nvPr/>
        </p:nvSpPr>
        <p:spPr>
          <a:xfrm>
            <a:off x="3384505" y="5526706"/>
            <a:ext cx="9483334" cy="5547085"/>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Lorem has survived not only five centuries, but also the leap into electronic standard dummy text ever since the 1500s, when an unknown printer took a galley of type and scrambled it to make a type specimen book. It has survived not only five centuries, but also unchanged. It was popularised in the 1960s with the release of Letraset sheets containing Lorem has survived not only five</a:t>
            </a:r>
          </a:p>
        </p:txBody>
      </p:sp>
      <p:grpSp>
        <p:nvGrpSpPr>
          <p:cNvPr id="145" name="Group 145"/>
          <p:cNvGrpSpPr/>
          <p:nvPr/>
        </p:nvGrpSpPr>
        <p:grpSpPr>
          <a:xfrm>
            <a:off x="14239347" y="2627251"/>
            <a:ext cx="8202567" cy="8461498"/>
            <a:chOff x="0" y="0"/>
            <a:chExt cx="8202565" cy="8461496"/>
          </a:xfrm>
        </p:grpSpPr>
        <p:sp>
          <p:nvSpPr>
            <p:cNvPr id="119" name="Shape 119"/>
            <p:cNvSpPr/>
            <p:nvPr/>
          </p:nvSpPr>
          <p:spPr>
            <a:xfrm>
              <a:off x="2928920" y="3055133"/>
              <a:ext cx="2355581" cy="2355581"/>
            </a:xfrm>
            <a:prstGeom prst="ellipse">
              <a:avLst/>
            </a:prstGeom>
            <a:solidFill>
              <a:srgbClr val="E1E0DE"/>
            </a:solidFill>
            <a:ln w="3175" cap="flat">
              <a:noFill/>
              <a:miter lim="400000"/>
            </a:ln>
            <a:effectLst/>
          </p:spPr>
          <p:txBody>
            <a:bodyPr wrap="square" lIns="71437" tIns="71437" rIns="71437" bIns="71437" numCol="1" anchor="ctr">
              <a:noAutofit/>
            </a:bodyPr>
            <a:lstStyle/>
            <a:p>
              <a:pPr algn="ctr" defTabSz="821531">
                <a:defRPr sz="3200">
                  <a:solidFill>
                    <a:srgbClr val="FFFFFF"/>
                  </a:solidFill>
                  <a:latin typeface="Helvetica Light"/>
                  <a:ea typeface="Helvetica Light"/>
                  <a:cs typeface="Helvetica Light"/>
                  <a:sym typeface="Helvetica Light"/>
                </a:defRPr>
              </a:pPr>
              <a:endParaRPr/>
            </a:p>
          </p:txBody>
        </p:sp>
        <p:sp>
          <p:nvSpPr>
            <p:cNvPr id="120" name="Shape 120"/>
            <p:cNvSpPr/>
            <p:nvPr/>
          </p:nvSpPr>
          <p:spPr>
            <a:xfrm>
              <a:off x="3378093" y="3504305"/>
              <a:ext cx="1457236" cy="1457237"/>
            </a:xfrm>
            <a:prstGeom prst="ellipse">
              <a:avLst/>
            </a:prstGeom>
            <a:solidFill>
              <a:srgbClr val="F6F5F3"/>
            </a:solidFill>
            <a:ln w="3175" cap="flat">
              <a:noFill/>
              <a:miter lim="400000"/>
            </a:ln>
            <a:effectLst/>
          </p:spPr>
          <p:txBody>
            <a:bodyPr wrap="square" lIns="71437" tIns="71437" rIns="71437" bIns="71437" numCol="1" anchor="ctr">
              <a:noAutofit/>
            </a:bodyPr>
            <a:lstStyle/>
            <a:p>
              <a:pPr algn="ctr" defTabSz="821531">
                <a:defRPr sz="3200">
                  <a:solidFill>
                    <a:srgbClr val="FFFFFF"/>
                  </a:solidFill>
                  <a:latin typeface="Helvetica Light"/>
                  <a:ea typeface="Helvetica Light"/>
                  <a:cs typeface="Helvetica Light"/>
                  <a:sym typeface="Helvetica Light"/>
                </a:defRPr>
              </a:pPr>
              <a:endParaRPr/>
            </a:p>
          </p:txBody>
        </p:sp>
        <p:sp>
          <p:nvSpPr>
            <p:cNvPr id="121" name="Shape 121"/>
            <p:cNvSpPr/>
            <p:nvPr/>
          </p:nvSpPr>
          <p:spPr>
            <a:xfrm rot="19782067">
              <a:off x="1783635" y="1516485"/>
              <a:ext cx="1738272" cy="402743"/>
            </a:xfrm>
            <a:prstGeom prst="rect">
              <a:avLst/>
            </a:prstGeom>
            <a:solidFill>
              <a:srgbClr val="E1E0DE"/>
            </a:solidFill>
            <a:ln w="3175" cap="flat">
              <a:noFill/>
              <a:miter lim="400000"/>
            </a:ln>
            <a:effectLst/>
          </p:spPr>
          <p:txBody>
            <a:bodyPr wrap="square" lIns="71437" tIns="71437" rIns="71437" bIns="71437" numCol="1" anchor="ctr">
              <a:noAutofit/>
            </a:bodyPr>
            <a:lstStyle/>
            <a:p>
              <a:pPr algn="ctr" defTabSz="821531">
                <a:defRPr sz="3200">
                  <a:solidFill>
                    <a:srgbClr val="FFFFFF"/>
                  </a:solidFill>
                  <a:latin typeface="Helvetica Light"/>
                  <a:ea typeface="Helvetica Light"/>
                  <a:cs typeface="Helvetica Light"/>
                  <a:sym typeface="Helvetica Light"/>
                </a:defRPr>
              </a:pPr>
              <a:endParaRPr/>
            </a:p>
          </p:txBody>
        </p:sp>
        <p:sp>
          <p:nvSpPr>
            <p:cNvPr id="122" name="Shape 122"/>
            <p:cNvSpPr/>
            <p:nvPr/>
          </p:nvSpPr>
          <p:spPr>
            <a:xfrm rot="5400000">
              <a:off x="6129895" y="4031551"/>
              <a:ext cx="1738273" cy="402743"/>
            </a:xfrm>
            <a:prstGeom prst="rect">
              <a:avLst/>
            </a:prstGeom>
            <a:solidFill>
              <a:srgbClr val="E1E0DE"/>
            </a:solidFill>
            <a:ln w="3175" cap="flat">
              <a:noFill/>
              <a:miter lim="400000"/>
            </a:ln>
            <a:effectLst/>
          </p:spPr>
          <p:txBody>
            <a:bodyPr wrap="square" lIns="71437" tIns="71437" rIns="71437" bIns="71437" numCol="1" anchor="ctr">
              <a:noAutofit/>
            </a:bodyPr>
            <a:lstStyle/>
            <a:p>
              <a:pPr algn="ctr" defTabSz="821531">
                <a:defRPr sz="3200">
                  <a:solidFill>
                    <a:srgbClr val="FFFFFF"/>
                  </a:solidFill>
                  <a:latin typeface="Helvetica Light"/>
                  <a:ea typeface="Helvetica Light"/>
                  <a:cs typeface="Helvetica Light"/>
                  <a:sym typeface="Helvetica Light"/>
                </a:defRPr>
              </a:pPr>
              <a:endParaRPr/>
            </a:p>
          </p:txBody>
        </p:sp>
        <p:sp>
          <p:nvSpPr>
            <p:cNvPr id="123" name="Shape 123"/>
            <p:cNvSpPr/>
            <p:nvPr/>
          </p:nvSpPr>
          <p:spPr>
            <a:xfrm rot="1818516">
              <a:off x="4708222" y="1526640"/>
              <a:ext cx="1738273" cy="402743"/>
            </a:xfrm>
            <a:prstGeom prst="rect">
              <a:avLst/>
            </a:prstGeom>
            <a:solidFill>
              <a:srgbClr val="E1E0DE"/>
            </a:solidFill>
            <a:ln w="3175" cap="flat">
              <a:noFill/>
              <a:miter lim="400000"/>
            </a:ln>
            <a:effectLst/>
          </p:spPr>
          <p:txBody>
            <a:bodyPr wrap="square" lIns="71437" tIns="71437" rIns="71437" bIns="71437" numCol="1" anchor="ctr">
              <a:noAutofit/>
            </a:bodyPr>
            <a:lstStyle/>
            <a:p>
              <a:pPr algn="ctr" defTabSz="821531">
                <a:defRPr sz="3200">
                  <a:solidFill>
                    <a:srgbClr val="FFFFFF"/>
                  </a:solidFill>
                  <a:latin typeface="Helvetica Light"/>
                  <a:ea typeface="Helvetica Light"/>
                  <a:cs typeface="Helvetica Light"/>
                  <a:sym typeface="Helvetica Light"/>
                </a:defRPr>
              </a:pPr>
              <a:endParaRPr/>
            </a:p>
          </p:txBody>
        </p:sp>
        <p:sp>
          <p:nvSpPr>
            <p:cNvPr id="124" name="Shape 124"/>
            <p:cNvSpPr/>
            <p:nvPr/>
          </p:nvSpPr>
          <p:spPr>
            <a:xfrm rot="5400000">
              <a:off x="341650" y="4011242"/>
              <a:ext cx="1738273" cy="402743"/>
            </a:xfrm>
            <a:prstGeom prst="rect">
              <a:avLst/>
            </a:prstGeom>
            <a:solidFill>
              <a:srgbClr val="E1E0DE"/>
            </a:solidFill>
            <a:ln w="3175" cap="flat">
              <a:noFill/>
              <a:miter lim="400000"/>
            </a:ln>
            <a:effectLst/>
          </p:spPr>
          <p:txBody>
            <a:bodyPr wrap="square" lIns="71437" tIns="71437" rIns="71437" bIns="71437" numCol="1" anchor="ctr">
              <a:noAutofit/>
            </a:bodyPr>
            <a:lstStyle/>
            <a:p>
              <a:pPr algn="ctr" defTabSz="821531">
                <a:defRPr sz="3200">
                  <a:solidFill>
                    <a:srgbClr val="FFFFFF"/>
                  </a:solidFill>
                  <a:latin typeface="Helvetica Light"/>
                  <a:ea typeface="Helvetica Light"/>
                  <a:cs typeface="Helvetica Light"/>
                  <a:sym typeface="Helvetica Light"/>
                </a:defRPr>
              </a:pPr>
              <a:endParaRPr/>
            </a:p>
          </p:txBody>
        </p:sp>
        <p:sp>
          <p:nvSpPr>
            <p:cNvPr id="125" name="Shape 125"/>
            <p:cNvSpPr/>
            <p:nvPr/>
          </p:nvSpPr>
          <p:spPr>
            <a:xfrm rot="1763156">
              <a:off x="1793789" y="6539792"/>
              <a:ext cx="1738273" cy="402742"/>
            </a:xfrm>
            <a:prstGeom prst="rect">
              <a:avLst/>
            </a:prstGeom>
            <a:solidFill>
              <a:srgbClr val="E1E0DE"/>
            </a:solidFill>
            <a:ln w="3175" cap="flat">
              <a:noFill/>
              <a:miter lim="400000"/>
            </a:ln>
            <a:effectLst/>
          </p:spPr>
          <p:txBody>
            <a:bodyPr wrap="square" lIns="71437" tIns="71437" rIns="71437" bIns="71437" numCol="1" anchor="ctr">
              <a:noAutofit/>
            </a:bodyPr>
            <a:lstStyle/>
            <a:p>
              <a:pPr algn="ctr" defTabSz="821531">
                <a:defRPr sz="3200">
                  <a:solidFill>
                    <a:srgbClr val="FFFFFF"/>
                  </a:solidFill>
                  <a:latin typeface="Helvetica Light"/>
                  <a:ea typeface="Helvetica Light"/>
                  <a:cs typeface="Helvetica Light"/>
                  <a:sym typeface="Helvetica Light"/>
                </a:defRPr>
              </a:pPr>
              <a:endParaRPr/>
            </a:p>
          </p:txBody>
        </p:sp>
        <p:sp>
          <p:nvSpPr>
            <p:cNvPr id="126" name="Shape 126"/>
            <p:cNvSpPr/>
            <p:nvPr/>
          </p:nvSpPr>
          <p:spPr>
            <a:xfrm rot="19784903">
              <a:off x="4677757" y="6539792"/>
              <a:ext cx="1738273" cy="402742"/>
            </a:xfrm>
            <a:prstGeom prst="rect">
              <a:avLst/>
            </a:prstGeom>
            <a:solidFill>
              <a:srgbClr val="E1E0DE"/>
            </a:solidFill>
            <a:ln w="3175" cap="flat">
              <a:noFill/>
              <a:miter lim="400000"/>
            </a:ln>
            <a:effectLst/>
          </p:spPr>
          <p:txBody>
            <a:bodyPr wrap="square" lIns="71437" tIns="71437" rIns="71437" bIns="71437" numCol="1" anchor="ctr">
              <a:noAutofit/>
            </a:bodyPr>
            <a:lstStyle/>
            <a:p>
              <a:pPr algn="ctr" defTabSz="821531">
                <a:defRPr sz="3200">
                  <a:solidFill>
                    <a:srgbClr val="FFFFFF"/>
                  </a:solidFill>
                  <a:latin typeface="Helvetica Light"/>
                  <a:ea typeface="Helvetica Light"/>
                  <a:cs typeface="Helvetica Light"/>
                  <a:sym typeface="Helvetica Light"/>
                </a:defRPr>
              </a:pPr>
              <a:endParaRPr/>
            </a:p>
          </p:txBody>
        </p:sp>
        <p:sp>
          <p:nvSpPr>
            <p:cNvPr id="127" name="Shape 127"/>
            <p:cNvSpPr/>
            <p:nvPr/>
          </p:nvSpPr>
          <p:spPr>
            <a:xfrm>
              <a:off x="3216347" y="0"/>
              <a:ext cx="1790019" cy="3232494"/>
            </a:xfrm>
            <a:custGeom>
              <a:avLst/>
              <a:gdLst/>
              <a:ahLst/>
              <a:cxnLst>
                <a:cxn ang="0">
                  <a:pos x="wd2" y="hd2"/>
                </a:cxn>
                <a:cxn ang="5400000">
                  <a:pos x="wd2" y="hd2"/>
                </a:cxn>
                <a:cxn ang="10800000">
                  <a:pos x="wd2" y="hd2"/>
                </a:cxn>
                <a:cxn ang="16200000">
                  <a:pos x="wd2" y="hd2"/>
                </a:cxn>
              </a:cxnLst>
              <a:rect l="0" t="0" r="r" b="b"/>
              <a:pathLst>
                <a:path w="19732" h="21547" extrusionOk="0">
                  <a:moveTo>
                    <a:pt x="7584" y="11690"/>
                  </a:moveTo>
                  <a:cubicBezTo>
                    <a:pt x="2307" y="11061"/>
                    <a:pt x="-1019" y="7904"/>
                    <a:pt x="282" y="4748"/>
                  </a:cubicBezTo>
                  <a:cubicBezTo>
                    <a:pt x="1554" y="1664"/>
                    <a:pt x="5736" y="-53"/>
                    <a:pt x="10075" y="1"/>
                  </a:cubicBezTo>
                  <a:cubicBezTo>
                    <a:pt x="14427" y="55"/>
                    <a:pt x="18498" y="1884"/>
                    <a:pt x="19543" y="5008"/>
                  </a:cubicBezTo>
                  <a:cubicBezTo>
                    <a:pt x="20581" y="8109"/>
                    <a:pt x="17216" y="11106"/>
                    <a:pt x="12070" y="11677"/>
                  </a:cubicBezTo>
                  <a:lnTo>
                    <a:pt x="12070" y="18351"/>
                  </a:lnTo>
                  <a:lnTo>
                    <a:pt x="14307" y="18351"/>
                  </a:lnTo>
                  <a:lnTo>
                    <a:pt x="9960" y="21547"/>
                  </a:lnTo>
                  <a:lnTo>
                    <a:pt x="5409" y="18343"/>
                  </a:lnTo>
                  <a:lnTo>
                    <a:pt x="7656" y="18343"/>
                  </a:lnTo>
                  <a:lnTo>
                    <a:pt x="7584" y="11690"/>
                  </a:lnTo>
                  <a:close/>
                </a:path>
              </a:pathLst>
            </a:custGeom>
            <a:solidFill>
              <a:srgbClr val="C7A57F"/>
            </a:solidFill>
            <a:ln w="12700" cap="flat">
              <a:noFill/>
              <a:miter lim="400000"/>
            </a:ln>
            <a:effectLst/>
          </p:spPr>
          <p:txBody>
            <a:bodyPr wrap="square" lIns="71437" tIns="71437" rIns="71437" bIns="71437" numCol="1" anchor="ctr">
              <a:noAutofit/>
            </a:bodyPr>
            <a:lstStyle/>
            <a:p>
              <a:pPr algn="ctr" defTabSz="821531">
                <a:defRPr sz="3200">
                  <a:solidFill>
                    <a:srgbClr val="000000"/>
                  </a:solidFill>
                  <a:latin typeface="Helvetica Light"/>
                  <a:ea typeface="Helvetica Light"/>
                  <a:cs typeface="Helvetica Light"/>
                  <a:sym typeface="Helvetica Light"/>
                </a:defRPr>
              </a:pPr>
              <a:endParaRPr/>
            </a:p>
          </p:txBody>
        </p:sp>
        <p:sp>
          <p:nvSpPr>
            <p:cNvPr id="128" name="Shape 128"/>
            <p:cNvSpPr/>
            <p:nvPr/>
          </p:nvSpPr>
          <p:spPr>
            <a:xfrm>
              <a:off x="3556857" y="332411"/>
              <a:ext cx="1108998" cy="1108999"/>
            </a:xfrm>
            <a:prstGeom prst="ellipse">
              <a:avLst/>
            </a:prstGeom>
            <a:solidFill>
              <a:srgbClr val="F6F5F3"/>
            </a:solidFill>
            <a:ln w="3175" cap="flat">
              <a:noFill/>
              <a:miter lim="400000"/>
            </a:ln>
            <a:effectLst/>
          </p:spPr>
          <p:txBody>
            <a:bodyPr wrap="square" lIns="71437" tIns="71437" rIns="71437" bIns="71437" numCol="1" anchor="ctr">
              <a:noAutofit/>
            </a:bodyPr>
            <a:lstStyle/>
            <a:p>
              <a:pPr algn="ctr" defTabSz="821531">
                <a:defRPr sz="3200">
                  <a:solidFill>
                    <a:srgbClr val="FFFFFF"/>
                  </a:solidFill>
                  <a:latin typeface="Helvetica Light"/>
                  <a:ea typeface="Helvetica Light"/>
                  <a:cs typeface="Helvetica Light"/>
                  <a:sym typeface="Helvetica Light"/>
                </a:defRPr>
              </a:pPr>
              <a:endParaRPr/>
            </a:p>
          </p:txBody>
        </p:sp>
        <p:sp>
          <p:nvSpPr>
            <p:cNvPr id="129" name="Shape 129"/>
            <p:cNvSpPr/>
            <p:nvPr/>
          </p:nvSpPr>
          <p:spPr>
            <a:xfrm rot="3580298">
              <a:off x="5460561" y="1320126"/>
              <a:ext cx="1790018" cy="3232495"/>
            </a:xfrm>
            <a:custGeom>
              <a:avLst/>
              <a:gdLst/>
              <a:ahLst/>
              <a:cxnLst>
                <a:cxn ang="0">
                  <a:pos x="wd2" y="hd2"/>
                </a:cxn>
                <a:cxn ang="5400000">
                  <a:pos x="wd2" y="hd2"/>
                </a:cxn>
                <a:cxn ang="10800000">
                  <a:pos x="wd2" y="hd2"/>
                </a:cxn>
                <a:cxn ang="16200000">
                  <a:pos x="wd2" y="hd2"/>
                </a:cxn>
              </a:cxnLst>
              <a:rect l="0" t="0" r="r" b="b"/>
              <a:pathLst>
                <a:path w="19732" h="21547" extrusionOk="0">
                  <a:moveTo>
                    <a:pt x="7584" y="11690"/>
                  </a:moveTo>
                  <a:cubicBezTo>
                    <a:pt x="2307" y="11061"/>
                    <a:pt x="-1019" y="7904"/>
                    <a:pt x="282" y="4748"/>
                  </a:cubicBezTo>
                  <a:cubicBezTo>
                    <a:pt x="1554" y="1664"/>
                    <a:pt x="5736" y="-53"/>
                    <a:pt x="10075" y="1"/>
                  </a:cubicBezTo>
                  <a:cubicBezTo>
                    <a:pt x="14427" y="55"/>
                    <a:pt x="18498" y="1884"/>
                    <a:pt x="19543" y="5008"/>
                  </a:cubicBezTo>
                  <a:cubicBezTo>
                    <a:pt x="20581" y="8109"/>
                    <a:pt x="17216" y="11106"/>
                    <a:pt x="12070" y="11677"/>
                  </a:cubicBezTo>
                  <a:lnTo>
                    <a:pt x="12070" y="18351"/>
                  </a:lnTo>
                  <a:lnTo>
                    <a:pt x="14307" y="18351"/>
                  </a:lnTo>
                  <a:lnTo>
                    <a:pt x="9960" y="21547"/>
                  </a:lnTo>
                  <a:lnTo>
                    <a:pt x="5409" y="18343"/>
                  </a:lnTo>
                  <a:lnTo>
                    <a:pt x="7656" y="18343"/>
                  </a:lnTo>
                  <a:lnTo>
                    <a:pt x="7584" y="11690"/>
                  </a:lnTo>
                  <a:close/>
                </a:path>
              </a:pathLst>
            </a:custGeom>
            <a:solidFill>
              <a:srgbClr val="C1C0BE"/>
            </a:solidFill>
            <a:ln w="12700" cap="flat">
              <a:noFill/>
              <a:miter lim="400000"/>
            </a:ln>
            <a:effectLst/>
          </p:spPr>
          <p:txBody>
            <a:bodyPr wrap="square" lIns="71437" tIns="71437" rIns="71437" bIns="71437" numCol="1" anchor="ctr">
              <a:noAutofit/>
            </a:bodyPr>
            <a:lstStyle/>
            <a:p>
              <a:pPr algn="ctr" defTabSz="821531">
                <a:defRPr sz="3200">
                  <a:solidFill>
                    <a:srgbClr val="000000"/>
                  </a:solidFill>
                  <a:latin typeface="Helvetica Light"/>
                  <a:ea typeface="Helvetica Light"/>
                  <a:cs typeface="Helvetica Light"/>
                  <a:sym typeface="Helvetica Light"/>
                </a:defRPr>
              </a:pPr>
              <a:endParaRPr/>
            </a:p>
          </p:txBody>
        </p:sp>
        <p:sp>
          <p:nvSpPr>
            <p:cNvPr id="130" name="Shape 130"/>
            <p:cNvSpPr/>
            <p:nvPr/>
          </p:nvSpPr>
          <p:spPr>
            <a:xfrm rot="3580298">
              <a:off x="6430595" y="2013592"/>
              <a:ext cx="1108998" cy="1108999"/>
            </a:xfrm>
            <a:prstGeom prst="ellipse">
              <a:avLst/>
            </a:prstGeom>
            <a:solidFill>
              <a:srgbClr val="F6F5F3"/>
            </a:solidFill>
            <a:ln w="3175" cap="flat">
              <a:noFill/>
              <a:miter lim="400000"/>
            </a:ln>
            <a:effectLst/>
          </p:spPr>
          <p:txBody>
            <a:bodyPr wrap="square" lIns="71437" tIns="71437" rIns="71437" bIns="71437" numCol="1" anchor="ctr">
              <a:noAutofit/>
            </a:bodyPr>
            <a:lstStyle/>
            <a:p>
              <a:pPr algn="ctr" defTabSz="821531">
                <a:defRPr sz="3200">
                  <a:solidFill>
                    <a:srgbClr val="FFFFFF"/>
                  </a:solidFill>
                  <a:latin typeface="Helvetica Light"/>
                  <a:ea typeface="Helvetica Light"/>
                  <a:cs typeface="Helvetica Light"/>
                  <a:sym typeface="Helvetica Light"/>
                </a:defRPr>
              </a:pPr>
              <a:endParaRPr/>
            </a:p>
          </p:txBody>
        </p:sp>
        <p:sp>
          <p:nvSpPr>
            <p:cNvPr id="131" name="Shape 131"/>
            <p:cNvSpPr/>
            <p:nvPr/>
          </p:nvSpPr>
          <p:spPr>
            <a:xfrm rot="18031663">
              <a:off x="951824" y="1288934"/>
              <a:ext cx="1790018" cy="3232494"/>
            </a:xfrm>
            <a:custGeom>
              <a:avLst/>
              <a:gdLst/>
              <a:ahLst/>
              <a:cxnLst>
                <a:cxn ang="0">
                  <a:pos x="wd2" y="hd2"/>
                </a:cxn>
                <a:cxn ang="5400000">
                  <a:pos x="wd2" y="hd2"/>
                </a:cxn>
                <a:cxn ang="10800000">
                  <a:pos x="wd2" y="hd2"/>
                </a:cxn>
                <a:cxn ang="16200000">
                  <a:pos x="wd2" y="hd2"/>
                </a:cxn>
              </a:cxnLst>
              <a:rect l="0" t="0" r="r" b="b"/>
              <a:pathLst>
                <a:path w="19732" h="21547" extrusionOk="0">
                  <a:moveTo>
                    <a:pt x="7584" y="11690"/>
                  </a:moveTo>
                  <a:cubicBezTo>
                    <a:pt x="2307" y="11061"/>
                    <a:pt x="-1019" y="7904"/>
                    <a:pt x="282" y="4748"/>
                  </a:cubicBezTo>
                  <a:cubicBezTo>
                    <a:pt x="1554" y="1664"/>
                    <a:pt x="5736" y="-53"/>
                    <a:pt x="10075" y="1"/>
                  </a:cubicBezTo>
                  <a:cubicBezTo>
                    <a:pt x="14427" y="55"/>
                    <a:pt x="18498" y="1884"/>
                    <a:pt x="19543" y="5008"/>
                  </a:cubicBezTo>
                  <a:cubicBezTo>
                    <a:pt x="20581" y="8109"/>
                    <a:pt x="17216" y="11106"/>
                    <a:pt x="12070" y="11677"/>
                  </a:cubicBezTo>
                  <a:lnTo>
                    <a:pt x="12070" y="18351"/>
                  </a:lnTo>
                  <a:lnTo>
                    <a:pt x="14307" y="18351"/>
                  </a:lnTo>
                  <a:lnTo>
                    <a:pt x="9960" y="21547"/>
                  </a:lnTo>
                  <a:lnTo>
                    <a:pt x="5409" y="18343"/>
                  </a:lnTo>
                  <a:lnTo>
                    <a:pt x="7656" y="18343"/>
                  </a:lnTo>
                  <a:lnTo>
                    <a:pt x="7584" y="11690"/>
                  </a:lnTo>
                  <a:close/>
                </a:path>
              </a:pathLst>
            </a:custGeom>
            <a:solidFill>
              <a:srgbClr val="3A3B39"/>
            </a:solidFill>
            <a:ln w="12700" cap="flat">
              <a:noFill/>
              <a:miter lim="400000"/>
            </a:ln>
            <a:effectLst/>
          </p:spPr>
          <p:txBody>
            <a:bodyPr wrap="square" lIns="71437" tIns="71437" rIns="71437" bIns="71437" numCol="1" anchor="ctr">
              <a:noAutofit/>
            </a:bodyPr>
            <a:lstStyle/>
            <a:p>
              <a:pPr algn="ctr" defTabSz="821531">
                <a:defRPr sz="3200">
                  <a:solidFill>
                    <a:srgbClr val="000000"/>
                  </a:solidFill>
                  <a:latin typeface="Helvetica Light"/>
                  <a:ea typeface="Helvetica Light"/>
                  <a:cs typeface="Helvetica Light"/>
                  <a:sym typeface="Helvetica Light"/>
                </a:defRPr>
              </a:pPr>
              <a:endParaRPr/>
            </a:p>
          </p:txBody>
        </p:sp>
        <p:sp>
          <p:nvSpPr>
            <p:cNvPr id="132" name="Shape 132"/>
            <p:cNvSpPr/>
            <p:nvPr/>
          </p:nvSpPr>
          <p:spPr>
            <a:xfrm rot="18031663">
              <a:off x="664095" y="1980212"/>
              <a:ext cx="1108999" cy="1108998"/>
            </a:xfrm>
            <a:prstGeom prst="ellipse">
              <a:avLst/>
            </a:prstGeom>
            <a:solidFill>
              <a:srgbClr val="F6F5F3"/>
            </a:solidFill>
            <a:ln w="3175" cap="flat">
              <a:noFill/>
              <a:miter lim="400000"/>
            </a:ln>
            <a:effectLst/>
          </p:spPr>
          <p:txBody>
            <a:bodyPr wrap="square" lIns="71437" tIns="71437" rIns="71437" bIns="71437" numCol="1" anchor="ctr">
              <a:noAutofit/>
            </a:bodyPr>
            <a:lstStyle/>
            <a:p>
              <a:pPr algn="ctr" defTabSz="821531">
                <a:defRPr sz="3200">
                  <a:solidFill>
                    <a:srgbClr val="FFFFFF"/>
                  </a:solidFill>
                  <a:latin typeface="Helvetica Light"/>
                  <a:ea typeface="Helvetica Light"/>
                  <a:cs typeface="Helvetica Light"/>
                  <a:sym typeface="Helvetica Light"/>
                </a:defRPr>
              </a:pPr>
              <a:endParaRPr/>
            </a:p>
          </p:txBody>
        </p:sp>
        <p:sp>
          <p:nvSpPr>
            <p:cNvPr id="133" name="Shape 133"/>
            <p:cNvSpPr/>
            <p:nvPr/>
          </p:nvSpPr>
          <p:spPr>
            <a:xfrm rot="14421152">
              <a:off x="961978" y="3919031"/>
              <a:ext cx="1790019" cy="3232495"/>
            </a:xfrm>
            <a:custGeom>
              <a:avLst/>
              <a:gdLst/>
              <a:ahLst/>
              <a:cxnLst>
                <a:cxn ang="0">
                  <a:pos x="wd2" y="hd2"/>
                </a:cxn>
                <a:cxn ang="5400000">
                  <a:pos x="wd2" y="hd2"/>
                </a:cxn>
                <a:cxn ang="10800000">
                  <a:pos x="wd2" y="hd2"/>
                </a:cxn>
                <a:cxn ang="16200000">
                  <a:pos x="wd2" y="hd2"/>
                </a:cxn>
              </a:cxnLst>
              <a:rect l="0" t="0" r="r" b="b"/>
              <a:pathLst>
                <a:path w="19732" h="21547" extrusionOk="0">
                  <a:moveTo>
                    <a:pt x="7584" y="11690"/>
                  </a:moveTo>
                  <a:cubicBezTo>
                    <a:pt x="2307" y="11061"/>
                    <a:pt x="-1019" y="7904"/>
                    <a:pt x="282" y="4748"/>
                  </a:cubicBezTo>
                  <a:cubicBezTo>
                    <a:pt x="1554" y="1664"/>
                    <a:pt x="5736" y="-53"/>
                    <a:pt x="10075" y="1"/>
                  </a:cubicBezTo>
                  <a:cubicBezTo>
                    <a:pt x="14427" y="55"/>
                    <a:pt x="18498" y="1884"/>
                    <a:pt x="19543" y="5008"/>
                  </a:cubicBezTo>
                  <a:cubicBezTo>
                    <a:pt x="20581" y="8109"/>
                    <a:pt x="17216" y="11106"/>
                    <a:pt x="12070" y="11677"/>
                  </a:cubicBezTo>
                  <a:lnTo>
                    <a:pt x="12070" y="18351"/>
                  </a:lnTo>
                  <a:lnTo>
                    <a:pt x="14307" y="18351"/>
                  </a:lnTo>
                  <a:lnTo>
                    <a:pt x="9960" y="21547"/>
                  </a:lnTo>
                  <a:lnTo>
                    <a:pt x="5409" y="18343"/>
                  </a:lnTo>
                  <a:lnTo>
                    <a:pt x="7656" y="18343"/>
                  </a:lnTo>
                  <a:lnTo>
                    <a:pt x="7584" y="11690"/>
                  </a:lnTo>
                  <a:close/>
                </a:path>
              </a:pathLst>
            </a:custGeom>
            <a:solidFill>
              <a:srgbClr val="C1C0BE"/>
            </a:solidFill>
            <a:ln w="12700" cap="flat">
              <a:noFill/>
              <a:miter lim="400000"/>
            </a:ln>
            <a:effectLst/>
          </p:spPr>
          <p:txBody>
            <a:bodyPr wrap="square" lIns="71437" tIns="71437" rIns="71437" bIns="71437" numCol="1" anchor="ctr">
              <a:noAutofit/>
            </a:bodyPr>
            <a:lstStyle/>
            <a:p>
              <a:pPr algn="ctr" defTabSz="821531">
                <a:defRPr sz="3200">
                  <a:solidFill>
                    <a:srgbClr val="000000"/>
                  </a:solidFill>
                  <a:latin typeface="Helvetica Light"/>
                  <a:ea typeface="Helvetica Light"/>
                  <a:cs typeface="Helvetica Light"/>
                  <a:sym typeface="Helvetica Light"/>
                </a:defRPr>
              </a:pPr>
              <a:endParaRPr/>
            </a:p>
          </p:txBody>
        </p:sp>
        <p:sp>
          <p:nvSpPr>
            <p:cNvPr id="134" name="Shape 134"/>
            <p:cNvSpPr/>
            <p:nvPr/>
          </p:nvSpPr>
          <p:spPr>
            <a:xfrm rot="14421152">
              <a:off x="668633" y="5341554"/>
              <a:ext cx="1108998" cy="1108999"/>
            </a:xfrm>
            <a:prstGeom prst="ellipse">
              <a:avLst/>
            </a:prstGeom>
            <a:solidFill>
              <a:srgbClr val="F6F5F3"/>
            </a:solidFill>
            <a:ln w="3175" cap="flat">
              <a:noFill/>
              <a:miter lim="400000"/>
            </a:ln>
            <a:effectLst/>
          </p:spPr>
          <p:txBody>
            <a:bodyPr wrap="square" lIns="71437" tIns="71437" rIns="71437" bIns="71437" numCol="1" anchor="ctr">
              <a:noAutofit/>
            </a:bodyPr>
            <a:lstStyle/>
            <a:p>
              <a:pPr algn="ctr" defTabSz="821531">
                <a:defRPr sz="3200">
                  <a:solidFill>
                    <a:srgbClr val="FFFFFF"/>
                  </a:solidFill>
                  <a:latin typeface="Helvetica Light"/>
                  <a:ea typeface="Helvetica Light"/>
                  <a:cs typeface="Helvetica Light"/>
                  <a:sym typeface="Helvetica Light"/>
                </a:defRPr>
              </a:pPr>
              <a:endParaRPr/>
            </a:p>
          </p:txBody>
        </p:sp>
        <p:sp>
          <p:nvSpPr>
            <p:cNvPr id="135" name="Shape 135"/>
            <p:cNvSpPr/>
            <p:nvPr/>
          </p:nvSpPr>
          <p:spPr>
            <a:xfrm rot="7205225">
              <a:off x="5450406" y="3919759"/>
              <a:ext cx="1790019" cy="3232495"/>
            </a:xfrm>
            <a:custGeom>
              <a:avLst/>
              <a:gdLst/>
              <a:ahLst/>
              <a:cxnLst>
                <a:cxn ang="0">
                  <a:pos x="wd2" y="hd2"/>
                </a:cxn>
                <a:cxn ang="5400000">
                  <a:pos x="wd2" y="hd2"/>
                </a:cxn>
                <a:cxn ang="10800000">
                  <a:pos x="wd2" y="hd2"/>
                </a:cxn>
                <a:cxn ang="16200000">
                  <a:pos x="wd2" y="hd2"/>
                </a:cxn>
              </a:cxnLst>
              <a:rect l="0" t="0" r="r" b="b"/>
              <a:pathLst>
                <a:path w="19732" h="21547" extrusionOk="0">
                  <a:moveTo>
                    <a:pt x="7584" y="11690"/>
                  </a:moveTo>
                  <a:cubicBezTo>
                    <a:pt x="2307" y="11061"/>
                    <a:pt x="-1019" y="7904"/>
                    <a:pt x="282" y="4748"/>
                  </a:cubicBezTo>
                  <a:cubicBezTo>
                    <a:pt x="1554" y="1664"/>
                    <a:pt x="5736" y="-53"/>
                    <a:pt x="10075" y="1"/>
                  </a:cubicBezTo>
                  <a:cubicBezTo>
                    <a:pt x="14427" y="55"/>
                    <a:pt x="18498" y="1884"/>
                    <a:pt x="19543" y="5008"/>
                  </a:cubicBezTo>
                  <a:cubicBezTo>
                    <a:pt x="20581" y="8109"/>
                    <a:pt x="17216" y="11106"/>
                    <a:pt x="12070" y="11677"/>
                  </a:cubicBezTo>
                  <a:lnTo>
                    <a:pt x="12070" y="18351"/>
                  </a:lnTo>
                  <a:lnTo>
                    <a:pt x="14307" y="18351"/>
                  </a:lnTo>
                  <a:lnTo>
                    <a:pt x="9960" y="21547"/>
                  </a:lnTo>
                  <a:lnTo>
                    <a:pt x="5409" y="18343"/>
                  </a:lnTo>
                  <a:lnTo>
                    <a:pt x="7656" y="18343"/>
                  </a:lnTo>
                  <a:lnTo>
                    <a:pt x="7584" y="11690"/>
                  </a:lnTo>
                  <a:close/>
                </a:path>
              </a:pathLst>
            </a:custGeom>
            <a:solidFill>
              <a:srgbClr val="C7A57F"/>
            </a:solidFill>
            <a:ln w="12700" cap="flat">
              <a:noFill/>
              <a:miter lim="400000"/>
            </a:ln>
            <a:effectLst/>
          </p:spPr>
          <p:txBody>
            <a:bodyPr wrap="square" lIns="71437" tIns="71437" rIns="71437" bIns="71437" numCol="1" anchor="ctr">
              <a:noAutofit/>
            </a:bodyPr>
            <a:lstStyle/>
            <a:p>
              <a:pPr algn="ctr" defTabSz="821531">
                <a:defRPr sz="3200">
                  <a:solidFill>
                    <a:srgbClr val="000000"/>
                  </a:solidFill>
                  <a:latin typeface="Helvetica Light"/>
                  <a:ea typeface="Helvetica Light"/>
                  <a:cs typeface="Helvetica Light"/>
                  <a:sym typeface="Helvetica Light"/>
                </a:defRPr>
              </a:pPr>
              <a:endParaRPr/>
            </a:p>
          </p:txBody>
        </p:sp>
        <p:sp>
          <p:nvSpPr>
            <p:cNvPr id="136" name="Shape 136"/>
            <p:cNvSpPr/>
            <p:nvPr/>
          </p:nvSpPr>
          <p:spPr>
            <a:xfrm rot="7205225">
              <a:off x="6421986" y="5347134"/>
              <a:ext cx="1108998" cy="1108999"/>
            </a:xfrm>
            <a:prstGeom prst="ellipse">
              <a:avLst/>
            </a:prstGeom>
            <a:solidFill>
              <a:srgbClr val="F6F5F3"/>
            </a:solidFill>
            <a:ln w="3175" cap="flat">
              <a:noFill/>
              <a:miter lim="400000"/>
            </a:ln>
            <a:effectLst/>
          </p:spPr>
          <p:txBody>
            <a:bodyPr wrap="square" lIns="71437" tIns="71437" rIns="71437" bIns="71437" numCol="1" anchor="ctr">
              <a:noAutofit/>
            </a:bodyPr>
            <a:lstStyle/>
            <a:p>
              <a:pPr algn="ctr" defTabSz="821531">
                <a:defRPr sz="3200">
                  <a:solidFill>
                    <a:srgbClr val="FFFFFF"/>
                  </a:solidFill>
                  <a:latin typeface="Helvetica Light"/>
                  <a:ea typeface="Helvetica Light"/>
                  <a:cs typeface="Helvetica Light"/>
                  <a:sym typeface="Helvetica Light"/>
                </a:defRPr>
              </a:pPr>
              <a:endParaRPr/>
            </a:p>
          </p:txBody>
        </p:sp>
        <p:sp>
          <p:nvSpPr>
            <p:cNvPr id="137" name="Shape 137"/>
            <p:cNvSpPr/>
            <p:nvPr/>
          </p:nvSpPr>
          <p:spPr>
            <a:xfrm rot="10800000">
              <a:off x="3211703" y="5229002"/>
              <a:ext cx="1790018" cy="3232495"/>
            </a:xfrm>
            <a:custGeom>
              <a:avLst/>
              <a:gdLst/>
              <a:ahLst/>
              <a:cxnLst>
                <a:cxn ang="0">
                  <a:pos x="wd2" y="hd2"/>
                </a:cxn>
                <a:cxn ang="5400000">
                  <a:pos x="wd2" y="hd2"/>
                </a:cxn>
                <a:cxn ang="10800000">
                  <a:pos x="wd2" y="hd2"/>
                </a:cxn>
                <a:cxn ang="16200000">
                  <a:pos x="wd2" y="hd2"/>
                </a:cxn>
              </a:cxnLst>
              <a:rect l="0" t="0" r="r" b="b"/>
              <a:pathLst>
                <a:path w="19732" h="21547" extrusionOk="0">
                  <a:moveTo>
                    <a:pt x="7584" y="11690"/>
                  </a:moveTo>
                  <a:cubicBezTo>
                    <a:pt x="2307" y="11061"/>
                    <a:pt x="-1019" y="7904"/>
                    <a:pt x="282" y="4748"/>
                  </a:cubicBezTo>
                  <a:cubicBezTo>
                    <a:pt x="1554" y="1664"/>
                    <a:pt x="5736" y="-53"/>
                    <a:pt x="10075" y="1"/>
                  </a:cubicBezTo>
                  <a:cubicBezTo>
                    <a:pt x="14427" y="55"/>
                    <a:pt x="18498" y="1884"/>
                    <a:pt x="19543" y="5008"/>
                  </a:cubicBezTo>
                  <a:cubicBezTo>
                    <a:pt x="20581" y="8109"/>
                    <a:pt x="17216" y="11106"/>
                    <a:pt x="12070" y="11677"/>
                  </a:cubicBezTo>
                  <a:lnTo>
                    <a:pt x="12070" y="18351"/>
                  </a:lnTo>
                  <a:lnTo>
                    <a:pt x="14307" y="18351"/>
                  </a:lnTo>
                  <a:lnTo>
                    <a:pt x="9960" y="21547"/>
                  </a:lnTo>
                  <a:lnTo>
                    <a:pt x="5409" y="18343"/>
                  </a:lnTo>
                  <a:lnTo>
                    <a:pt x="7656" y="18343"/>
                  </a:lnTo>
                  <a:lnTo>
                    <a:pt x="7584" y="11690"/>
                  </a:lnTo>
                  <a:close/>
                </a:path>
              </a:pathLst>
            </a:custGeom>
            <a:solidFill>
              <a:srgbClr val="3A3B39"/>
            </a:solidFill>
            <a:ln w="12700" cap="flat">
              <a:noFill/>
              <a:miter lim="400000"/>
            </a:ln>
            <a:effectLst/>
          </p:spPr>
          <p:txBody>
            <a:bodyPr wrap="square" lIns="71437" tIns="71437" rIns="71437" bIns="71437" numCol="1" anchor="ctr">
              <a:noAutofit/>
            </a:bodyPr>
            <a:lstStyle/>
            <a:p>
              <a:pPr algn="ctr" defTabSz="821531">
                <a:defRPr sz="3200">
                  <a:solidFill>
                    <a:srgbClr val="000000"/>
                  </a:solidFill>
                  <a:latin typeface="Helvetica Light"/>
                  <a:ea typeface="Helvetica Light"/>
                  <a:cs typeface="Helvetica Light"/>
                  <a:sym typeface="Helvetica Light"/>
                </a:defRPr>
              </a:pPr>
              <a:endParaRPr/>
            </a:p>
          </p:txBody>
        </p:sp>
        <p:sp>
          <p:nvSpPr>
            <p:cNvPr id="138" name="Shape 138"/>
            <p:cNvSpPr/>
            <p:nvPr/>
          </p:nvSpPr>
          <p:spPr>
            <a:xfrm rot="10800000">
              <a:off x="3552212" y="7020087"/>
              <a:ext cx="1108998" cy="1108999"/>
            </a:xfrm>
            <a:prstGeom prst="ellipse">
              <a:avLst/>
            </a:prstGeom>
            <a:solidFill>
              <a:srgbClr val="F6F5F3"/>
            </a:solidFill>
            <a:ln w="3175" cap="flat">
              <a:noFill/>
              <a:miter lim="400000"/>
            </a:ln>
            <a:effectLst/>
          </p:spPr>
          <p:txBody>
            <a:bodyPr wrap="square" lIns="71437" tIns="71437" rIns="71437" bIns="71437" numCol="1" anchor="ctr">
              <a:noAutofit/>
            </a:bodyPr>
            <a:lstStyle/>
            <a:p>
              <a:pPr algn="ctr" defTabSz="821531">
                <a:defRPr sz="3200">
                  <a:solidFill>
                    <a:srgbClr val="FFFFFF"/>
                  </a:solidFill>
                  <a:latin typeface="Helvetica Light"/>
                  <a:ea typeface="Helvetica Light"/>
                  <a:cs typeface="Helvetica Light"/>
                  <a:sym typeface="Helvetica Light"/>
                </a:defRPr>
              </a:pPr>
              <a:endParaRPr/>
            </a:p>
          </p:txBody>
        </p:sp>
        <p:sp>
          <p:nvSpPr>
            <p:cNvPr id="139" name="Shape 139"/>
            <p:cNvSpPr/>
            <p:nvPr/>
          </p:nvSpPr>
          <p:spPr>
            <a:xfrm>
              <a:off x="3893909" y="690060"/>
              <a:ext cx="451003" cy="393701"/>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none" lIns="38100" tIns="38100" rIns="38100" bIns="38100" numCol="1" anchor="ctr">
              <a:spAutoFit/>
            </a:bodyPr>
            <a:lstStyle>
              <a:lvl1pPr algn="ctr">
                <a:defRPr sz="1800" cap="all" spc="360">
                  <a:solidFill>
                    <a:srgbClr val="3A3B39"/>
                  </a:solidFill>
                  <a:latin typeface="+mj-lt"/>
                  <a:ea typeface="+mj-ea"/>
                  <a:cs typeface="+mj-cs"/>
                  <a:sym typeface="Avenir Heavy"/>
                </a:defRPr>
              </a:lvl1pPr>
            </a:lstStyle>
            <a:p>
              <a:r>
                <a:t>01</a:t>
              </a:r>
            </a:p>
          </p:txBody>
        </p:sp>
        <p:sp>
          <p:nvSpPr>
            <p:cNvPr id="140" name="Shape 140"/>
            <p:cNvSpPr/>
            <p:nvPr/>
          </p:nvSpPr>
          <p:spPr>
            <a:xfrm>
              <a:off x="1012787" y="2337860"/>
              <a:ext cx="451003" cy="393701"/>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none" lIns="38100" tIns="38100" rIns="38100" bIns="38100" numCol="1" anchor="ctr">
              <a:spAutoFit/>
            </a:bodyPr>
            <a:lstStyle>
              <a:lvl1pPr algn="ctr">
                <a:defRPr sz="1800" cap="all" spc="360">
                  <a:solidFill>
                    <a:srgbClr val="3A3B39"/>
                  </a:solidFill>
                  <a:latin typeface="+mj-lt"/>
                  <a:ea typeface="+mj-ea"/>
                  <a:cs typeface="+mj-cs"/>
                  <a:sym typeface="Avenir Heavy"/>
                </a:defRPr>
              </a:lvl1pPr>
            </a:lstStyle>
            <a:p>
              <a:r>
                <a:t>06</a:t>
              </a:r>
            </a:p>
          </p:txBody>
        </p:sp>
        <p:sp>
          <p:nvSpPr>
            <p:cNvPr id="141" name="Shape 141"/>
            <p:cNvSpPr/>
            <p:nvPr/>
          </p:nvSpPr>
          <p:spPr>
            <a:xfrm>
              <a:off x="6773530" y="2363260"/>
              <a:ext cx="451003" cy="393701"/>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none" lIns="38100" tIns="38100" rIns="38100" bIns="38100" numCol="1" anchor="ctr">
              <a:spAutoFit/>
            </a:bodyPr>
            <a:lstStyle>
              <a:lvl1pPr algn="ctr">
                <a:defRPr sz="1800" cap="all" spc="360">
                  <a:solidFill>
                    <a:srgbClr val="3A3B39"/>
                  </a:solidFill>
                  <a:latin typeface="+mj-lt"/>
                  <a:ea typeface="+mj-ea"/>
                  <a:cs typeface="+mj-cs"/>
                  <a:sym typeface="Avenir Heavy"/>
                </a:defRPr>
              </a:lvl1pPr>
            </a:lstStyle>
            <a:p>
              <a:r>
                <a:t>02</a:t>
              </a:r>
            </a:p>
          </p:txBody>
        </p:sp>
        <p:sp>
          <p:nvSpPr>
            <p:cNvPr id="142" name="Shape 142"/>
            <p:cNvSpPr/>
            <p:nvPr/>
          </p:nvSpPr>
          <p:spPr>
            <a:xfrm>
              <a:off x="6773530" y="5708884"/>
              <a:ext cx="451003" cy="393701"/>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none" lIns="38100" tIns="38100" rIns="38100" bIns="38100" numCol="1" anchor="ctr">
              <a:spAutoFit/>
            </a:bodyPr>
            <a:lstStyle>
              <a:lvl1pPr algn="ctr">
                <a:defRPr sz="1800" cap="all" spc="360">
                  <a:solidFill>
                    <a:srgbClr val="3A3B39"/>
                  </a:solidFill>
                  <a:latin typeface="+mj-lt"/>
                  <a:ea typeface="+mj-ea"/>
                  <a:cs typeface="+mj-cs"/>
                  <a:sym typeface="Avenir Heavy"/>
                </a:defRPr>
              </a:lvl1pPr>
            </a:lstStyle>
            <a:p>
              <a:r>
                <a:t>03</a:t>
              </a:r>
            </a:p>
          </p:txBody>
        </p:sp>
        <p:sp>
          <p:nvSpPr>
            <p:cNvPr id="143" name="Shape 143"/>
            <p:cNvSpPr/>
            <p:nvPr/>
          </p:nvSpPr>
          <p:spPr>
            <a:xfrm>
              <a:off x="997630" y="5704783"/>
              <a:ext cx="451003" cy="393701"/>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none" lIns="38100" tIns="38100" rIns="38100" bIns="38100" numCol="1" anchor="ctr">
              <a:spAutoFit/>
            </a:bodyPr>
            <a:lstStyle>
              <a:lvl1pPr algn="ctr">
                <a:defRPr sz="1800" cap="all" spc="360">
                  <a:solidFill>
                    <a:srgbClr val="3A3B39"/>
                  </a:solidFill>
                  <a:latin typeface="+mj-lt"/>
                  <a:ea typeface="+mj-ea"/>
                  <a:cs typeface="+mj-cs"/>
                  <a:sym typeface="Avenir Heavy"/>
                </a:defRPr>
              </a:lvl1pPr>
            </a:lstStyle>
            <a:p>
              <a:r>
                <a:t>05</a:t>
              </a:r>
            </a:p>
          </p:txBody>
        </p:sp>
        <p:sp>
          <p:nvSpPr>
            <p:cNvPr id="144" name="Shape 144"/>
            <p:cNvSpPr/>
            <p:nvPr/>
          </p:nvSpPr>
          <p:spPr>
            <a:xfrm>
              <a:off x="3893909" y="7394785"/>
              <a:ext cx="451003" cy="393701"/>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none" lIns="38100" tIns="38100" rIns="38100" bIns="38100" numCol="1" anchor="ctr">
              <a:spAutoFit/>
            </a:bodyPr>
            <a:lstStyle>
              <a:lvl1pPr algn="ctr">
                <a:defRPr sz="1800" cap="all" spc="360">
                  <a:solidFill>
                    <a:srgbClr val="3A3B39"/>
                  </a:solidFill>
                  <a:latin typeface="+mj-lt"/>
                  <a:ea typeface="+mj-ea"/>
                  <a:cs typeface="+mj-cs"/>
                  <a:sym typeface="Avenir Heavy"/>
                </a:defRPr>
              </a:lvl1pPr>
            </a:lstStyle>
            <a:p>
              <a:r>
                <a:t>04</a:t>
              </a:r>
            </a:p>
          </p:txBody>
        </p:sp>
      </p:grpSp>
      <p:sp>
        <p:nvSpPr>
          <p:cNvPr id="146" name="Shape 146"/>
          <p:cNvSpPr/>
          <p:nvPr/>
        </p:nvSpPr>
        <p:spPr>
          <a:xfrm>
            <a:off x="18067580" y="6501922"/>
            <a:ext cx="571501" cy="661355"/>
          </a:xfrm>
          <a:custGeom>
            <a:avLst/>
            <a:gdLst/>
            <a:ahLst/>
            <a:cxnLst>
              <a:cxn ang="0">
                <a:pos x="wd2" y="hd2"/>
              </a:cxn>
              <a:cxn ang="5400000">
                <a:pos x="wd2" y="hd2"/>
              </a:cxn>
              <a:cxn ang="10800000">
                <a:pos x="wd2" y="hd2"/>
              </a:cxn>
              <a:cxn ang="16200000">
                <a:pos x="wd2" y="hd2"/>
              </a:cxn>
            </a:cxnLst>
            <a:rect l="0" t="0" r="r" b="b"/>
            <a:pathLst>
              <a:path w="21600" h="21600" extrusionOk="0">
                <a:moveTo>
                  <a:pt x="14497" y="0"/>
                </a:moveTo>
                <a:lnTo>
                  <a:pt x="7103" y="0"/>
                </a:lnTo>
                <a:lnTo>
                  <a:pt x="7103" y="1998"/>
                </a:lnTo>
                <a:lnTo>
                  <a:pt x="14497" y="1998"/>
                </a:lnTo>
                <a:lnTo>
                  <a:pt x="14497" y="0"/>
                </a:lnTo>
                <a:close/>
                <a:moveTo>
                  <a:pt x="9664" y="13484"/>
                </a:moveTo>
                <a:lnTo>
                  <a:pt x="11936" y="13484"/>
                </a:lnTo>
                <a:lnTo>
                  <a:pt x="11936" y="7117"/>
                </a:lnTo>
                <a:lnTo>
                  <a:pt x="9664" y="7117"/>
                </a:lnTo>
                <a:lnTo>
                  <a:pt x="9664" y="13484"/>
                </a:lnTo>
                <a:close/>
                <a:moveTo>
                  <a:pt x="19087" y="6534"/>
                </a:moveTo>
                <a:lnTo>
                  <a:pt x="20923" y="5161"/>
                </a:lnTo>
                <a:cubicBezTo>
                  <a:pt x="20440" y="4578"/>
                  <a:pt x="19764" y="4162"/>
                  <a:pt x="19087" y="3579"/>
                </a:cubicBezTo>
                <a:lnTo>
                  <a:pt x="17444" y="5161"/>
                </a:lnTo>
                <a:cubicBezTo>
                  <a:pt x="15608" y="3746"/>
                  <a:pt x="13337" y="2955"/>
                  <a:pt x="10776" y="2955"/>
                </a:cubicBezTo>
                <a:cubicBezTo>
                  <a:pt x="4832" y="2955"/>
                  <a:pt x="0" y="7034"/>
                  <a:pt x="0" y="12277"/>
                </a:cubicBezTo>
                <a:cubicBezTo>
                  <a:pt x="0" y="17521"/>
                  <a:pt x="4832" y="21600"/>
                  <a:pt x="10776" y="21600"/>
                </a:cubicBezTo>
                <a:cubicBezTo>
                  <a:pt x="16768" y="21600"/>
                  <a:pt x="21600" y="17646"/>
                  <a:pt x="21600" y="12277"/>
                </a:cubicBezTo>
                <a:cubicBezTo>
                  <a:pt x="21600" y="10113"/>
                  <a:pt x="20682" y="8116"/>
                  <a:pt x="19087" y="6534"/>
                </a:cubicBezTo>
                <a:close/>
                <a:moveTo>
                  <a:pt x="10776" y="19602"/>
                </a:moveTo>
                <a:cubicBezTo>
                  <a:pt x="5944" y="19602"/>
                  <a:pt x="2271" y="16356"/>
                  <a:pt x="2271" y="12277"/>
                </a:cubicBezTo>
                <a:cubicBezTo>
                  <a:pt x="2271" y="8240"/>
                  <a:pt x="6089" y="5161"/>
                  <a:pt x="10776" y="5161"/>
                </a:cubicBezTo>
                <a:cubicBezTo>
                  <a:pt x="15511" y="5161"/>
                  <a:pt x="19087" y="8240"/>
                  <a:pt x="19087" y="12277"/>
                </a:cubicBezTo>
                <a:cubicBezTo>
                  <a:pt x="19087" y="16356"/>
                  <a:pt x="15415" y="19602"/>
                  <a:pt x="10776" y="19602"/>
                </a:cubicBezTo>
                <a:close/>
              </a:path>
            </a:pathLst>
          </a:custGeom>
          <a:solidFill>
            <a:srgbClr val="3A3B39"/>
          </a:solidFill>
          <a:ln w="3175">
            <a:miter lim="400000"/>
          </a:ln>
        </p:spPr>
        <p:txBody>
          <a:bodyPr lIns="45719" rIns="45719" anchor="ctr"/>
          <a:lstStyle/>
          <a:p>
            <a:pPr defTabSz="914400">
              <a:defRPr sz="1800">
                <a:solidFill>
                  <a:srgbClr val="3A3B39"/>
                </a:solidFill>
                <a:latin typeface="Roboto Regular"/>
                <a:ea typeface="Roboto Regular"/>
                <a:cs typeface="Roboto Regular"/>
                <a:sym typeface="Roboto Regular"/>
              </a:defRPr>
            </a:pPr>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Рисунок 4"/>
          <p:cNvSpPr>
            <a:spLocks noGrp="1"/>
          </p:cNvSpPr>
          <p:nvPr>
            <p:ph type="pic" sz="quarter" idx="13"/>
          </p:nvPr>
        </p:nvSpPr>
        <p:spPr>
          <a:xfrm>
            <a:off x="13372489" y="667941"/>
            <a:ext cx="10356573" cy="12276495"/>
          </a:xfrm>
          <a:solidFill>
            <a:schemeClr val="bg2"/>
          </a:solidFill>
        </p:spPr>
      </p:sp>
      <p:sp>
        <p:nvSpPr>
          <p:cNvPr id="148" name="Shape 148"/>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5</a:t>
            </a:fld>
            <a:endParaRPr/>
          </a:p>
        </p:txBody>
      </p:sp>
      <p:sp>
        <p:nvSpPr>
          <p:cNvPr id="149" name="Shape 149"/>
          <p:cNvSpPr/>
          <p:nvPr/>
        </p:nvSpPr>
        <p:spPr>
          <a:xfrm>
            <a:off x="3393900" y="1668417"/>
            <a:ext cx="3878924" cy="393701"/>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chor="ctr">
            <a:spAutoFit/>
          </a:bodyPr>
          <a:lstStyle>
            <a:lvl1pPr>
              <a:defRPr sz="1800" cap="all" spc="360">
                <a:latin typeface="+mj-lt"/>
                <a:ea typeface="+mj-ea"/>
                <a:cs typeface="+mj-cs"/>
                <a:sym typeface="Avenir Heavy"/>
              </a:defRPr>
            </a:lvl1pPr>
          </a:lstStyle>
          <a:p>
            <a:r>
              <a:rPr dirty="0"/>
              <a:t>demo slide</a:t>
            </a:r>
          </a:p>
        </p:txBody>
      </p:sp>
      <p:sp>
        <p:nvSpPr>
          <p:cNvPr id="150" name="Shape 150"/>
          <p:cNvSpPr/>
          <p:nvPr/>
        </p:nvSpPr>
        <p:spPr>
          <a:xfrm>
            <a:off x="3357467" y="2198225"/>
            <a:ext cx="7589003" cy="3329813"/>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pPr>
              <a:lnSpc>
                <a:spcPct val="80000"/>
              </a:lnSpc>
              <a:defRPr sz="10000">
                <a:solidFill>
                  <a:srgbClr val="3A3B39"/>
                </a:solidFill>
                <a:latin typeface="Bebas"/>
                <a:ea typeface="Bebas"/>
                <a:cs typeface="Bebas"/>
                <a:sym typeface="Bebas"/>
              </a:defRPr>
            </a:pPr>
            <a:r>
              <a:t>Title text </a:t>
            </a:r>
            <a:r>
              <a:rPr>
                <a:solidFill>
                  <a:srgbClr val="C7A57F"/>
                </a:solidFill>
              </a:rPr>
              <a:t>demo</a:t>
            </a:r>
          </a:p>
        </p:txBody>
      </p:sp>
      <p:sp>
        <p:nvSpPr>
          <p:cNvPr id="151" name="Shape 151"/>
          <p:cNvSpPr/>
          <p:nvPr/>
        </p:nvSpPr>
        <p:spPr>
          <a:xfrm>
            <a:off x="3384505" y="6022006"/>
            <a:ext cx="8235195" cy="6155632"/>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Lorem has survived not only five centuries, but also the leap into electronic standard dummy text ever since the 1500s, survived not only five centuries, but also unchanged. It was popularised in the 1960s with the release of Letraset sheets containing Lorem has survived not only five centuries, but also the leap into electronic typesetting.</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Shape 154"/>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6</a:t>
            </a:fld>
            <a:endParaRPr/>
          </a:p>
        </p:txBody>
      </p:sp>
      <p:sp>
        <p:nvSpPr>
          <p:cNvPr id="155" name="Shape 155"/>
          <p:cNvSpPr/>
          <p:nvPr/>
        </p:nvSpPr>
        <p:spPr>
          <a:xfrm>
            <a:off x="3393900" y="1668417"/>
            <a:ext cx="3878924" cy="393701"/>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chor="ctr">
            <a:spAutoFit/>
          </a:bodyPr>
          <a:lstStyle>
            <a:lvl1pPr>
              <a:defRPr sz="1800" cap="all" spc="360">
                <a:latin typeface="+mj-lt"/>
                <a:ea typeface="+mj-ea"/>
                <a:cs typeface="+mj-cs"/>
                <a:sym typeface="Avenir Heavy"/>
              </a:defRPr>
            </a:lvl1pPr>
          </a:lstStyle>
          <a:p>
            <a:r>
              <a:rPr dirty="0"/>
              <a:t>demo slide</a:t>
            </a:r>
          </a:p>
        </p:txBody>
      </p:sp>
      <p:sp>
        <p:nvSpPr>
          <p:cNvPr id="156" name="Shape 156"/>
          <p:cNvSpPr/>
          <p:nvPr/>
        </p:nvSpPr>
        <p:spPr>
          <a:xfrm>
            <a:off x="3357467" y="2198225"/>
            <a:ext cx="7589003" cy="3329813"/>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pPr>
              <a:lnSpc>
                <a:spcPct val="80000"/>
              </a:lnSpc>
              <a:defRPr sz="10000">
                <a:solidFill>
                  <a:srgbClr val="3A3B39"/>
                </a:solidFill>
                <a:latin typeface="Bebas"/>
                <a:ea typeface="Bebas"/>
                <a:cs typeface="Bebas"/>
                <a:sym typeface="Bebas"/>
              </a:defRPr>
            </a:pPr>
            <a:r>
              <a:t>Title text </a:t>
            </a:r>
            <a:r>
              <a:rPr>
                <a:solidFill>
                  <a:srgbClr val="C7A57F"/>
                </a:solidFill>
              </a:rPr>
              <a:t>demo</a:t>
            </a:r>
          </a:p>
        </p:txBody>
      </p:sp>
      <p:sp>
        <p:nvSpPr>
          <p:cNvPr id="157" name="Shape 157"/>
          <p:cNvSpPr/>
          <p:nvPr/>
        </p:nvSpPr>
        <p:spPr>
          <a:xfrm>
            <a:off x="3384505" y="6022006"/>
            <a:ext cx="8235195" cy="6155632"/>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Lorem has survived not only five centuries, but also the leap into electronic standard dummy text ever since the 1500s, survived not only five centuries, but also unchanged. It was popularised in the 1960s with the release of Letraset sheets containing Lorem has survived not only five centuries, but also the leap into electronic typesetting.</a:t>
            </a:r>
          </a:p>
        </p:txBody>
      </p:sp>
      <p:sp>
        <p:nvSpPr>
          <p:cNvPr id="158" name="Shape 158"/>
          <p:cNvSpPr/>
          <p:nvPr/>
        </p:nvSpPr>
        <p:spPr>
          <a:xfrm>
            <a:off x="13850506" y="6022006"/>
            <a:ext cx="8235194" cy="6155632"/>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Lorem has survived not only five centuries, but also the leap into electronic standard dummy text ever since the 1500s, survived not only five centuries, but also unchanged. It was popularised in the 1960s with the release of Letraset sheets containing Lorem has survived not only five centuries, but also the leap into electronic typesetting.</a:t>
            </a: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Рисунок 4"/>
          <p:cNvSpPr>
            <a:spLocks noGrp="1"/>
          </p:cNvSpPr>
          <p:nvPr>
            <p:ph type="pic" sz="quarter" idx="13"/>
          </p:nvPr>
        </p:nvSpPr>
        <p:spPr>
          <a:xfrm>
            <a:off x="14469192" y="0"/>
            <a:ext cx="9914807" cy="13733205"/>
          </a:xfrm>
          <a:solidFill>
            <a:schemeClr val="bg2"/>
          </a:solidFill>
        </p:spPr>
      </p:sp>
      <p:sp>
        <p:nvSpPr>
          <p:cNvPr id="160" name="Shape 160"/>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7</a:t>
            </a:fld>
            <a:endParaRPr/>
          </a:p>
        </p:txBody>
      </p:sp>
      <p:sp>
        <p:nvSpPr>
          <p:cNvPr id="161" name="Shape 161"/>
          <p:cNvSpPr/>
          <p:nvPr/>
        </p:nvSpPr>
        <p:spPr>
          <a:xfrm>
            <a:off x="3393900" y="1668417"/>
            <a:ext cx="3878924" cy="393701"/>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chor="ctr">
            <a:spAutoFit/>
          </a:bodyPr>
          <a:lstStyle>
            <a:lvl1pPr>
              <a:defRPr sz="1800" cap="all" spc="360">
                <a:latin typeface="+mj-lt"/>
                <a:ea typeface="+mj-ea"/>
                <a:cs typeface="+mj-cs"/>
                <a:sym typeface="Avenir Heavy"/>
              </a:defRPr>
            </a:lvl1pPr>
          </a:lstStyle>
          <a:p>
            <a:r>
              <a:rPr dirty="0"/>
              <a:t>demo slide</a:t>
            </a:r>
          </a:p>
        </p:txBody>
      </p:sp>
      <p:sp>
        <p:nvSpPr>
          <p:cNvPr id="162" name="Shape 162"/>
          <p:cNvSpPr/>
          <p:nvPr/>
        </p:nvSpPr>
        <p:spPr>
          <a:xfrm>
            <a:off x="3357467" y="2198225"/>
            <a:ext cx="7589003" cy="3329813"/>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pPr>
              <a:lnSpc>
                <a:spcPct val="80000"/>
              </a:lnSpc>
              <a:defRPr sz="10000">
                <a:solidFill>
                  <a:srgbClr val="3A3B39"/>
                </a:solidFill>
                <a:latin typeface="Bebas"/>
                <a:ea typeface="Bebas"/>
                <a:cs typeface="Bebas"/>
                <a:sym typeface="Bebas"/>
              </a:defRPr>
            </a:pPr>
            <a:r>
              <a:rPr dirty="0">
                <a:solidFill>
                  <a:srgbClr val="F6F5F3"/>
                </a:solidFill>
              </a:rPr>
              <a:t>Title text </a:t>
            </a:r>
            <a:r>
              <a:rPr dirty="0">
                <a:solidFill>
                  <a:srgbClr val="C7A57F"/>
                </a:solidFill>
              </a:rPr>
              <a:t>demo</a:t>
            </a:r>
          </a:p>
        </p:txBody>
      </p:sp>
      <p:grpSp>
        <p:nvGrpSpPr>
          <p:cNvPr id="165" name="Group 165"/>
          <p:cNvGrpSpPr/>
          <p:nvPr/>
        </p:nvGrpSpPr>
        <p:grpSpPr>
          <a:xfrm>
            <a:off x="3929960" y="6319159"/>
            <a:ext cx="9030887" cy="1671988"/>
            <a:chOff x="0" y="0"/>
            <a:chExt cx="9030885" cy="1671987"/>
          </a:xfrm>
        </p:grpSpPr>
        <p:sp>
          <p:nvSpPr>
            <p:cNvPr id="163" name="Shape 163"/>
            <p:cNvSpPr/>
            <p:nvPr/>
          </p:nvSpPr>
          <p:spPr>
            <a:xfrm>
              <a:off x="795692" y="0"/>
              <a:ext cx="8235194" cy="1671988"/>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normAutofit/>
            </a:bodyPr>
            <a:lstStyle>
              <a:lvl1pPr>
                <a:defRPr>
                  <a:solidFill>
                    <a:srgbClr val="F6F5F3"/>
                  </a:solidFill>
                </a:defRPr>
              </a:lvl1pPr>
            </a:lstStyle>
            <a:p>
              <a:r>
                <a:t>Lorem Ipsum is simply dummy text of the printing and typesetting industry. Lorem Ipsum has been the industry's standard dummy text ever since the 1500s, when an</a:t>
              </a:r>
            </a:p>
          </p:txBody>
        </p:sp>
        <p:sp>
          <p:nvSpPr>
            <p:cNvPr id="164" name="Shape 164"/>
            <p:cNvSpPr/>
            <p:nvPr/>
          </p:nvSpPr>
          <p:spPr>
            <a:xfrm>
              <a:off x="0" y="138119"/>
              <a:ext cx="425865" cy="422368"/>
            </a:xfrm>
            <a:custGeom>
              <a:avLst/>
              <a:gdLst/>
              <a:ahLst/>
              <a:cxnLst>
                <a:cxn ang="0">
                  <a:pos x="wd2" y="hd2"/>
                </a:cxn>
                <a:cxn ang="5400000">
                  <a:pos x="wd2" y="hd2"/>
                </a:cxn>
                <a:cxn ang="10800000">
                  <a:pos x="wd2" y="hd2"/>
                </a:cxn>
                <a:cxn ang="16200000">
                  <a:pos x="wd2" y="hd2"/>
                </a:cxn>
              </a:cxnLst>
              <a:rect l="0" t="0" r="r" b="b"/>
              <a:pathLst>
                <a:path w="21600" h="21600" extrusionOk="0">
                  <a:moveTo>
                    <a:pt x="6597" y="17256"/>
                  </a:moveTo>
                  <a:cubicBezTo>
                    <a:pt x="5350" y="17256"/>
                    <a:pt x="4304" y="18271"/>
                    <a:pt x="4304" y="19529"/>
                  </a:cubicBezTo>
                  <a:cubicBezTo>
                    <a:pt x="4304" y="20747"/>
                    <a:pt x="5470" y="21600"/>
                    <a:pt x="6597" y="21600"/>
                  </a:cubicBezTo>
                  <a:cubicBezTo>
                    <a:pt x="7723" y="21600"/>
                    <a:pt x="8648" y="20747"/>
                    <a:pt x="8648" y="19529"/>
                  </a:cubicBezTo>
                  <a:cubicBezTo>
                    <a:pt x="8648" y="18271"/>
                    <a:pt x="7602" y="17256"/>
                    <a:pt x="6597" y="17256"/>
                  </a:cubicBezTo>
                  <a:close/>
                  <a:moveTo>
                    <a:pt x="0" y="0"/>
                  </a:moveTo>
                  <a:lnTo>
                    <a:pt x="0" y="2071"/>
                  </a:lnTo>
                  <a:lnTo>
                    <a:pt x="2253" y="2071"/>
                  </a:lnTo>
                  <a:lnTo>
                    <a:pt x="6154" y="10394"/>
                  </a:lnTo>
                  <a:lnTo>
                    <a:pt x="4545" y="13074"/>
                  </a:lnTo>
                  <a:cubicBezTo>
                    <a:pt x="4545" y="13277"/>
                    <a:pt x="4304" y="13723"/>
                    <a:pt x="4304" y="14129"/>
                  </a:cubicBezTo>
                  <a:cubicBezTo>
                    <a:pt x="4304" y="15388"/>
                    <a:pt x="5350" y="16200"/>
                    <a:pt x="6597" y="16200"/>
                  </a:cubicBezTo>
                  <a:lnTo>
                    <a:pt x="19347" y="16200"/>
                  </a:lnTo>
                  <a:lnTo>
                    <a:pt x="19347" y="14129"/>
                  </a:lnTo>
                  <a:lnTo>
                    <a:pt x="6999" y="14129"/>
                  </a:lnTo>
                  <a:cubicBezTo>
                    <a:pt x="6798" y="14129"/>
                    <a:pt x="6798" y="13926"/>
                    <a:pt x="6798" y="13926"/>
                  </a:cubicBezTo>
                  <a:lnTo>
                    <a:pt x="6798" y="13723"/>
                  </a:lnTo>
                  <a:lnTo>
                    <a:pt x="7602" y="11856"/>
                  </a:lnTo>
                  <a:lnTo>
                    <a:pt x="15647" y="11856"/>
                  </a:lnTo>
                  <a:cubicBezTo>
                    <a:pt x="16451" y="11856"/>
                    <a:pt x="17055" y="11409"/>
                    <a:pt x="17497" y="10800"/>
                  </a:cubicBezTo>
                  <a:lnTo>
                    <a:pt x="21399" y="3735"/>
                  </a:lnTo>
                  <a:cubicBezTo>
                    <a:pt x="21600" y="3532"/>
                    <a:pt x="21600" y="3532"/>
                    <a:pt x="21600" y="3329"/>
                  </a:cubicBezTo>
                  <a:cubicBezTo>
                    <a:pt x="21600" y="2517"/>
                    <a:pt x="21198" y="2071"/>
                    <a:pt x="20554" y="2071"/>
                  </a:cubicBezTo>
                  <a:lnTo>
                    <a:pt x="4545" y="2071"/>
                  </a:lnTo>
                  <a:lnTo>
                    <a:pt x="3701" y="0"/>
                  </a:lnTo>
                  <a:lnTo>
                    <a:pt x="0" y="0"/>
                  </a:lnTo>
                  <a:close/>
                  <a:moveTo>
                    <a:pt x="17256" y="17256"/>
                  </a:moveTo>
                  <a:cubicBezTo>
                    <a:pt x="16049" y="17256"/>
                    <a:pt x="15003" y="18271"/>
                    <a:pt x="15003" y="19529"/>
                  </a:cubicBezTo>
                  <a:cubicBezTo>
                    <a:pt x="15003" y="20747"/>
                    <a:pt x="16049" y="21600"/>
                    <a:pt x="17256" y="21600"/>
                  </a:cubicBezTo>
                  <a:cubicBezTo>
                    <a:pt x="18503" y="21600"/>
                    <a:pt x="19347" y="20747"/>
                    <a:pt x="19347" y="19529"/>
                  </a:cubicBezTo>
                  <a:cubicBezTo>
                    <a:pt x="19347" y="18271"/>
                    <a:pt x="18503" y="17256"/>
                    <a:pt x="17256" y="17256"/>
                  </a:cubicBezTo>
                  <a:close/>
                </a:path>
              </a:pathLst>
            </a:custGeom>
            <a:solidFill>
              <a:srgbClr val="C7A57F"/>
            </a:solidFill>
            <a:ln w="3175" cap="flat">
              <a:noFill/>
              <a:miter lim="400000"/>
            </a:ln>
            <a:effectLst/>
          </p:spPr>
          <p:txBody>
            <a:bodyPr wrap="square" lIns="45719" tIns="45719" rIns="45719" bIns="45719" numCol="1" anchor="ctr">
              <a:noAutofit/>
            </a:bodyPr>
            <a:lstStyle/>
            <a:p>
              <a:pPr defTabSz="914400">
                <a:defRPr sz="1800">
                  <a:solidFill>
                    <a:srgbClr val="C7A57F"/>
                  </a:solidFill>
                  <a:latin typeface="Roboto Regular"/>
                  <a:ea typeface="Roboto Regular"/>
                  <a:cs typeface="Roboto Regular"/>
                  <a:sym typeface="Roboto Regular"/>
                </a:defRPr>
              </a:pPr>
              <a:endParaRPr/>
            </a:p>
          </p:txBody>
        </p:sp>
      </p:grpSp>
      <p:grpSp>
        <p:nvGrpSpPr>
          <p:cNvPr id="168" name="Group 168"/>
          <p:cNvGrpSpPr/>
          <p:nvPr/>
        </p:nvGrpSpPr>
        <p:grpSpPr>
          <a:xfrm>
            <a:off x="3952692" y="8269616"/>
            <a:ext cx="9008155" cy="1453560"/>
            <a:chOff x="0" y="0"/>
            <a:chExt cx="9008154" cy="1453558"/>
          </a:xfrm>
        </p:grpSpPr>
        <p:sp>
          <p:nvSpPr>
            <p:cNvPr id="166" name="Shape 166"/>
            <p:cNvSpPr/>
            <p:nvPr/>
          </p:nvSpPr>
          <p:spPr>
            <a:xfrm>
              <a:off x="0" y="53816"/>
              <a:ext cx="380402" cy="380401"/>
            </a:xfrm>
            <a:custGeom>
              <a:avLst/>
              <a:gdLst/>
              <a:ahLst/>
              <a:cxnLst>
                <a:cxn ang="0">
                  <a:pos x="wd2" y="hd2"/>
                </a:cxn>
                <a:cxn ang="5400000">
                  <a:pos x="wd2" y="hd2"/>
                </a:cxn>
                <a:cxn ang="10800000">
                  <a:pos x="wd2" y="hd2"/>
                </a:cxn>
                <a:cxn ang="16200000">
                  <a:pos x="wd2" y="hd2"/>
                </a:cxn>
              </a:cxnLst>
              <a:rect l="0" t="0" r="r" b="b"/>
              <a:pathLst>
                <a:path w="21600" h="21600" extrusionOk="0">
                  <a:moveTo>
                    <a:pt x="12150" y="7110"/>
                  </a:moveTo>
                  <a:lnTo>
                    <a:pt x="9630" y="7110"/>
                  </a:lnTo>
                  <a:lnTo>
                    <a:pt x="9630" y="9630"/>
                  </a:lnTo>
                  <a:lnTo>
                    <a:pt x="12150" y="9630"/>
                  </a:lnTo>
                  <a:lnTo>
                    <a:pt x="12150" y="7110"/>
                  </a:lnTo>
                  <a:close/>
                  <a:moveTo>
                    <a:pt x="17010" y="7110"/>
                  </a:moveTo>
                  <a:lnTo>
                    <a:pt x="14445" y="7110"/>
                  </a:lnTo>
                  <a:lnTo>
                    <a:pt x="14445" y="9630"/>
                  </a:lnTo>
                  <a:lnTo>
                    <a:pt x="17010" y="9630"/>
                  </a:lnTo>
                  <a:lnTo>
                    <a:pt x="17010" y="7110"/>
                  </a:lnTo>
                  <a:close/>
                  <a:moveTo>
                    <a:pt x="20430" y="14940"/>
                  </a:moveTo>
                  <a:cubicBezTo>
                    <a:pt x="19080" y="14940"/>
                    <a:pt x="17685" y="14715"/>
                    <a:pt x="16065" y="14265"/>
                  </a:cubicBezTo>
                  <a:cubicBezTo>
                    <a:pt x="15840" y="13995"/>
                    <a:pt x="15390" y="14265"/>
                    <a:pt x="14940" y="14490"/>
                  </a:cubicBezTo>
                  <a:lnTo>
                    <a:pt x="12375" y="17235"/>
                  </a:lnTo>
                  <a:cubicBezTo>
                    <a:pt x="8955" y="15390"/>
                    <a:pt x="6210" y="12645"/>
                    <a:pt x="4365" y="9180"/>
                  </a:cubicBezTo>
                  <a:lnTo>
                    <a:pt x="7110" y="6660"/>
                  </a:lnTo>
                  <a:cubicBezTo>
                    <a:pt x="7335" y="6210"/>
                    <a:pt x="7560" y="5715"/>
                    <a:pt x="7335" y="5265"/>
                  </a:cubicBezTo>
                  <a:cubicBezTo>
                    <a:pt x="6885" y="4140"/>
                    <a:pt x="6660" y="2520"/>
                    <a:pt x="6660" y="1125"/>
                  </a:cubicBezTo>
                  <a:cubicBezTo>
                    <a:pt x="6660" y="450"/>
                    <a:pt x="6210" y="0"/>
                    <a:pt x="5490" y="0"/>
                  </a:cubicBezTo>
                  <a:lnTo>
                    <a:pt x="1350" y="0"/>
                  </a:lnTo>
                  <a:cubicBezTo>
                    <a:pt x="450" y="0"/>
                    <a:pt x="0" y="450"/>
                    <a:pt x="0" y="1125"/>
                  </a:cubicBezTo>
                  <a:cubicBezTo>
                    <a:pt x="0" y="12420"/>
                    <a:pt x="9180" y="21600"/>
                    <a:pt x="20430" y="21600"/>
                  </a:cubicBezTo>
                  <a:cubicBezTo>
                    <a:pt x="21150" y="21600"/>
                    <a:pt x="21600" y="21150"/>
                    <a:pt x="21600" y="20475"/>
                  </a:cubicBezTo>
                  <a:lnTo>
                    <a:pt x="21600" y="16065"/>
                  </a:lnTo>
                  <a:cubicBezTo>
                    <a:pt x="21600" y="15390"/>
                    <a:pt x="21150" y="14940"/>
                    <a:pt x="20430" y="14940"/>
                  </a:cubicBezTo>
                  <a:close/>
                  <a:moveTo>
                    <a:pt x="19305" y="7110"/>
                  </a:moveTo>
                  <a:lnTo>
                    <a:pt x="19305" y="9630"/>
                  </a:lnTo>
                  <a:lnTo>
                    <a:pt x="21600" y="9630"/>
                  </a:lnTo>
                  <a:lnTo>
                    <a:pt x="21600" y="7110"/>
                  </a:lnTo>
                  <a:lnTo>
                    <a:pt x="19305" y="7110"/>
                  </a:lnTo>
                  <a:close/>
                </a:path>
              </a:pathLst>
            </a:custGeom>
            <a:solidFill>
              <a:srgbClr val="C7A57F"/>
            </a:solidFill>
            <a:ln w="3175" cap="flat">
              <a:noFill/>
              <a:miter lim="400000"/>
            </a:ln>
            <a:effectLst/>
          </p:spPr>
          <p:txBody>
            <a:bodyPr wrap="square" lIns="45719" tIns="45719" rIns="45719" bIns="45719" numCol="1" anchor="ctr">
              <a:noAutofit/>
            </a:bodyPr>
            <a:lstStyle/>
            <a:p>
              <a:pPr defTabSz="914400">
                <a:defRPr sz="1800">
                  <a:solidFill>
                    <a:srgbClr val="000000"/>
                  </a:solidFill>
                  <a:latin typeface="Roboto Regular"/>
                  <a:ea typeface="Roboto Regular"/>
                  <a:cs typeface="Roboto Regular"/>
                  <a:sym typeface="Roboto Regular"/>
                </a:defRPr>
              </a:pPr>
              <a:endParaRPr/>
            </a:p>
          </p:txBody>
        </p:sp>
        <p:sp>
          <p:nvSpPr>
            <p:cNvPr id="167" name="Shape 167"/>
            <p:cNvSpPr/>
            <p:nvPr/>
          </p:nvSpPr>
          <p:spPr>
            <a:xfrm>
              <a:off x="772960" y="0"/>
              <a:ext cx="8235195" cy="1453559"/>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normAutofit/>
            </a:bodyPr>
            <a:lstStyle>
              <a:lvl1pPr>
                <a:defRPr>
                  <a:solidFill>
                    <a:srgbClr val="C1C0BE"/>
                  </a:solidFill>
                </a:defRPr>
              </a:lvl1pPr>
            </a:lstStyle>
            <a:p>
              <a:r>
                <a:rPr dirty="0">
                  <a:solidFill>
                    <a:srgbClr val="FFFFFF"/>
                  </a:solidFill>
                </a:rPr>
                <a:t>Unknown printer took a galley of type and scrambled it to make a type specimen book. It has survived not only five centuries, but also the leap into electronic </a:t>
              </a:r>
              <a:r>
                <a:rPr dirty="0" err="1">
                  <a:solidFill>
                    <a:srgbClr val="FFFFFF"/>
                  </a:solidFill>
                </a:rPr>
                <a:t>typesettin</a:t>
              </a:r>
              <a:r>
                <a:rPr dirty="0">
                  <a:solidFill>
                    <a:srgbClr val="FFFFFF"/>
                  </a:solidFill>
                </a:rPr>
                <a:t>.</a:t>
              </a:r>
            </a:p>
          </p:txBody>
        </p:sp>
      </p:grpSp>
      <p:grpSp>
        <p:nvGrpSpPr>
          <p:cNvPr id="171" name="Group 171"/>
          <p:cNvGrpSpPr/>
          <p:nvPr/>
        </p:nvGrpSpPr>
        <p:grpSpPr>
          <a:xfrm>
            <a:off x="3923754" y="10050466"/>
            <a:ext cx="9037093" cy="1574346"/>
            <a:chOff x="0" y="0"/>
            <a:chExt cx="9037092" cy="1574345"/>
          </a:xfrm>
        </p:grpSpPr>
        <p:sp>
          <p:nvSpPr>
            <p:cNvPr id="169" name="Shape 169"/>
            <p:cNvSpPr/>
            <p:nvPr/>
          </p:nvSpPr>
          <p:spPr>
            <a:xfrm>
              <a:off x="0" y="76388"/>
              <a:ext cx="438278" cy="351166"/>
            </a:xfrm>
            <a:custGeom>
              <a:avLst/>
              <a:gdLst/>
              <a:ahLst/>
              <a:cxnLst>
                <a:cxn ang="0">
                  <a:pos x="wd2" y="hd2"/>
                </a:cxn>
                <a:cxn ang="5400000">
                  <a:pos x="wd2" y="hd2"/>
                </a:cxn>
                <a:cxn ang="10800000">
                  <a:pos x="wd2" y="hd2"/>
                </a:cxn>
                <a:cxn ang="16200000">
                  <a:pos x="wd2" y="hd2"/>
                </a:cxn>
              </a:cxnLst>
              <a:rect l="0" t="0" r="r" b="b"/>
              <a:pathLst>
                <a:path w="21600" h="21600" extrusionOk="0">
                  <a:moveTo>
                    <a:pt x="19491" y="0"/>
                  </a:moveTo>
                  <a:lnTo>
                    <a:pt x="2070" y="0"/>
                  </a:lnTo>
                  <a:cubicBezTo>
                    <a:pt x="820" y="0"/>
                    <a:pt x="0" y="1259"/>
                    <a:pt x="0" y="2809"/>
                  </a:cubicBezTo>
                  <a:lnTo>
                    <a:pt x="0" y="18791"/>
                  </a:lnTo>
                  <a:cubicBezTo>
                    <a:pt x="0" y="20292"/>
                    <a:pt x="820" y="21600"/>
                    <a:pt x="2070" y="21600"/>
                  </a:cubicBezTo>
                  <a:lnTo>
                    <a:pt x="19491" y="21600"/>
                  </a:lnTo>
                  <a:cubicBezTo>
                    <a:pt x="20741" y="21600"/>
                    <a:pt x="21600" y="20292"/>
                    <a:pt x="21600" y="18791"/>
                  </a:cubicBezTo>
                  <a:lnTo>
                    <a:pt x="21600" y="2809"/>
                  </a:lnTo>
                  <a:cubicBezTo>
                    <a:pt x="21600" y="1259"/>
                    <a:pt x="20741" y="0"/>
                    <a:pt x="19491" y="0"/>
                  </a:cubicBezTo>
                  <a:close/>
                  <a:moveTo>
                    <a:pt x="14101" y="18791"/>
                  </a:moveTo>
                  <a:lnTo>
                    <a:pt x="2070" y="18791"/>
                  </a:lnTo>
                  <a:lnTo>
                    <a:pt x="2070" y="13609"/>
                  </a:lnTo>
                  <a:lnTo>
                    <a:pt x="14101" y="13609"/>
                  </a:lnTo>
                  <a:lnTo>
                    <a:pt x="14101" y="18791"/>
                  </a:lnTo>
                  <a:close/>
                  <a:moveTo>
                    <a:pt x="14101" y="12059"/>
                  </a:moveTo>
                  <a:lnTo>
                    <a:pt x="2070" y="12059"/>
                  </a:lnTo>
                  <a:lnTo>
                    <a:pt x="2070" y="6683"/>
                  </a:lnTo>
                  <a:lnTo>
                    <a:pt x="14101" y="6683"/>
                  </a:lnTo>
                  <a:lnTo>
                    <a:pt x="14101" y="12059"/>
                  </a:lnTo>
                  <a:close/>
                  <a:moveTo>
                    <a:pt x="19491" y="18791"/>
                  </a:moveTo>
                  <a:lnTo>
                    <a:pt x="15155" y="18791"/>
                  </a:lnTo>
                  <a:lnTo>
                    <a:pt x="15155" y="6683"/>
                  </a:lnTo>
                  <a:lnTo>
                    <a:pt x="19491" y="6683"/>
                  </a:lnTo>
                  <a:lnTo>
                    <a:pt x="19491" y="18791"/>
                  </a:lnTo>
                  <a:close/>
                </a:path>
              </a:pathLst>
            </a:custGeom>
            <a:solidFill>
              <a:srgbClr val="C7A57F"/>
            </a:solidFill>
            <a:ln w="3175" cap="flat">
              <a:noFill/>
              <a:miter lim="400000"/>
            </a:ln>
            <a:effectLst/>
          </p:spPr>
          <p:txBody>
            <a:bodyPr wrap="square" lIns="45719" tIns="45719" rIns="45719" bIns="45719" numCol="1" anchor="ctr">
              <a:noAutofit/>
            </a:bodyPr>
            <a:lstStyle/>
            <a:p>
              <a:pPr defTabSz="914400">
                <a:defRPr sz="1800">
                  <a:solidFill>
                    <a:srgbClr val="000000"/>
                  </a:solidFill>
                  <a:latin typeface="Roboto Regular"/>
                  <a:ea typeface="Roboto Regular"/>
                  <a:cs typeface="Roboto Regular"/>
                  <a:sym typeface="Roboto Regular"/>
                </a:defRPr>
              </a:pPr>
              <a:endParaRPr/>
            </a:p>
          </p:txBody>
        </p:sp>
        <p:sp>
          <p:nvSpPr>
            <p:cNvPr id="170" name="Shape 170"/>
            <p:cNvSpPr/>
            <p:nvPr/>
          </p:nvSpPr>
          <p:spPr>
            <a:xfrm>
              <a:off x="801898" y="0"/>
              <a:ext cx="8235195" cy="1574346"/>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square" lIns="38100" tIns="38100" rIns="38100" bIns="38100" numCol="1" anchor="t">
              <a:normAutofit/>
            </a:bodyPr>
            <a:lstStyle>
              <a:lvl1pPr>
                <a:defRPr>
                  <a:solidFill>
                    <a:srgbClr val="C1C0BE"/>
                  </a:solidFill>
                </a:defRPr>
              </a:lvl1pPr>
            </a:lstStyle>
            <a:p>
              <a:r>
                <a:rPr dirty="0">
                  <a:solidFill>
                    <a:srgbClr val="FFFFFF"/>
                  </a:solidFill>
                </a:rPr>
                <a:t>Survived not only five centuries, but also the leap into electronic standard dummy text ever since the 1500s, survived not only five centuries, but also unchanged. </a:t>
              </a:r>
            </a:p>
          </p:txBody>
        </p:sp>
      </p:grpSp>
      <p:sp>
        <p:nvSpPr>
          <p:cNvPr id="173" name="Shape 173"/>
          <p:cNvSpPr/>
          <p:nvPr/>
        </p:nvSpPr>
        <p:spPr>
          <a:xfrm>
            <a:off x="14469192" y="1"/>
            <a:ext cx="9975987" cy="13733206"/>
          </a:xfrm>
          <a:prstGeom prst="rect">
            <a:avLst/>
          </a:prstGeom>
          <a:solidFill>
            <a:srgbClr val="272727">
              <a:alpha val="70000"/>
            </a:srgbClr>
          </a:solidFill>
          <a:ln w="3175">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Shape 175"/>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8</a:t>
            </a:fld>
            <a:endParaRPr/>
          </a:p>
        </p:txBody>
      </p:sp>
      <p:sp>
        <p:nvSpPr>
          <p:cNvPr id="176" name="Shape 176"/>
          <p:cNvSpPr/>
          <p:nvPr/>
        </p:nvSpPr>
        <p:spPr>
          <a:xfrm>
            <a:off x="3384505" y="8682405"/>
            <a:ext cx="8235195" cy="3283633"/>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lvl1pPr>
              <a:defRPr>
                <a:solidFill>
                  <a:srgbClr val="C1C0BE"/>
                </a:solidFill>
              </a:defRPr>
            </a:lvl1pPr>
          </a:lstStyle>
          <a:p>
            <a:r>
              <a:t>Remaining essentially unchanged. It was Lorem has survived not only five centuries, but also the leap into electronic standard dummy text ever since the 1500s, survived not only five centuries, but also unchanged. It was popularised in the 1960s with the release of Letraset sheets containing Lorem has survived not only five centuries, but also the leap into electronic typesetting.</a:t>
            </a:r>
          </a:p>
        </p:txBody>
      </p:sp>
      <p:sp>
        <p:nvSpPr>
          <p:cNvPr id="177" name="Shape 177"/>
          <p:cNvSpPr/>
          <p:nvPr/>
        </p:nvSpPr>
        <p:spPr>
          <a:xfrm>
            <a:off x="13850506" y="8682405"/>
            <a:ext cx="8235194" cy="3283633"/>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lvl1pPr>
              <a:defRPr>
                <a:solidFill>
                  <a:srgbClr val="C1C0BE"/>
                </a:solidFill>
              </a:defRPr>
            </a:lvl1pPr>
          </a:lstStyle>
          <a:p>
            <a:r>
              <a:t>Remaining essentially unchanged. It was Lorem has survived not only five centuries, but also the leap into electronic standard dummy text ever since the 1500s, survived not only five centuries, but also unchanged. It was popularised in the 1960s with the release of Letraset sheets containing Lorem has survived not only five centuries, but also the leap into electronic typesetting.</a:t>
            </a:r>
          </a:p>
        </p:txBody>
      </p:sp>
      <p:sp>
        <p:nvSpPr>
          <p:cNvPr id="178" name="Shape 178"/>
          <p:cNvSpPr/>
          <p:nvPr/>
        </p:nvSpPr>
        <p:spPr>
          <a:xfrm>
            <a:off x="3396265" y="3190963"/>
            <a:ext cx="8235195" cy="3425558"/>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lvl1pPr>
              <a:defRPr>
                <a:solidFill>
                  <a:srgbClr val="C1C0BE"/>
                </a:solidFill>
              </a:defRPr>
            </a:lvl1pPr>
          </a:lstStyle>
          <a:p>
            <a: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Lorem has</a:t>
            </a:r>
          </a:p>
        </p:txBody>
      </p:sp>
      <p:sp>
        <p:nvSpPr>
          <p:cNvPr id="179" name="Shape 179"/>
          <p:cNvSpPr/>
          <p:nvPr/>
        </p:nvSpPr>
        <p:spPr>
          <a:xfrm>
            <a:off x="13862267" y="3190963"/>
            <a:ext cx="8235194" cy="3425558"/>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lvl1pPr>
              <a:defRPr>
                <a:solidFill>
                  <a:srgbClr val="C1C0BE"/>
                </a:solidFill>
              </a:defRPr>
            </a:lvl1pPr>
          </a:lstStyle>
          <a:p>
            <a: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Lorem has </a:t>
            </a:r>
          </a:p>
        </p:txBody>
      </p:sp>
      <p:grpSp>
        <p:nvGrpSpPr>
          <p:cNvPr id="182" name="Group 182"/>
          <p:cNvGrpSpPr/>
          <p:nvPr/>
        </p:nvGrpSpPr>
        <p:grpSpPr>
          <a:xfrm>
            <a:off x="3504955" y="7194748"/>
            <a:ext cx="1163430" cy="1163430"/>
            <a:chOff x="0" y="0"/>
            <a:chExt cx="1163429" cy="1163429"/>
          </a:xfrm>
        </p:grpSpPr>
        <p:sp>
          <p:nvSpPr>
            <p:cNvPr id="180" name="Shape 180"/>
            <p:cNvSpPr/>
            <p:nvPr/>
          </p:nvSpPr>
          <p:spPr>
            <a:xfrm>
              <a:off x="0" y="0"/>
              <a:ext cx="1163430" cy="1163430"/>
            </a:xfrm>
            <a:prstGeom prst="rect">
              <a:avLst/>
            </a:prstGeom>
            <a:noFill/>
            <a:ln w="88900" cap="flat">
              <a:solidFill>
                <a:srgbClr val="C7A57F"/>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81" name="Shape 181"/>
            <p:cNvSpPr/>
            <p:nvPr/>
          </p:nvSpPr>
          <p:spPr>
            <a:xfrm>
              <a:off x="241385" y="168964"/>
              <a:ext cx="655259" cy="774701"/>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none" lIns="38100" tIns="38100" rIns="38100" bIns="38100" numCol="1" anchor="ctr">
              <a:spAutoFit/>
            </a:bodyPr>
            <a:lstStyle>
              <a:lvl1pPr algn="ctr">
                <a:defRPr sz="4200">
                  <a:solidFill>
                    <a:srgbClr val="F6F5F3"/>
                  </a:solidFill>
                  <a:latin typeface="Bebas"/>
                  <a:ea typeface="Bebas"/>
                  <a:cs typeface="Bebas"/>
                  <a:sym typeface="Bebas"/>
                </a:defRPr>
              </a:lvl1pPr>
            </a:lstStyle>
            <a:p>
              <a:r>
                <a:t>02</a:t>
              </a:r>
            </a:p>
          </p:txBody>
        </p:sp>
      </p:grpSp>
      <p:grpSp>
        <p:nvGrpSpPr>
          <p:cNvPr id="185" name="Group 185"/>
          <p:cNvGrpSpPr/>
          <p:nvPr/>
        </p:nvGrpSpPr>
        <p:grpSpPr>
          <a:xfrm>
            <a:off x="13903791" y="7205191"/>
            <a:ext cx="1163431" cy="1163430"/>
            <a:chOff x="0" y="0"/>
            <a:chExt cx="1163429" cy="1163429"/>
          </a:xfrm>
        </p:grpSpPr>
        <p:sp>
          <p:nvSpPr>
            <p:cNvPr id="183" name="Shape 183"/>
            <p:cNvSpPr/>
            <p:nvPr/>
          </p:nvSpPr>
          <p:spPr>
            <a:xfrm>
              <a:off x="0" y="0"/>
              <a:ext cx="1163430" cy="1163430"/>
            </a:xfrm>
            <a:prstGeom prst="rect">
              <a:avLst/>
            </a:prstGeom>
            <a:noFill/>
            <a:ln w="88900" cap="flat">
              <a:solidFill>
                <a:srgbClr val="C7A57F"/>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84" name="Shape 184"/>
            <p:cNvSpPr/>
            <p:nvPr/>
          </p:nvSpPr>
          <p:spPr>
            <a:xfrm>
              <a:off x="239869" y="168964"/>
              <a:ext cx="658291" cy="774701"/>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none" lIns="38100" tIns="38100" rIns="38100" bIns="38100" numCol="1" anchor="ctr">
              <a:spAutoFit/>
            </a:bodyPr>
            <a:lstStyle>
              <a:lvl1pPr algn="ctr">
                <a:defRPr sz="4200">
                  <a:solidFill>
                    <a:srgbClr val="F6F5F3"/>
                  </a:solidFill>
                  <a:latin typeface="Bebas"/>
                  <a:ea typeface="Bebas"/>
                  <a:cs typeface="Bebas"/>
                  <a:sym typeface="Bebas"/>
                </a:defRPr>
              </a:lvl1pPr>
            </a:lstStyle>
            <a:p>
              <a:r>
                <a:t>04</a:t>
              </a:r>
            </a:p>
          </p:txBody>
        </p:sp>
      </p:grpSp>
      <p:grpSp>
        <p:nvGrpSpPr>
          <p:cNvPr id="188" name="Group 188"/>
          <p:cNvGrpSpPr/>
          <p:nvPr/>
        </p:nvGrpSpPr>
        <p:grpSpPr>
          <a:xfrm>
            <a:off x="3508907" y="1709050"/>
            <a:ext cx="1163430" cy="1163430"/>
            <a:chOff x="0" y="0"/>
            <a:chExt cx="1163429" cy="1163429"/>
          </a:xfrm>
        </p:grpSpPr>
        <p:sp>
          <p:nvSpPr>
            <p:cNvPr id="186" name="Shape 186"/>
            <p:cNvSpPr/>
            <p:nvPr/>
          </p:nvSpPr>
          <p:spPr>
            <a:xfrm>
              <a:off x="0" y="0"/>
              <a:ext cx="1163430" cy="1163430"/>
            </a:xfrm>
            <a:prstGeom prst="rect">
              <a:avLst/>
            </a:prstGeom>
            <a:noFill/>
            <a:ln w="88900" cap="flat">
              <a:solidFill>
                <a:srgbClr val="C7A57F"/>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87" name="Shape 187"/>
            <p:cNvSpPr/>
            <p:nvPr/>
          </p:nvSpPr>
          <p:spPr>
            <a:xfrm>
              <a:off x="291201" y="168964"/>
              <a:ext cx="555626" cy="774701"/>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none" lIns="38100" tIns="38100" rIns="38100" bIns="38100" numCol="1" anchor="ctr">
              <a:spAutoFit/>
            </a:bodyPr>
            <a:lstStyle>
              <a:lvl1pPr algn="ctr">
                <a:defRPr sz="4200">
                  <a:solidFill>
                    <a:srgbClr val="F6F5F3"/>
                  </a:solidFill>
                  <a:latin typeface="Bebas"/>
                  <a:ea typeface="Bebas"/>
                  <a:cs typeface="Bebas"/>
                  <a:sym typeface="Bebas"/>
                </a:defRPr>
              </a:lvl1pPr>
            </a:lstStyle>
            <a:p>
              <a:r>
                <a:t>01</a:t>
              </a:r>
            </a:p>
          </p:txBody>
        </p:sp>
      </p:grpSp>
      <p:grpSp>
        <p:nvGrpSpPr>
          <p:cNvPr id="191" name="Group 191"/>
          <p:cNvGrpSpPr/>
          <p:nvPr/>
        </p:nvGrpSpPr>
        <p:grpSpPr>
          <a:xfrm>
            <a:off x="13907743" y="1719493"/>
            <a:ext cx="1163430" cy="1163430"/>
            <a:chOff x="0" y="0"/>
            <a:chExt cx="1163429" cy="1163429"/>
          </a:xfrm>
        </p:grpSpPr>
        <p:sp>
          <p:nvSpPr>
            <p:cNvPr id="189" name="Shape 189"/>
            <p:cNvSpPr/>
            <p:nvPr/>
          </p:nvSpPr>
          <p:spPr>
            <a:xfrm>
              <a:off x="0" y="0"/>
              <a:ext cx="1163430" cy="1163430"/>
            </a:xfrm>
            <a:prstGeom prst="rect">
              <a:avLst/>
            </a:prstGeom>
            <a:noFill/>
            <a:ln w="88900" cap="flat">
              <a:solidFill>
                <a:srgbClr val="C7A57F"/>
              </a:solidFill>
              <a:prstDash val="solid"/>
              <a:miter lim="400000"/>
            </a:ln>
            <a:effectLst/>
          </p:spPr>
          <p:txBody>
            <a:bodyPr wrap="square" lIns="38100" tIns="38100" rIns="38100" bIns="38100" numCol="1" anchor="ctr">
              <a:noAutofit/>
            </a:bodyPr>
            <a:lstStyle/>
            <a:p>
              <a:pPr algn="ctr">
                <a:defRPr sz="3000">
                  <a:solidFill>
                    <a:srgbClr val="FFFFFF"/>
                  </a:solidFill>
                  <a:latin typeface="Helvetica Light"/>
                  <a:ea typeface="Helvetica Light"/>
                  <a:cs typeface="Helvetica Light"/>
                  <a:sym typeface="Helvetica Light"/>
                </a:defRPr>
              </a:pPr>
              <a:endParaRPr/>
            </a:p>
          </p:txBody>
        </p:sp>
        <p:sp>
          <p:nvSpPr>
            <p:cNvPr id="190" name="Shape 190"/>
            <p:cNvSpPr/>
            <p:nvPr/>
          </p:nvSpPr>
          <p:spPr>
            <a:xfrm>
              <a:off x="245741" y="168964"/>
              <a:ext cx="646547" cy="774701"/>
            </a:xfrm>
            <a:prstGeom prst="rect">
              <a:avLst/>
            </a:prstGeom>
            <a:noFill/>
            <a:ln w="3175" cap="flat">
              <a:noFill/>
              <a:miter lim="400000"/>
            </a:ln>
            <a:effectLst/>
            <a:extLst>
              <a:ext uri="{C572A759-6A51-4108-AA02-DFA0A04FC94B}">
                <ma14:wrappingTextBoxFlag xmlns:ma14="http://schemas.microsoft.com/office/mac/drawingml/2011/main" xmlns="" val="1"/>
              </a:ext>
            </a:extLst>
          </p:spPr>
          <p:txBody>
            <a:bodyPr wrap="none" lIns="38100" tIns="38100" rIns="38100" bIns="38100" numCol="1" anchor="ctr">
              <a:spAutoFit/>
            </a:bodyPr>
            <a:lstStyle>
              <a:lvl1pPr algn="ctr">
                <a:defRPr sz="4200">
                  <a:solidFill>
                    <a:srgbClr val="F6F5F3"/>
                  </a:solidFill>
                  <a:latin typeface="Bebas"/>
                  <a:ea typeface="Bebas"/>
                  <a:cs typeface="Bebas"/>
                  <a:sym typeface="Bebas"/>
                </a:defRPr>
              </a:lvl1pPr>
            </a:lstStyle>
            <a:p>
              <a:r>
                <a:t>03</a:t>
              </a:r>
            </a:p>
          </p:txBody>
        </p:sp>
      </p:gr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Shape 193"/>
          <p:cNvSpPr>
            <a:spLocks noGrp="1"/>
          </p:cNvSpPr>
          <p:nvPr>
            <p:ph type="sldNum" sz="quarter" idx="2"/>
          </p:nvPr>
        </p:nvSpPr>
        <p:spPr>
          <a:prstGeom prst="rect">
            <a:avLst/>
          </a:prstGeom>
          <a:extLst>
            <a:ext uri="{C572A759-6A51-4108-AA02-DFA0A04FC94B}">
              <ma14:wrappingTextBoxFlag xmlns:ma14="http://schemas.microsoft.com/office/mac/drawingml/2011/main" xmlns="" val="1"/>
            </a:ext>
          </a:extLst>
        </p:spPr>
        <p:txBody>
          <a:bodyPr/>
          <a:lstStyle/>
          <a:p>
            <a:fld id="{86CB4B4D-7CA3-9044-876B-883B54F8677D}" type="slidenum">
              <a:t>9</a:t>
            </a:fld>
            <a:endParaRPr/>
          </a:p>
        </p:txBody>
      </p:sp>
      <p:sp>
        <p:nvSpPr>
          <p:cNvPr id="194" name="Shape 194"/>
          <p:cNvSpPr/>
          <p:nvPr/>
        </p:nvSpPr>
        <p:spPr>
          <a:xfrm>
            <a:off x="3384505" y="8682405"/>
            <a:ext cx="8235195" cy="3283633"/>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r>
              <a:t>Remaining essentially unchanged. It was Lorem has survived not only five centuries, but also the leap into electronic standard dummy text ever since the 1500s, survived not only five centuries, but also unchanged. It was popularised in the 1960s with the release of Letraset sheets containing Lorem has survived not only five centuries, but also the leap into electronic typesetting.</a:t>
            </a:r>
          </a:p>
        </p:txBody>
      </p:sp>
      <p:sp>
        <p:nvSpPr>
          <p:cNvPr id="195" name="Shape 195"/>
          <p:cNvSpPr/>
          <p:nvPr/>
        </p:nvSpPr>
        <p:spPr>
          <a:xfrm>
            <a:off x="13850506" y="8682405"/>
            <a:ext cx="8235194" cy="3283633"/>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r>
              <a:t>Remaining essentially unchanged. It was Lorem has survived not only five centuries, but also the leap into electronic standard dummy text ever since the 1500s, survived not only five centuries, but also unchanged. It was popularised in the 1960s with the release of Letraset sheets containing Lorem has survived not only five centuries, but also the leap into electronic typesetting.</a:t>
            </a:r>
          </a:p>
        </p:txBody>
      </p:sp>
      <p:sp>
        <p:nvSpPr>
          <p:cNvPr id="196" name="Shape 196"/>
          <p:cNvSpPr/>
          <p:nvPr/>
        </p:nvSpPr>
        <p:spPr>
          <a:xfrm>
            <a:off x="3396265" y="3190963"/>
            <a:ext cx="8235195" cy="3425558"/>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Lorem has</a:t>
            </a:r>
          </a:p>
        </p:txBody>
      </p:sp>
      <p:sp>
        <p:nvSpPr>
          <p:cNvPr id="197" name="Shape 197"/>
          <p:cNvSpPr/>
          <p:nvPr/>
        </p:nvSpPr>
        <p:spPr>
          <a:xfrm>
            <a:off x="13862267" y="3190963"/>
            <a:ext cx="8235194" cy="3425558"/>
          </a:xfrm>
          <a:prstGeom prst="rect">
            <a:avLst/>
          </a:prstGeom>
          <a:ln w="3175">
            <a:miter lim="400000"/>
          </a:ln>
          <a:extLst>
            <a:ext uri="{C572A759-6A51-4108-AA02-DFA0A04FC94B}">
              <ma14:wrappingTextBoxFlag xmlns:ma14="http://schemas.microsoft.com/office/mac/drawingml/2011/main" xmlns="" val="1"/>
            </a:ext>
          </a:extLst>
        </p:spPr>
        <p:txBody>
          <a:bodyPr lIns="38100" tIns="38100" rIns="38100" bIns="38100">
            <a:normAutofit/>
          </a:bodyPr>
          <a:lstStyle/>
          <a:p>
            <a: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Lorem has </a:t>
            </a:r>
          </a:p>
        </p:txBody>
      </p:sp>
      <p:sp>
        <p:nvSpPr>
          <p:cNvPr id="198" name="Shape 198"/>
          <p:cNvSpPr/>
          <p:nvPr/>
        </p:nvSpPr>
        <p:spPr>
          <a:xfrm>
            <a:off x="3504955" y="7194748"/>
            <a:ext cx="1163430" cy="1163430"/>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199" name="Shape 199"/>
          <p:cNvSpPr/>
          <p:nvPr/>
        </p:nvSpPr>
        <p:spPr>
          <a:xfrm>
            <a:off x="13903791" y="7205191"/>
            <a:ext cx="1163431" cy="1163430"/>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00" name="Shape 200"/>
          <p:cNvSpPr/>
          <p:nvPr/>
        </p:nvSpPr>
        <p:spPr>
          <a:xfrm>
            <a:off x="3508907" y="1709050"/>
            <a:ext cx="1163430" cy="1163430"/>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01" name="Shape 201"/>
          <p:cNvSpPr/>
          <p:nvPr/>
        </p:nvSpPr>
        <p:spPr>
          <a:xfrm>
            <a:off x="13907743" y="1719493"/>
            <a:ext cx="1163430" cy="1163430"/>
          </a:xfrm>
          <a:prstGeom prst="rect">
            <a:avLst/>
          </a:prstGeom>
          <a:ln w="88900">
            <a:solidFill>
              <a:srgbClr val="C7A57F"/>
            </a:solidFill>
            <a:miter lim="400000"/>
          </a:ln>
        </p:spPr>
        <p:txBody>
          <a:bodyPr lIns="38100" tIns="38100" rIns="38100" bIns="38100" anchor="ctr"/>
          <a:lstStyle/>
          <a:p>
            <a:pPr algn="ctr">
              <a:defRPr sz="3000">
                <a:solidFill>
                  <a:srgbClr val="FFFFFF"/>
                </a:solidFill>
                <a:latin typeface="Helvetica Light"/>
                <a:ea typeface="Helvetica Light"/>
                <a:cs typeface="Helvetica Light"/>
                <a:sym typeface="Helvetica Light"/>
              </a:defRPr>
            </a:pPr>
            <a:endParaRPr/>
          </a:p>
        </p:txBody>
      </p:sp>
      <p:sp>
        <p:nvSpPr>
          <p:cNvPr id="202" name="Shape 202"/>
          <p:cNvSpPr/>
          <p:nvPr/>
        </p:nvSpPr>
        <p:spPr>
          <a:xfrm>
            <a:off x="3922860" y="2090165"/>
            <a:ext cx="382405" cy="35118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3950" y="21600"/>
                </a:lnTo>
                <a:lnTo>
                  <a:pt x="3950" y="8656"/>
                </a:lnTo>
                <a:lnTo>
                  <a:pt x="0" y="8656"/>
                </a:lnTo>
                <a:lnTo>
                  <a:pt x="0" y="21600"/>
                </a:lnTo>
                <a:close/>
                <a:moveTo>
                  <a:pt x="21600" y="9649"/>
                </a:moveTo>
                <a:cubicBezTo>
                  <a:pt x="21600" y="8418"/>
                  <a:pt x="20658" y="7624"/>
                  <a:pt x="19534" y="7624"/>
                </a:cubicBezTo>
                <a:lnTo>
                  <a:pt x="13337" y="7624"/>
                </a:lnTo>
                <a:lnTo>
                  <a:pt x="14460" y="2462"/>
                </a:lnTo>
                <a:lnTo>
                  <a:pt x="14460" y="2263"/>
                </a:lnTo>
                <a:cubicBezTo>
                  <a:pt x="14460" y="1826"/>
                  <a:pt x="14279" y="1429"/>
                  <a:pt x="14098" y="1032"/>
                </a:cubicBezTo>
                <a:lnTo>
                  <a:pt x="12974" y="0"/>
                </a:lnTo>
                <a:lnTo>
                  <a:pt x="6379" y="6988"/>
                </a:lnTo>
                <a:cubicBezTo>
                  <a:pt x="6016" y="7385"/>
                  <a:pt x="5835" y="8021"/>
                  <a:pt x="5835" y="8656"/>
                </a:cubicBezTo>
                <a:lnTo>
                  <a:pt x="5835" y="19337"/>
                </a:lnTo>
                <a:cubicBezTo>
                  <a:pt x="5835" y="20568"/>
                  <a:pt x="6777" y="21600"/>
                  <a:pt x="7901" y="21600"/>
                </a:cubicBezTo>
                <a:lnTo>
                  <a:pt x="16707" y="21600"/>
                </a:lnTo>
                <a:cubicBezTo>
                  <a:pt x="17468" y="21600"/>
                  <a:pt x="18230" y="21004"/>
                  <a:pt x="18411" y="20171"/>
                </a:cubicBezTo>
                <a:lnTo>
                  <a:pt x="21419" y="12547"/>
                </a:lnTo>
                <a:cubicBezTo>
                  <a:pt x="21419" y="12349"/>
                  <a:pt x="21419" y="12150"/>
                  <a:pt x="21419" y="11713"/>
                </a:cubicBezTo>
                <a:lnTo>
                  <a:pt x="21419" y="9649"/>
                </a:lnTo>
                <a:lnTo>
                  <a:pt x="21600" y="9649"/>
                </a:lnTo>
                <a:close/>
              </a:path>
            </a:pathLst>
          </a:custGeom>
          <a:solidFill>
            <a:srgbClr val="C7A57F"/>
          </a:solidFill>
          <a:ln w="3175">
            <a:miter lim="400000"/>
          </a:ln>
        </p:spPr>
        <p:txBody>
          <a:bodyPr lIns="45719" rIns="45719" anchor="ctr"/>
          <a:lstStyle/>
          <a:p>
            <a:pPr defTabSz="914400">
              <a:defRPr sz="1800">
                <a:solidFill>
                  <a:srgbClr val="000000"/>
                </a:solidFill>
                <a:latin typeface="Roboto Regular"/>
                <a:ea typeface="Roboto Regular"/>
                <a:cs typeface="Roboto Regular"/>
                <a:sym typeface="Roboto Regular"/>
              </a:defRPr>
            </a:pPr>
            <a:endParaRPr/>
          </a:p>
        </p:txBody>
      </p:sp>
      <p:sp>
        <p:nvSpPr>
          <p:cNvPr id="203" name="Shape 203"/>
          <p:cNvSpPr/>
          <p:nvPr/>
        </p:nvSpPr>
        <p:spPr>
          <a:xfrm>
            <a:off x="3976783" y="7606462"/>
            <a:ext cx="351189" cy="312690"/>
          </a:xfrm>
          <a:custGeom>
            <a:avLst/>
            <a:gdLst/>
            <a:ahLst/>
            <a:cxnLst>
              <a:cxn ang="0">
                <a:pos x="wd2" y="hd2"/>
              </a:cxn>
              <a:cxn ang="5400000">
                <a:pos x="wd2" y="hd2"/>
              </a:cxn>
              <a:cxn ang="10800000">
                <a:pos x="wd2" y="hd2"/>
              </a:cxn>
              <a:cxn ang="16200000">
                <a:pos x="wd2" y="hd2"/>
              </a:cxn>
            </a:cxnLst>
            <a:rect l="0" t="0" r="r" b="b"/>
            <a:pathLst>
              <a:path w="21600" h="21489" extrusionOk="0">
                <a:moveTo>
                  <a:pt x="0" y="16876"/>
                </a:moveTo>
                <a:lnTo>
                  <a:pt x="0" y="21489"/>
                </a:lnTo>
                <a:lnTo>
                  <a:pt x="4090" y="21489"/>
                </a:lnTo>
                <a:lnTo>
                  <a:pt x="16041" y="8139"/>
                </a:lnTo>
                <a:lnTo>
                  <a:pt x="11912" y="3570"/>
                </a:lnTo>
                <a:lnTo>
                  <a:pt x="0" y="16876"/>
                </a:lnTo>
                <a:close/>
                <a:moveTo>
                  <a:pt x="19138" y="4723"/>
                </a:moveTo>
                <a:cubicBezTo>
                  <a:pt x="19535" y="4236"/>
                  <a:pt x="19535" y="3570"/>
                  <a:pt x="19138" y="3082"/>
                </a:cubicBezTo>
                <a:lnTo>
                  <a:pt x="16676" y="333"/>
                </a:lnTo>
                <a:cubicBezTo>
                  <a:pt x="16240" y="-111"/>
                  <a:pt x="15644" y="-111"/>
                  <a:pt x="15207" y="333"/>
                </a:cubicBezTo>
                <a:lnTo>
                  <a:pt x="13143" y="2417"/>
                </a:lnTo>
                <a:lnTo>
                  <a:pt x="17272" y="6986"/>
                </a:lnTo>
                <a:lnTo>
                  <a:pt x="19138" y="4723"/>
                </a:lnTo>
                <a:close/>
                <a:moveTo>
                  <a:pt x="9847" y="19183"/>
                </a:moveTo>
                <a:lnTo>
                  <a:pt x="7584" y="21489"/>
                </a:lnTo>
                <a:lnTo>
                  <a:pt x="21600" y="21489"/>
                </a:lnTo>
                <a:lnTo>
                  <a:pt x="21600" y="19183"/>
                </a:lnTo>
                <a:lnTo>
                  <a:pt x="9847" y="19183"/>
                </a:lnTo>
                <a:close/>
              </a:path>
            </a:pathLst>
          </a:custGeom>
          <a:solidFill>
            <a:srgbClr val="C7A57F"/>
          </a:solidFill>
          <a:ln w="3175">
            <a:miter lim="400000"/>
          </a:ln>
        </p:spPr>
        <p:txBody>
          <a:bodyPr lIns="45719" rIns="45719" anchor="ctr"/>
          <a:lstStyle/>
          <a:p>
            <a:pPr defTabSz="914400">
              <a:defRPr sz="1800">
                <a:solidFill>
                  <a:srgbClr val="000000"/>
                </a:solidFill>
                <a:latin typeface="Roboto Regular"/>
                <a:ea typeface="Roboto Regular"/>
                <a:cs typeface="Roboto Regular"/>
                <a:sym typeface="Roboto Regular"/>
              </a:defRPr>
            </a:pPr>
            <a:endParaRPr/>
          </a:p>
        </p:txBody>
      </p:sp>
      <p:sp>
        <p:nvSpPr>
          <p:cNvPr id="204" name="Shape 204"/>
          <p:cNvSpPr/>
          <p:nvPr/>
        </p:nvSpPr>
        <p:spPr>
          <a:xfrm>
            <a:off x="14382342" y="7601647"/>
            <a:ext cx="252711" cy="347721"/>
          </a:xfrm>
          <a:custGeom>
            <a:avLst/>
            <a:gdLst/>
            <a:ahLst/>
            <a:cxnLst>
              <a:cxn ang="0">
                <a:pos x="wd2" y="hd2"/>
              </a:cxn>
              <a:cxn ang="5400000">
                <a:pos x="wd2" y="hd2"/>
              </a:cxn>
              <a:cxn ang="10800000">
                <a:pos x="wd2" y="hd2"/>
              </a:cxn>
              <a:cxn ang="16200000">
                <a:pos x="wd2" y="hd2"/>
              </a:cxn>
            </a:cxnLst>
            <a:rect l="0" t="0" r="r" b="b"/>
            <a:pathLst>
              <a:path w="21600" h="21600" extrusionOk="0">
                <a:moveTo>
                  <a:pt x="10911" y="13627"/>
                </a:moveTo>
                <a:cubicBezTo>
                  <a:pt x="13584" y="13627"/>
                  <a:pt x="15365" y="12081"/>
                  <a:pt x="15365" y="10169"/>
                </a:cubicBezTo>
                <a:lnTo>
                  <a:pt x="15365" y="3458"/>
                </a:lnTo>
                <a:cubicBezTo>
                  <a:pt x="15365" y="1505"/>
                  <a:pt x="13584" y="0"/>
                  <a:pt x="10911" y="0"/>
                </a:cubicBezTo>
                <a:cubicBezTo>
                  <a:pt x="8295" y="0"/>
                  <a:pt x="6179" y="1505"/>
                  <a:pt x="6179" y="3458"/>
                </a:cubicBezTo>
                <a:lnTo>
                  <a:pt x="6179" y="10169"/>
                </a:lnTo>
                <a:cubicBezTo>
                  <a:pt x="6179" y="12081"/>
                  <a:pt x="8295" y="13627"/>
                  <a:pt x="10911" y="13627"/>
                </a:cubicBezTo>
                <a:close/>
                <a:moveTo>
                  <a:pt x="18928" y="10169"/>
                </a:moveTo>
                <a:cubicBezTo>
                  <a:pt x="18928" y="13627"/>
                  <a:pt x="15198" y="15986"/>
                  <a:pt x="10911" y="15986"/>
                </a:cubicBezTo>
                <a:cubicBezTo>
                  <a:pt x="6625" y="15986"/>
                  <a:pt x="2672" y="13627"/>
                  <a:pt x="2672" y="10169"/>
                </a:cubicBezTo>
                <a:lnTo>
                  <a:pt x="0" y="10169"/>
                </a:lnTo>
                <a:cubicBezTo>
                  <a:pt x="0" y="14034"/>
                  <a:pt x="4120" y="17288"/>
                  <a:pt x="9130" y="17695"/>
                </a:cubicBezTo>
                <a:lnTo>
                  <a:pt x="9130" y="21600"/>
                </a:lnTo>
                <a:lnTo>
                  <a:pt x="12414" y="21600"/>
                </a:lnTo>
                <a:lnTo>
                  <a:pt x="12414" y="17695"/>
                </a:lnTo>
                <a:cubicBezTo>
                  <a:pt x="17425" y="17288"/>
                  <a:pt x="21600" y="14034"/>
                  <a:pt x="21600" y="10169"/>
                </a:cubicBezTo>
                <a:lnTo>
                  <a:pt x="18928" y="10169"/>
                </a:lnTo>
                <a:close/>
              </a:path>
            </a:pathLst>
          </a:custGeom>
          <a:solidFill>
            <a:srgbClr val="C7A57F"/>
          </a:solidFill>
          <a:ln w="3175">
            <a:miter lim="400000"/>
          </a:ln>
        </p:spPr>
        <p:txBody>
          <a:bodyPr lIns="45719" rIns="45719" anchor="ctr"/>
          <a:lstStyle/>
          <a:p>
            <a:pPr defTabSz="914400">
              <a:defRPr sz="1800">
                <a:solidFill>
                  <a:srgbClr val="000000"/>
                </a:solidFill>
                <a:latin typeface="Roboto Regular"/>
                <a:ea typeface="Roboto Regular"/>
                <a:cs typeface="Roboto Regular"/>
                <a:sym typeface="Roboto Regular"/>
              </a:defRPr>
            </a:pPr>
            <a:endParaRPr/>
          </a:p>
        </p:txBody>
      </p:sp>
      <p:sp>
        <p:nvSpPr>
          <p:cNvPr id="205" name="Shape 205"/>
          <p:cNvSpPr/>
          <p:nvPr/>
        </p:nvSpPr>
        <p:spPr>
          <a:xfrm>
            <a:off x="14327855" y="2130518"/>
            <a:ext cx="362115" cy="327566"/>
          </a:xfrm>
          <a:custGeom>
            <a:avLst/>
            <a:gdLst/>
            <a:ahLst/>
            <a:cxnLst>
              <a:cxn ang="0">
                <a:pos x="wd2" y="hd2"/>
              </a:cxn>
              <a:cxn ang="5400000">
                <a:pos x="wd2" y="hd2"/>
              </a:cxn>
              <a:cxn ang="10800000">
                <a:pos x="wd2" y="hd2"/>
              </a:cxn>
              <a:cxn ang="16200000">
                <a:pos x="wd2" y="hd2"/>
              </a:cxn>
            </a:cxnLst>
            <a:rect l="0" t="0" r="r" b="b"/>
            <a:pathLst>
              <a:path w="21600" h="21600" extrusionOk="0">
                <a:moveTo>
                  <a:pt x="19959" y="2074"/>
                </a:moveTo>
                <a:lnTo>
                  <a:pt x="18085" y="0"/>
                </a:lnTo>
                <a:lnTo>
                  <a:pt x="16210" y="2074"/>
                </a:lnTo>
                <a:lnTo>
                  <a:pt x="14335" y="0"/>
                </a:lnTo>
                <a:lnTo>
                  <a:pt x="12694" y="2074"/>
                </a:lnTo>
                <a:lnTo>
                  <a:pt x="10820" y="0"/>
                </a:lnTo>
                <a:lnTo>
                  <a:pt x="8945" y="2074"/>
                </a:lnTo>
                <a:lnTo>
                  <a:pt x="7265" y="0"/>
                </a:lnTo>
                <a:lnTo>
                  <a:pt x="5429" y="2074"/>
                </a:lnTo>
                <a:lnTo>
                  <a:pt x="3554" y="0"/>
                </a:lnTo>
                <a:lnTo>
                  <a:pt x="1875" y="2074"/>
                </a:lnTo>
                <a:lnTo>
                  <a:pt x="0" y="0"/>
                </a:lnTo>
                <a:lnTo>
                  <a:pt x="0" y="19310"/>
                </a:lnTo>
                <a:cubicBezTo>
                  <a:pt x="0" y="20434"/>
                  <a:pt x="1055" y="21600"/>
                  <a:pt x="2109" y="21600"/>
                </a:cubicBezTo>
                <a:lnTo>
                  <a:pt x="19530" y="21600"/>
                </a:lnTo>
                <a:cubicBezTo>
                  <a:pt x="20780" y="21600"/>
                  <a:pt x="21600" y="20434"/>
                  <a:pt x="21600" y="19310"/>
                </a:cubicBezTo>
                <a:lnTo>
                  <a:pt x="21600" y="0"/>
                </a:lnTo>
                <a:lnTo>
                  <a:pt x="19959" y="2074"/>
                </a:lnTo>
                <a:close/>
                <a:moveTo>
                  <a:pt x="10820" y="19310"/>
                </a:moveTo>
                <a:lnTo>
                  <a:pt x="2109" y="19310"/>
                </a:lnTo>
                <a:lnTo>
                  <a:pt x="2109" y="10800"/>
                </a:lnTo>
                <a:lnTo>
                  <a:pt x="10820" y="10800"/>
                </a:lnTo>
                <a:lnTo>
                  <a:pt x="10820" y="19310"/>
                </a:lnTo>
                <a:close/>
                <a:moveTo>
                  <a:pt x="19530" y="19310"/>
                </a:moveTo>
                <a:lnTo>
                  <a:pt x="11835" y="19310"/>
                </a:lnTo>
                <a:lnTo>
                  <a:pt x="11835" y="17928"/>
                </a:lnTo>
                <a:lnTo>
                  <a:pt x="19530" y="17928"/>
                </a:lnTo>
                <a:lnTo>
                  <a:pt x="19530" y="19310"/>
                </a:lnTo>
                <a:close/>
                <a:moveTo>
                  <a:pt x="19530" y="16762"/>
                </a:moveTo>
                <a:lnTo>
                  <a:pt x="11835" y="16762"/>
                </a:lnTo>
                <a:lnTo>
                  <a:pt x="11835" y="15638"/>
                </a:lnTo>
                <a:lnTo>
                  <a:pt x="19530" y="15638"/>
                </a:lnTo>
                <a:lnTo>
                  <a:pt x="19530" y="16762"/>
                </a:lnTo>
                <a:close/>
                <a:moveTo>
                  <a:pt x="19530" y="14472"/>
                </a:moveTo>
                <a:lnTo>
                  <a:pt x="11835" y="14472"/>
                </a:lnTo>
                <a:lnTo>
                  <a:pt x="11835" y="13090"/>
                </a:lnTo>
                <a:lnTo>
                  <a:pt x="19530" y="13090"/>
                </a:lnTo>
                <a:lnTo>
                  <a:pt x="19530" y="14472"/>
                </a:lnTo>
                <a:close/>
                <a:moveTo>
                  <a:pt x="19530" y="11966"/>
                </a:moveTo>
                <a:lnTo>
                  <a:pt x="11835" y="11966"/>
                </a:lnTo>
                <a:lnTo>
                  <a:pt x="11835" y="10800"/>
                </a:lnTo>
                <a:lnTo>
                  <a:pt x="19530" y="10800"/>
                </a:lnTo>
                <a:lnTo>
                  <a:pt x="19530" y="11966"/>
                </a:lnTo>
                <a:close/>
                <a:moveTo>
                  <a:pt x="19530" y="9677"/>
                </a:moveTo>
                <a:lnTo>
                  <a:pt x="2109" y="9677"/>
                </a:lnTo>
                <a:lnTo>
                  <a:pt x="2109" y="6005"/>
                </a:lnTo>
                <a:lnTo>
                  <a:pt x="19530" y="6005"/>
                </a:lnTo>
                <a:lnTo>
                  <a:pt x="19530" y="9677"/>
                </a:lnTo>
                <a:close/>
              </a:path>
            </a:pathLst>
          </a:custGeom>
          <a:solidFill>
            <a:srgbClr val="C7A57F"/>
          </a:solidFill>
          <a:ln w="3175">
            <a:miter lim="400000"/>
          </a:ln>
        </p:spPr>
        <p:txBody>
          <a:bodyPr lIns="45719" rIns="45719" anchor="ctr"/>
          <a:lstStyle/>
          <a:p>
            <a:pPr defTabSz="914400">
              <a:defRPr sz="1800">
                <a:solidFill>
                  <a:srgbClr val="000000"/>
                </a:solidFill>
                <a:latin typeface="Roboto Regular"/>
                <a:ea typeface="Roboto Regular"/>
                <a:cs typeface="Roboto Regular"/>
                <a:sym typeface="Roboto Regular"/>
              </a:defRPr>
            </a:pPr>
            <a:endParaRPr/>
          </a:p>
        </p:txBody>
      </p:sp>
    </p:spTree>
  </p:cSld>
  <p:clrMapOvr>
    <a:masterClrMapping/>
  </p:clrMapOvr>
  <p:transition spd="slow"/>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717175"/>
      </a:dk1>
      <a:lt1>
        <a:srgbClr val="756B04"/>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Avenir Heavy"/>
        <a:ea typeface="Avenir Heavy"/>
        <a:cs typeface="Avenir Heavy"/>
      </a:majorFont>
      <a:minorFont>
        <a:latin typeface="Montserrat-Regular"/>
        <a:ea typeface="Montserrat-Regular"/>
        <a:cs typeface="Montserrat-Regular"/>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2700" dist="12700" dir="5400000" rotWithShape="0">
              <a:srgbClr val="000000">
                <a:alpha val="50000"/>
              </a:srgbClr>
            </a:outerShdw>
          </a:effectLst>
        </a:effectStyle>
        <a:effectStyle>
          <a:effectLst>
            <a:outerShdw blurRad="25400" rotWithShape="0">
              <a:srgbClr val="000000">
                <a:alpha val="50000"/>
              </a:srgbClr>
            </a:outerShdw>
          </a:effectLst>
        </a:effectStyle>
        <a:effectStyle>
          <a:effectLst>
            <a:outerShdw blurRad="12700" dist="127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3175" cap="flat">
          <a:noFill/>
          <a:miter lim="400000"/>
        </a:ln>
        <a:effectLst>
          <a:outerShdw blurRad="12700" dist="12700" dir="5400000" rotWithShape="0">
            <a:srgbClr val="000000">
              <a:alpha val="50000"/>
            </a:srgbClr>
          </a:outerShdw>
        </a:effectLst>
        <a:sp3d/>
      </a:spPr>
      <a:bodyPr rot="0" spcFirstLastPara="1" vertOverflow="overflow" horzOverflow="overflow" vert="horz" wrap="square" lIns="38100" tIns="38100" rIns="38100" bIns="381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8100" tIns="38100" rIns="38100" bIns="38100" numCol="1" spcCol="38100" rtlCol="0" anchor="ctr">
        <a:spAutoFit/>
      </a:bodyPr>
      <a:lstStyle>
        <a:defPPr marL="0" marR="0" indent="0" algn="l" defTabSz="82550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717175"/>
            </a:solidFill>
            <a:effectLst/>
            <a:uFillTx/>
            <a:latin typeface="Avenir Book"/>
            <a:ea typeface="Avenir Book"/>
            <a:cs typeface="Avenir Book"/>
            <a:sym typeface="Avenir Boo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Avenir Heavy"/>
        <a:ea typeface="Avenir Heavy"/>
        <a:cs typeface="Avenir Heavy"/>
      </a:majorFont>
      <a:minorFont>
        <a:latin typeface="Montserrat-Regular"/>
        <a:ea typeface="Montserrat-Regular"/>
        <a:cs typeface="Montserrat-Regular"/>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2700" dist="12700" dir="5400000" rotWithShape="0">
              <a:srgbClr val="000000">
                <a:alpha val="50000"/>
              </a:srgbClr>
            </a:outerShdw>
          </a:effectLst>
        </a:effectStyle>
        <a:effectStyle>
          <a:effectLst>
            <a:outerShdw blurRad="25400" rotWithShape="0">
              <a:srgbClr val="000000">
                <a:alpha val="50000"/>
              </a:srgbClr>
            </a:outerShdw>
          </a:effectLst>
        </a:effectStyle>
        <a:effectStyle>
          <a:effectLst>
            <a:outerShdw blurRad="12700" dist="127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3175" cap="flat">
          <a:noFill/>
          <a:miter lim="400000"/>
        </a:ln>
        <a:effectLst>
          <a:outerShdw blurRad="12700" dist="12700" dir="5400000" rotWithShape="0">
            <a:srgbClr val="000000">
              <a:alpha val="50000"/>
            </a:srgbClr>
          </a:outerShdw>
        </a:effectLst>
        <a:sp3d/>
      </a:spPr>
      <a:bodyPr rot="0" spcFirstLastPara="1" vertOverflow="overflow" horzOverflow="overflow" vert="horz" wrap="square" lIns="38100" tIns="38100" rIns="38100" bIns="381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8100" tIns="38100" rIns="38100" bIns="38100" numCol="1" spcCol="38100" rtlCol="0" anchor="ctr">
        <a:spAutoFit/>
      </a:bodyPr>
      <a:lstStyle>
        <a:defPPr marL="0" marR="0" indent="0" algn="l" defTabSz="825500" rtl="0" fontAlgn="auto" latinLnBrk="0" hangingPunct="0">
          <a:lnSpc>
            <a:spcPct val="100000"/>
          </a:lnSpc>
          <a:spcBef>
            <a:spcPts val="0"/>
          </a:spcBef>
          <a:spcAft>
            <a:spcPts val="0"/>
          </a:spcAft>
          <a:buClrTx/>
          <a:buSzTx/>
          <a:buFontTx/>
          <a:buNone/>
          <a:tabLst/>
          <a:defRPr kumimoji="0" sz="2500" b="0" i="0" u="none" strike="noStrike" cap="none" spc="0" normalizeH="0" baseline="0">
            <a:ln>
              <a:noFill/>
            </a:ln>
            <a:solidFill>
              <a:srgbClr val="717175"/>
            </a:solidFill>
            <a:effectLst/>
            <a:uFillTx/>
            <a:latin typeface="Avenir Book"/>
            <a:ea typeface="Avenir Book"/>
            <a:cs typeface="Avenir Book"/>
            <a:sym typeface="Avenir Book"/>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21</TotalTime>
  <Words>2992</Words>
  <Application>Microsoft Office PowerPoint</Application>
  <PresentationFormat>Произвольный</PresentationFormat>
  <Paragraphs>160</Paragraphs>
  <Slides>24</Slides>
  <Notes>1</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24</vt:i4>
      </vt:variant>
    </vt:vector>
  </HeadingPairs>
  <TitlesOfParts>
    <vt:vector size="34" baseType="lpstr">
      <vt:lpstr>Avenir Book</vt:lpstr>
      <vt:lpstr>Avenir Heavy</vt:lpstr>
      <vt:lpstr>Bebas</vt:lpstr>
      <vt:lpstr>Calibri</vt:lpstr>
      <vt:lpstr>Helvetica Light</vt:lpstr>
      <vt:lpstr>Helvetica Neue</vt:lpstr>
      <vt:lpstr>Montserrat-SemiBold</vt:lpstr>
      <vt:lpstr>Open Sans Light</vt:lpstr>
      <vt:lpstr>Roboto Regular</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cp:lastModifiedBy>Anastasiya Ladoshkina</cp:lastModifiedBy>
  <cp:revision>5</cp:revision>
  <dcterms:modified xsi:type="dcterms:W3CDTF">2016-07-06T12:34:02Z</dcterms:modified>
</cp:coreProperties>
</file>