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56" r:id="rId3"/>
    <p:sldId id="258" r:id="rId4"/>
    <p:sldId id="257" r:id="rId5"/>
    <p:sldId id="259" r:id="rId6"/>
    <p:sldId id="260" r:id="rId7"/>
    <p:sldId id="261" r:id="rId8"/>
    <p:sldId id="266" r:id="rId9"/>
    <p:sldId id="262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CC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ECA97-8EB7-4ACB-9EC7-68CE240B91D1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4512-CB9F-4570-8605-DEEB3CC51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0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9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0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7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9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1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8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6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3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5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15.jp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microsoft.com/office/2007/relationships/hdphoto" Target="../media/hdphoto2.wdp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3.png"/><Relationship Id="rId10" Type="http://schemas.openxmlformats.org/officeDocument/2006/relationships/image" Target="../media/image17.jpe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microsoft.com/office/2007/relationships/media" Target="../media/media3.mp3"/><Relationship Id="rId21" Type="http://schemas.openxmlformats.org/officeDocument/2006/relationships/image" Target="../media/image13.png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jpg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14.jp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15.jp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16.jpe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1.jpe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microsoft.com/office/2007/relationships/hdphoto" Target="../media/hdphoto2.wdp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3.png"/><Relationship Id="rId10" Type="http://schemas.openxmlformats.org/officeDocument/2006/relationships/image" Target="../media/image17.jpe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14.jp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KẸO CHO ẾCH </a:t>
            </a:r>
            <a:r>
              <a:rPr lang="en-US" sz="7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7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67099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35214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94095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508861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508861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0098" y="555715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</a:t>
            </a:r>
            <a:r>
              <a:rPr lang="en-US" sz="3600" dirty="0" smtClean="0">
                <a:solidFill>
                  <a:srgbClr val="008000"/>
                </a:solidFill>
              </a:rPr>
              <a:t>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099" y="4348667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823391"/>
            <a:ext cx="183163" cy="199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199743"/>
            <a:ext cx="1448707" cy="14487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788556"/>
            <a:ext cx="868494" cy="8794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4936217"/>
            <a:ext cx="1831582" cy="18315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4936217"/>
            <a:ext cx="1831582" cy="1831582"/>
          </a:xfrm>
          <a:prstGeom prst="rect">
            <a:avLst/>
          </a:prstGeom>
        </p:spPr>
      </p:pic>
      <p:pic>
        <p:nvPicPr>
          <p:cNvPr id="26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A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D.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6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34" name="Rounded Rectangle 3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1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Explosion 2 61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62" grpId="0" animBg="1"/>
      <p:bldP spid="6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A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D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A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D.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  <a:r>
              <a:rPr lang="en-US" sz="3600" dirty="0" smtClean="0">
                <a:solidFill>
                  <a:srgbClr val="008000"/>
                </a:solidFill>
              </a:rPr>
              <a:t>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37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A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D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Explosion 2 6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61" grpId="0" animBg="1"/>
      <p:bldP spid="6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93769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08544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67425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482191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482191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0098" y="555715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</a:t>
            </a:r>
            <a:r>
              <a:rPr lang="en-US" sz="3600" dirty="0" smtClean="0">
                <a:solidFill>
                  <a:srgbClr val="008000"/>
                </a:solidFill>
              </a:rPr>
              <a:t>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099" y="4348667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</a:t>
            </a:r>
            <a:r>
              <a:rPr lang="en-US" sz="3600" dirty="0" smtClean="0">
                <a:solidFill>
                  <a:srgbClr val="008000"/>
                </a:solidFill>
              </a:rPr>
              <a:t>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3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A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D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0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1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3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Explosion 2 53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5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6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  <p:bldP spid="54" grpId="0" animBg="1"/>
      <p:bldP spid="5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A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D. </a:t>
            </a:r>
            <a:r>
              <a:rPr lang="en-US" sz="3600" dirty="0" err="1" smtClean="0">
                <a:solidFill>
                  <a:srgbClr val="008000"/>
                </a:solidFill>
              </a:rPr>
              <a:t>Đúng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C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B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8000"/>
                </a:solidFill>
              </a:rPr>
              <a:t>Thầy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cô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điền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câu</a:t>
            </a:r>
            <a:r>
              <a:rPr lang="en-US" sz="40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</a:rPr>
              <a:t>hỏi</a:t>
            </a:r>
            <a:r>
              <a:rPr lang="en-US" sz="4000" dirty="0" smtClean="0">
                <a:solidFill>
                  <a:srgbClr val="008000"/>
                </a:solidFill>
              </a:rPr>
              <a:t> ở </a:t>
            </a:r>
            <a:r>
              <a:rPr lang="en-US" sz="4000" dirty="0" err="1" smtClean="0">
                <a:solidFill>
                  <a:srgbClr val="008000"/>
                </a:solidFill>
              </a:rPr>
              <a:t>đây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186</Words>
  <PresentationFormat>Widescreen</PresentationFormat>
  <Paragraphs>72</Paragraphs>
  <Slides>11</Slides>
  <Notes>1</Notes>
  <HiddenSlides>0</HiddenSlides>
  <MMClips>61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2018-04-03T09:21:02Z</dcterms:created>
  <dcterms:modified xsi:type="dcterms:W3CDTF">2018-04-08T00:58:23Z</dcterms:modified>
</cp:coreProperties>
</file>