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8" r:id="rId6"/>
    <p:sldId id="264" r:id="rId7"/>
    <p:sldId id="267" r:id="rId8"/>
    <p:sldId id="265" r:id="rId9"/>
    <p:sldId id="266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5E44-E3FE-424E-A759-AA5F2E2A552F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B8F9-9269-4DB1-BF4F-866E1DE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1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5E44-E3FE-424E-A759-AA5F2E2A552F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B8F9-9269-4DB1-BF4F-866E1DE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0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5E44-E3FE-424E-A759-AA5F2E2A552F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B8F9-9269-4DB1-BF4F-866E1DE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5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5E44-E3FE-424E-A759-AA5F2E2A552F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B8F9-9269-4DB1-BF4F-866E1DE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5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5E44-E3FE-424E-A759-AA5F2E2A552F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B8F9-9269-4DB1-BF4F-866E1DE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5E44-E3FE-424E-A759-AA5F2E2A552F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B8F9-9269-4DB1-BF4F-866E1DE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8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5E44-E3FE-424E-A759-AA5F2E2A552F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B8F9-9269-4DB1-BF4F-866E1DE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2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5E44-E3FE-424E-A759-AA5F2E2A552F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B8F9-9269-4DB1-BF4F-866E1DE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9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5E44-E3FE-424E-A759-AA5F2E2A552F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B8F9-9269-4DB1-BF4F-866E1DE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5E44-E3FE-424E-A759-AA5F2E2A552F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B8F9-9269-4DB1-BF4F-866E1DE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1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5E44-E3FE-424E-A759-AA5F2E2A552F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B8F9-9269-4DB1-BF4F-866E1DE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85E44-E3FE-424E-A759-AA5F2E2A552F}" type="datetimeFigureOut">
              <a:rPr lang="en-US" smtClean="0"/>
              <a:t>25/10/2021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0B8F9-9269-4DB1-BF4F-866E1DEE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7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3798" y="946624"/>
            <a:ext cx="76444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THỜI KÌ NGUYÊN THỦY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456" y="2047219"/>
            <a:ext cx="1030217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</a:p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BIẾN TỪ XÃ HỘI NGUYÊN THỦY</a:t>
            </a:r>
          </a:p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SANG XÃ HỘI CÓ GIAI CẤP</a:t>
            </a:r>
          </a:p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1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08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976" y="743102"/>
            <a:ext cx="834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67" y="1660143"/>
            <a:ext cx="10261600" cy="48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08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26" y="637208"/>
            <a:ext cx="2723357" cy="5463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009" y="575734"/>
            <a:ext cx="3829050" cy="2793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009" y="3482007"/>
            <a:ext cx="3762375" cy="2358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10" y="5840676"/>
            <a:ext cx="3762374" cy="3732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7111" y="1453602"/>
            <a:ext cx="43349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tay,rìu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76" y="925689"/>
            <a:ext cx="10837335" cy="5723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531" y="295921"/>
            <a:ext cx="834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1376" y="1115062"/>
            <a:ext cx="891825" cy="5143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22488" y="4605867"/>
            <a:ext cx="3646311" cy="165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874000" y="4516760"/>
            <a:ext cx="3544711" cy="1659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9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08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89" y="1219201"/>
            <a:ext cx="10419643" cy="5113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531" y="295921"/>
            <a:ext cx="834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84800" y="3482007"/>
            <a:ext cx="440267" cy="2433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715020" y="1840089"/>
            <a:ext cx="428980" cy="259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715020" y="1840089"/>
            <a:ext cx="451558" cy="259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2045" y="2890391"/>
            <a:ext cx="4120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0133" y="2146180"/>
            <a:ext cx="47300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SỰ XUẤT HIỆN CỦA CÔNG CỤ LAO ĐỘNG BẰNG KIM LOẠI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3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08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0844" y="53008"/>
            <a:ext cx="106341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</a:p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BIẾN TỪ XÃ HỘI NGUYÊN THỦY</a:t>
            </a:r>
          </a:p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SANG XÃ HỘI CÓ GIAI CẤP</a:t>
            </a:r>
          </a:p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221" y="1894568"/>
            <a:ext cx="834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799" y="2506082"/>
            <a:ext cx="7766756" cy="435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2" y="719667"/>
            <a:ext cx="9053689" cy="54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388" y="907881"/>
            <a:ext cx="6592220" cy="2400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046" y="3840072"/>
            <a:ext cx="6296904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68" y="365125"/>
            <a:ext cx="7908312" cy="2838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68" y="3370352"/>
            <a:ext cx="7908312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844" y="365125"/>
            <a:ext cx="8918222" cy="43236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35111" y="536222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50" y="365125"/>
            <a:ext cx="7436100" cy="3617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822" y="4458030"/>
            <a:ext cx="6039556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90" y="146755"/>
            <a:ext cx="7947377" cy="2856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690" y="3367968"/>
            <a:ext cx="7947377" cy="313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178</Words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2021-10-16T12:31:27Z</dcterms:created>
  <dcterms:modified xsi:type="dcterms:W3CDTF">2021-10-25T02:40:38Z</dcterms:modified>
</cp:coreProperties>
</file>