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96" r:id="rId2"/>
    <p:sldId id="297" r:id="rId3"/>
    <p:sldId id="286" r:id="rId4"/>
    <p:sldId id="285" r:id="rId5"/>
    <p:sldId id="272" r:id="rId6"/>
    <p:sldId id="262" r:id="rId7"/>
    <p:sldId id="263" r:id="rId8"/>
    <p:sldId id="287" r:id="rId9"/>
    <p:sldId id="288" r:id="rId10"/>
    <p:sldId id="268" r:id="rId11"/>
    <p:sldId id="298" r:id="rId12"/>
    <p:sldId id="291" r:id="rId13"/>
    <p:sldId id="294" r:id="rId14"/>
    <p:sldId id="300" r:id="rId15"/>
    <p:sldId id="292" r:id="rId16"/>
    <p:sldId id="299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9692" autoAdjust="0"/>
  </p:normalViewPr>
  <p:slideViewPr>
    <p:cSldViewPr snapToGrid="0">
      <p:cViewPr varScale="1">
        <p:scale>
          <a:sx n="82" d="100"/>
          <a:sy n="82" d="100"/>
        </p:scale>
        <p:origin x="8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813828-ABAA-46DF-B206-1A9A807ECDAB}" type="datetimeFigureOut">
              <a:rPr lang="en-US"/>
              <a:pPr>
                <a:defRPr/>
              </a:pPr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C8AECA-22CD-420D-B757-11E36CB24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Chạm vào chú chim để quay trở lại.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493F8E-4DB4-4793-BA15-73B05FA3513B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54212C3-4A1E-4BF6-A245-E86DD0CD7F99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7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6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554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057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551"/>
      </p:ext>
    </p:extLst>
  </p:cSld>
  <p:clrMapOvr>
    <a:masterClrMapping/>
  </p:clrMapOvr>
  <p:transition spd="slow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9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460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871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86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042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35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191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5195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8.xm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12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11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audio" Target="../media/audio1.wav"/><Relationship Id="rId10" Type="http://schemas.openxmlformats.org/officeDocument/2006/relationships/image" Target="../media/image18.png"/><Relationship Id="rId19" Type="http://schemas.openxmlformats.org/officeDocument/2006/relationships/slide" Target="slide15.xml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4" name="5cd2f624bc9c0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4138" y="35512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788"/>
            <a:ext cx="103346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24450" y="124777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24250" y="2400300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24425" y="345757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72125" y="239077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7375" y="2914650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28975" y="292417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553575" y="292417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57300" y="3448050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734050" y="185737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81775" y="3448050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81250" y="4010025"/>
            <a:ext cx="1047750" cy="95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4837113"/>
            <a:ext cx="155098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09575"/>
            <a:ext cx="103346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tar: 6 Points 3">
            <a:extLst/>
          </p:cNvPr>
          <p:cNvSpPr/>
          <p:nvPr/>
        </p:nvSpPr>
        <p:spPr>
          <a:xfrm>
            <a:off x="955675" y="963613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" name="Star: 6 Points 3">
            <a:extLst/>
          </p:cNvPr>
          <p:cNvSpPr/>
          <p:nvPr/>
        </p:nvSpPr>
        <p:spPr>
          <a:xfrm>
            <a:off x="955675" y="1557338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7" name="Star: 6 Points 3">
            <a:extLst/>
          </p:cNvPr>
          <p:cNvSpPr/>
          <p:nvPr/>
        </p:nvSpPr>
        <p:spPr>
          <a:xfrm>
            <a:off x="8645525" y="1311275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8" name="Star: 6 Points 3">
            <a:extLst/>
          </p:cNvPr>
          <p:cNvSpPr/>
          <p:nvPr/>
        </p:nvSpPr>
        <p:spPr>
          <a:xfrm flipH="1">
            <a:off x="3975100" y="2459038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9" name="Star: 6 Points 3">
            <a:extLst/>
          </p:cNvPr>
          <p:cNvSpPr/>
          <p:nvPr/>
        </p:nvSpPr>
        <p:spPr>
          <a:xfrm>
            <a:off x="2170113" y="2973388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" name="Star: 6 Points 3">
            <a:extLst/>
          </p:cNvPr>
          <p:cNvSpPr/>
          <p:nvPr/>
        </p:nvSpPr>
        <p:spPr>
          <a:xfrm>
            <a:off x="7766050" y="3017838"/>
            <a:ext cx="419100" cy="51435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dirty="0" smtClean="0">
                <a:latin typeface=".VnAvant" panose="020B7200000000000000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4837113"/>
            <a:ext cx="1550987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1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1536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4788"/>
            <a:ext cx="10334625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219200"/>
            <a:ext cx="104203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38400" y="489585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1250" y="4025900"/>
            <a:ext cx="51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857375"/>
            <a:ext cx="1106805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419600" y="3028950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  <a:latin typeface=".VnAvant" panose="020B7200000000000000" pitchFamily="34" charset="0"/>
              </a:rPr>
              <a:t>ngh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5" name="Rectangle 4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>
            <a:extLst/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435226" y="2176216"/>
            <a:ext cx="9223374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7488" y="2813050"/>
            <a:ext cx="841375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300" b="1">
                <a:solidFill>
                  <a:srgbClr val="0000FF"/>
                </a:solidFill>
                <a:latin typeface="HP001 4 hàng" panose="020B0603050302020204" pitchFamily="34" charset="0"/>
              </a:rPr>
              <a:t>Bác chó nằm nghếch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70150" y="4024313"/>
            <a:ext cx="9188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mõm</a:t>
            </a:r>
            <a:r>
              <a:rPr lang="en-US" alt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trên</a:t>
            </a:r>
            <a:r>
              <a:rPr lang="en-US" alt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sân</a:t>
            </a:r>
            <a:r>
              <a:rPr lang="en-US" alt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tắm</a:t>
            </a:r>
            <a:r>
              <a:rPr lang="en-US" altLang="en-US" sz="6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60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nắng</a:t>
            </a:r>
            <a:endParaRPr lang="en-US" altLang="en-US" sz="62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pic>
        <p:nvPicPr>
          <p:cNvPr id="18440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96913"/>
            <a:ext cx="1725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Box 1"/>
          <p:cNvSpPr txBox="1">
            <a:spLocks noChangeArrowheads="1"/>
          </p:cNvSpPr>
          <p:nvPr/>
        </p:nvSpPr>
        <p:spPr bwMode="auto">
          <a:xfrm>
            <a:off x="762000" y="365125"/>
            <a:ext cx="9963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>
                <a:latin typeface=".VnAvant" panose="020B7200000000000000" pitchFamily="34" charset="0"/>
              </a:rPr>
              <a:t>TËp chÐp : B¸c chã n»m nghÕch mâm trªn s©n t¾m n¾ng</a:t>
            </a:r>
            <a:r>
              <a:rPr lang="en-US" altLang="en-US">
                <a:latin typeface=".VnAvant" panose="020B7200000000000000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382965">
            <a:off x="3086101" y="3186409"/>
            <a:ext cx="522203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HEN GAP LAI</a:t>
            </a:r>
          </a:p>
        </p:txBody>
      </p: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536733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09650"/>
            <a:ext cx="9628187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pic>
        <p:nvPicPr>
          <p:cNvPr id="4099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r="7954"/>
          <a:stretch>
            <a:fillRect/>
          </a:stretch>
        </p:blipFill>
        <p:spPr bwMode="auto">
          <a:xfrm>
            <a:off x="-38100" y="0"/>
            <a:ext cx="12230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/>
          <p:nvPr/>
        </p:nvSpPr>
        <p:spPr>
          <a:xfrm>
            <a:off x="3514725" y="1323975"/>
            <a:ext cx="7000875" cy="2105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.VnAvant" panose="020B7200000000000000" pitchFamily="34" charset="0"/>
              </a:rPr>
              <a:t>t.13</a:t>
            </a:r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101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222500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400300" y="230188"/>
            <a:ext cx="7696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    ngày   tháng   năm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3200" b="1">
                <a:solidFill>
                  <a:srgbClr val="0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 Việt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89275" y="1652588"/>
            <a:ext cx="2330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99: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850"/>
            <a:ext cx="11987213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04788"/>
            <a:ext cx="117348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83978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1306513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8" y="2439988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498725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2995613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63" y="2995613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3565525"/>
            <a:ext cx="1524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776538" y="839788"/>
            <a:ext cx="133350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H="1">
            <a:off x="7569200" y="13700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H="1">
            <a:off x="5164138" y="201295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H="1">
            <a:off x="10617200" y="1878013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H="1">
            <a:off x="2698750" y="243998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9825038" y="2492375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H="1">
            <a:off x="6191250" y="3043238"/>
            <a:ext cx="131763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9688513" y="2978150"/>
            <a:ext cx="131762" cy="561975"/>
          </a:xfrm>
          <a:prstGeom prst="line">
            <a:avLst/>
          </a:prstGeom>
          <a:noFill/>
          <a:ln w="19050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7375" y="3327005"/>
            <a:ext cx="673381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/>
                <a:cs typeface="+mn-cs"/>
              </a:rPr>
              <a:t>GIẢI CỨU NHỮNG CHÚ CHIM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1692275"/>
            <a:ext cx="22288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75" y="2049463"/>
            <a:ext cx="15541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313" y="3108325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2974975"/>
            <a:ext cx="127476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350" y="1468438"/>
            <a:ext cx="1030288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006475"/>
            <a:ext cx="8350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50875"/>
            <a:ext cx="78740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1171575"/>
            <a:ext cx="76517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439988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1763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2352675"/>
            <a:ext cx="1654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614363"/>
            <a:ext cx="12985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13" y="282575"/>
            <a:ext cx="14303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001713"/>
            <a:ext cx="129857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-44450"/>
            <a:ext cx="12985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63" y="0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21" name="Oval 20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2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2" name="Oval 21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3" name="Oval 22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FFFFFF"/>
                </a:solidFill>
              </a:rPr>
              <a:t>6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741363" y="0"/>
            <a:ext cx="10469562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781050" y="5619750"/>
            <a:ext cx="1089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C00000"/>
                </a:solidFill>
                <a:latin typeface=".VnAvant" panose="020B7200000000000000" pitchFamily="34" charset="0"/>
              </a:rPr>
              <a:t>Tîp : h¸ miÖng ®íp rÊt nhanh</a:t>
            </a:r>
            <a:endParaRPr lang="en-US" altLang="en-US" sz="3200">
              <a:latin typeface=".VnAvant" panose="020B7200000000000000" pitchFamily="34" charset="0"/>
            </a:endParaRPr>
          </a:p>
        </p:txBody>
      </p:sp>
      <p:pic>
        <p:nvPicPr>
          <p:cNvPr id="1126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642938"/>
            <a:ext cx="8255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6">
            <a:hlinkClick r:id="rId3" action="ppaction://hlinksldjump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239838"/>
            <a:ext cx="790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/>
          </p:cNvPr>
          <p:cNvSpPr/>
          <p:nvPr/>
        </p:nvSpPr>
        <p:spPr>
          <a:xfrm>
            <a:off x="0" y="-161925"/>
            <a:ext cx="115157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781050" y="5619750"/>
            <a:ext cx="1089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C00000"/>
                </a:solidFill>
                <a:latin typeface=".VnAvant" panose="020B7200000000000000" pitchFamily="34" charset="0"/>
              </a:rPr>
              <a:t>H¹ch s¸ch :b¾t bÎ ®ßi hái ®Î lµm khã dÔ</a:t>
            </a:r>
            <a:r>
              <a:rPr lang="en-US" altLang="en-US" sz="3200">
                <a:latin typeface=".VnAvant" panose="020B7200000000000000" pitchFamily="34" charset="0"/>
              </a:rPr>
              <a:t>.</a:t>
            </a:r>
          </a:p>
        </p:txBody>
      </p:sp>
      <p:pic>
        <p:nvPicPr>
          <p:cNvPr id="12292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50" y="161925"/>
            <a:ext cx="135572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Công an không được dọa nạt, hạch sách người dân - Pháp luậ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1071563"/>
            <a:ext cx="6286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105</Words>
  <Application>Microsoft Office PowerPoint</Application>
  <PresentationFormat>Widescreen</PresentationFormat>
  <Paragraphs>32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 Light</vt:lpstr>
      <vt:lpstr>Calibri</vt:lpstr>
      <vt:lpstr>HP001 4 hàng</vt:lpstr>
      <vt:lpstr>字魂17号-萌趣果冻体</vt:lpstr>
      <vt:lpstr>Times New Roman</vt:lpstr>
      <vt:lpstr>UTM Avo</vt:lpstr>
      <vt:lpstr>.VnAvant</vt:lpstr>
      <vt:lpstr>.VnTime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2020-03-31T07:48:00Z</dcterms:created>
  <dcterms:modified xsi:type="dcterms:W3CDTF">2021-01-19T12:04:57Z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