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66" r:id="rId4"/>
    <p:sldId id="256" r:id="rId5"/>
    <p:sldId id="257" r:id="rId6"/>
    <p:sldId id="260" r:id="rId7"/>
    <p:sldId id="261" r:id="rId8"/>
    <p:sldId id="272" r:id="rId9"/>
    <p:sldId id="269" r:id="rId10"/>
    <p:sldId id="270" r:id="rId11"/>
    <p:sldId id="273" r:id="rId12"/>
    <p:sldId id="274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262" r:id="rId21"/>
    <p:sldId id="263" r:id="rId22"/>
    <p:sldId id="268" r:id="rId23"/>
    <p:sldId id="267" r:id="rId24"/>
    <p:sldId id="271" r:id="rId25"/>
  </p:sldIdLst>
  <p:sldSz cx="12192000" cy="6858000"/>
  <p:notesSz cx="6858000" cy="9144000"/>
  <p:embeddedFontLst>
    <p:embeddedFont>
      <p:font typeface="Bebas Neue" panose="020B0606020202050201" pitchFamily="34" charset="0"/>
      <p:regular r:id="rId27"/>
    </p:embeddedFont>
    <p:embeddedFont>
      <p:font typeface="Cambria Math" panose="02040503050406030204" pitchFamily="18" charset="0"/>
      <p:regular r:id="rId28"/>
    </p:embeddedFont>
    <p:embeddedFont>
      <p:font typeface="Hind" panose="02000000000000000000" pitchFamily="2" charset="0"/>
      <p:regular r:id="rId29"/>
      <p:bold r:id="rId30"/>
    </p:embeddedFont>
    <p:embeddedFont>
      <p:font typeface="Patrick Hand" panose="00000500000000000000" pitchFamily="2" charset="0"/>
      <p:regular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9" autoAdjust="0"/>
    <p:restoredTop sz="94687"/>
  </p:normalViewPr>
  <p:slideViewPr>
    <p:cSldViewPr snapToGrid="0">
      <p:cViewPr varScale="1">
        <p:scale>
          <a:sx n="104" d="100"/>
          <a:sy n="104" d="100"/>
        </p:scale>
        <p:origin x="2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vào các bông hoa để đến câu hỏi.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Trả lời xong bấm vào next để tiếp tục bài giảng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9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để chọn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quay về để tiếp tục chọn các câu hỏi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50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để chọn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quay về để tiếp tục chọn các câu hỏi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34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để chọn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quay về để tiếp tục chọn các câu hỏi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6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để chọn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quay về để tiếp tục chọn các câu hỏi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58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để chọn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quay về để tiếp tục chọn các câu hỏi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27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78800" y="1382523"/>
            <a:ext cx="7452800" cy="2907200"/>
          </a:xfrm>
          <a:prstGeom prst="rect">
            <a:avLst/>
          </a:prstGeom>
          <a:noFill/>
        </p:spPr>
        <p:txBody>
          <a:bodyPr spcFirstLastPara="1" wrap="square" lIns="166759" tIns="166759" rIns="166759" bIns="166759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334"/>
            </a:lvl1pPr>
            <a:lvl2pPr lvl="1" algn="ctr">
              <a:spcBef>
                <a:spcPts val="243"/>
              </a:spcBef>
              <a:spcAft>
                <a:spcPts val="0"/>
              </a:spcAft>
              <a:buSzPts val="5200"/>
              <a:buNone/>
              <a:defRPr sz="63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3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3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3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3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3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3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3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78934" y="4154767"/>
            <a:ext cx="7452800" cy="5460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491867" y="2"/>
            <a:ext cx="3749827" cy="6883933"/>
            <a:chOff x="6368900" y="0"/>
            <a:chExt cx="2812370" cy="5162950"/>
          </a:xfrm>
        </p:grpSpPr>
        <p:sp>
          <p:nvSpPr>
            <p:cNvPr id="12" name="Google Shape;12;p2"/>
            <p:cNvSpPr/>
            <p:nvPr/>
          </p:nvSpPr>
          <p:spPr>
            <a:xfrm>
              <a:off x="6368900" y="0"/>
              <a:ext cx="2806463" cy="5162950"/>
            </a:xfrm>
            <a:custGeom>
              <a:avLst/>
              <a:gdLst/>
              <a:ahLst/>
              <a:cxnLst/>
              <a:rect l="l" t="t" r="r" b="b"/>
              <a:pathLst>
                <a:path w="139625" h="206518" extrusionOk="0">
                  <a:moveTo>
                    <a:pt x="0" y="0"/>
                  </a:moveTo>
                  <a:lnTo>
                    <a:pt x="139625" y="389"/>
                  </a:lnTo>
                  <a:lnTo>
                    <a:pt x="139236" y="206518"/>
                  </a:lnTo>
                  <a:lnTo>
                    <a:pt x="71546" y="205778"/>
                  </a:lnTo>
                  <a:close/>
                </a:path>
              </a:pathLst>
            </a:custGeom>
            <a:solidFill>
              <a:srgbClr val="B1B9E6">
                <a:alpha val="30950"/>
              </a:srgbClr>
            </a:solidFill>
            <a:ln>
              <a:noFill/>
            </a:ln>
          </p:spPr>
        </p:sp>
        <p:grpSp>
          <p:nvGrpSpPr>
            <p:cNvPr id="13" name="Google Shape;13;p2"/>
            <p:cNvGrpSpPr/>
            <p:nvPr/>
          </p:nvGrpSpPr>
          <p:grpSpPr>
            <a:xfrm>
              <a:off x="6409225" y="0"/>
              <a:ext cx="2772045" cy="5143502"/>
              <a:chOff x="6409225" y="0"/>
              <a:chExt cx="2772045" cy="5143502"/>
            </a:xfrm>
          </p:grpSpPr>
          <p:cxnSp>
            <p:nvCxnSpPr>
              <p:cNvPr id="14" name="Google Shape;14;p2"/>
              <p:cNvCxnSpPr/>
              <p:nvPr/>
            </p:nvCxnSpPr>
            <p:spPr>
              <a:xfrm>
                <a:off x="6718570" y="1209275"/>
                <a:ext cx="2462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6871289" y="1754250"/>
                <a:ext cx="23079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7024008" y="2299225"/>
                <a:ext cx="2155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7176726" y="2844200"/>
                <a:ext cx="2002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7329447" y="3389150"/>
                <a:ext cx="1850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7482163" y="3934125"/>
                <a:ext cx="1697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7636859" y="4479100"/>
                <a:ext cx="15429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7787800" y="5024075"/>
                <a:ext cx="13914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566925" y="664300"/>
                <a:ext cx="2614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409225" y="119325"/>
                <a:ext cx="2770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 rot="5400000">
                <a:off x="5342616" y="2571752"/>
                <a:ext cx="5143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 rot="5400000">
                <a:off x="5632100" y="1737300"/>
                <a:ext cx="34746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824425" y="0"/>
                <a:ext cx="0" cy="16284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 rot="5400000">
                <a:off x="5887589" y="2571752"/>
                <a:ext cx="5143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 rot="5400000">
                <a:off x="6432562" y="2571752"/>
                <a:ext cx="5143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9" name="Google Shape;29;p2"/>
          <p:cNvSpPr/>
          <p:nvPr/>
        </p:nvSpPr>
        <p:spPr>
          <a:xfrm>
            <a:off x="-12100" y="2953833"/>
            <a:ext cx="1385600" cy="3901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30" name="Google Shape;30;p2"/>
          <p:cNvSpPr/>
          <p:nvPr/>
        </p:nvSpPr>
        <p:spPr>
          <a:xfrm rot="-10087101">
            <a:off x="-1179582" y="4154197"/>
            <a:ext cx="2967100" cy="2818988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31" name="Google Shape;31;p2"/>
          <p:cNvSpPr/>
          <p:nvPr/>
        </p:nvSpPr>
        <p:spPr>
          <a:xfrm>
            <a:off x="9758300" y="-7022"/>
            <a:ext cx="2220251" cy="1461167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32" name="Google Shape;32;p2"/>
          <p:cNvSpPr/>
          <p:nvPr/>
        </p:nvSpPr>
        <p:spPr>
          <a:xfrm>
            <a:off x="698693" y="881874"/>
            <a:ext cx="1433094" cy="1755029"/>
          </a:xfrm>
          <a:custGeom>
            <a:avLst/>
            <a:gdLst/>
            <a:ahLst/>
            <a:cxnLst/>
            <a:rect l="l" t="t" r="r" b="b"/>
            <a:pathLst>
              <a:path w="33818" h="41415" extrusionOk="0">
                <a:moveTo>
                  <a:pt x="25840" y="1"/>
                </a:moveTo>
                <a:lnTo>
                  <a:pt x="25840" y="1"/>
                </a:lnTo>
                <a:cubicBezTo>
                  <a:pt x="23244" y="4454"/>
                  <a:pt x="20958" y="8812"/>
                  <a:pt x="18362" y="13218"/>
                </a:cubicBezTo>
                <a:cubicBezTo>
                  <a:pt x="17171" y="10170"/>
                  <a:pt x="16099" y="7336"/>
                  <a:pt x="14980" y="4454"/>
                </a:cubicBezTo>
                <a:cubicBezTo>
                  <a:pt x="14623" y="4740"/>
                  <a:pt x="14671" y="5026"/>
                  <a:pt x="14623" y="5264"/>
                </a:cubicBezTo>
                <a:cubicBezTo>
                  <a:pt x="14051" y="8169"/>
                  <a:pt x="13504" y="11075"/>
                  <a:pt x="12932" y="13980"/>
                </a:cubicBezTo>
                <a:cubicBezTo>
                  <a:pt x="12815" y="14537"/>
                  <a:pt x="12770" y="14761"/>
                  <a:pt x="12541" y="14761"/>
                </a:cubicBezTo>
                <a:cubicBezTo>
                  <a:pt x="12398" y="14761"/>
                  <a:pt x="12184" y="14674"/>
                  <a:pt x="11837" y="14528"/>
                </a:cubicBezTo>
                <a:cubicBezTo>
                  <a:pt x="9503" y="13575"/>
                  <a:pt x="7145" y="12622"/>
                  <a:pt x="4788" y="11646"/>
                </a:cubicBezTo>
                <a:cubicBezTo>
                  <a:pt x="4508" y="11546"/>
                  <a:pt x="4244" y="11362"/>
                  <a:pt x="3928" y="11362"/>
                </a:cubicBezTo>
                <a:cubicBezTo>
                  <a:pt x="3867" y="11362"/>
                  <a:pt x="3805" y="11369"/>
                  <a:pt x="3740" y="11384"/>
                </a:cubicBezTo>
                <a:cubicBezTo>
                  <a:pt x="3763" y="11646"/>
                  <a:pt x="3930" y="11789"/>
                  <a:pt x="4073" y="11979"/>
                </a:cubicBezTo>
                <a:cubicBezTo>
                  <a:pt x="5740" y="14075"/>
                  <a:pt x="7407" y="16195"/>
                  <a:pt x="9074" y="18314"/>
                </a:cubicBezTo>
                <a:cubicBezTo>
                  <a:pt x="9717" y="19148"/>
                  <a:pt x="9717" y="19148"/>
                  <a:pt x="8931" y="19791"/>
                </a:cubicBezTo>
                <a:cubicBezTo>
                  <a:pt x="6240" y="22005"/>
                  <a:pt x="3525" y="24196"/>
                  <a:pt x="858" y="26411"/>
                </a:cubicBezTo>
                <a:cubicBezTo>
                  <a:pt x="549" y="26673"/>
                  <a:pt x="144" y="26840"/>
                  <a:pt x="1" y="27292"/>
                </a:cubicBezTo>
                <a:cubicBezTo>
                  <a:pt x="73" y="27314"/>
                  <a:pt x="143" y="27322"/>
                  <a:pt x="212" y="27322"/>
                </a:cubicBezTo>
                <a:cubicBezTo>
                  <a:pt x="369" y="27322"/>
                  <a:pt x="518" y="27278"/>
                  <a:pt x="668" y="27244"/>
                </a:cubicBezTo>
                <a:cubicBezTo>
                  <a:pt x="3930" y="26482"/>
                  <a:pt x="7169" y="25697"/>
                  <a:pt x="10408" y="24958"/>
                </a:cubicBezTo>
                <a:cubicBezTo>
                  <a:pt x="10651" y="24904"/>
                  <a:pt x="10830" y="24871"/>
                  <a:pt x="10960" y="24871"/>
                </a:cubicBezTo>
                <a:cubicBezTo>
                  <a:pt x="11286" y="24871"/>
                  <a:pt x="11289" y="25082"/>
                  <a:pt x="11170" y="25697"/>
                </a:cubicBezTo>
                <a:cubicBezTo>
                  <a:pt x="10479" y="29483"/>
                  <a:pt x="9789" y="33270"/>
                  <a:pt x="9098" y="37080"/>
                </a:cubicBezTo>
                <a:cubicBezTo>
                  <a:pt x="8836" y="38509"/>
                  <a:pt x="8598" y="39938"/>
                  <a:pt x="8336" y="41366"/>
                </a:cubicBezTo>
                <a:cubicBezTo>
                  <a:pt x="8431" y="41390"/>
                  <a:pt x="8503" y="41414"/>
                  <a:pt x="8574" y="41414"/>
                </a:cubicBezTo>
                <a:cubicBezTo>
                  <a:pt x="11289" y="37437"/>
                  <a:pt x="13980" y="33460"/>
                  <a:pt x="16790" y="29340"/>
                </a:cubicBezTo>
                <a:cubicBezTo>
                  <a:pt x="18671" y="33365"/>
                  <a:pt x="20457" y="37199"/>
                  <a:pt x="22267" y="41057"/>
                </a:cubicBezTo>
                <a:lnTo>
                  <a:pt x="22482" y="40985"/>
                </a:lnTo>
                <a:cubicBezTo>
                  <a:pt x="22482" y="36627"/>
                  <a:pt x="22339" y="32246"/>
                  <a:pt x="22053" y="27792"/>
                </a:cubicBezTo>
                <a:lnTo>
                  <a:pt x="22053" y="27792"/>
                </a:lnTo>
                <a:cubicBezTo>
                  <a:pt x="26078" y="28911"/>
                  <a:pt x="29936" y="30007"/>
                  <a:pt x="33817" y="31079"/>
                </a:cubicBezTo>
                <a:cubicBezTo>
                  <a:pt x="33698" y="30674"/>
                  <a:pt x="33484" y="30412"/>
                  <a:pt x="33270" y="30174"/>
                </a:cubicBezTo>
                <a:cubicBezTo>
                  <a:pt x="30698" y="27411"/>
                  <a:pt x="28102" y="24649"/>
                  <a:pt x="25530" y="21886"/>
                </a:cubicBezTo>
                <a:cubicBezTo>
                  <a:pt x="24839" y="21148"/>
                  <a:pt x="24720" y="21196"/>
                  <a:pt x="25554" y="20410"/>
                </a:cubicBezTo>
                <a:cubicBezTo>
                  <a:pt x="28126" y="18076"/>
                  <a:pt x="30674" y="15695"/>
                  <a:pt x="33246" y="13337"/>
                </a:cubicBezTo>
                <a:cubicBezTo>
                  <a:pt x="33389" y="13194"/>
                  <a:pt x="33651" y="13123"/>
                  <a:pt x="33460" y="12765"/>
                </a:cubicBezTo>
                <a:lnTo>
                  <a:pt x="33460" y="12765"/>
                </a:lnTo>
                <a:cubicBezTo>
                  <a:pt x="31936" y="13099"/>
                  <a:pt x="30412" y="13432"/>
                  <a:pt x="28888" y="13766"/>
                </a:cubicBezTo>
                <a:cubicBezTo>
                  <a:pt x="27126" y="14147"/>
                  <a:pt x="25363" y="14551"/>
                  <a:pt x="23625" y="14932"/>
                </a:cubicBezTo>
                <a:cubicBezTo>
                  <a:pt x="23444" y="14971"/>
                  <a:pt x="23306" y="14994"/>
                  <a:pt x="23204" y="14994"/>
                </a:cubicBezTo>
                <a:cubicBezTo>
                  <a:pt x="22931" y="14994"/>
                  <a:pt x="22912" y="14829"/>
                  <a:pt x="22982" y="14361"/>
                </a:cubicBezTo>
                <a:cubicBezTo>
                  <a:pt x="23006" y="14266"/>
                  <a:pt x="23029" y="14194"/>
                  <a:pt x="23029" y="14123"/>
                </a:cubicBezTo>
                <a:cubicBezTo>
                  <a:pt x="23815" y="10432"/>
                  <a:pt x="24601" y="6740"/>
                  <a:pt x="25363" y="3049"/>
                </a:cubicBezTo>
                <a:cubicBezTo>
                  <a:pt x="25530" y="2120"/>
                  <a:pt x="25863" y="1215"/>
                  <a:pt x="258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33" name="Google Shape;33;p2"/>
          <p:cNvSpPr/>
          <p:nvPr/>
        </p:nvSpPr>
        <p:spPr>
          <a:xfrm>
            <a:off x="5266701" y="2840103"/>
            <a:ext cx="6974667" cy="4019167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9872685"/>
      </p:ext>
    </p:extLst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3"/>
          <p:cNvGrpSpPr/>
          <p:nvPr/>
        </p:nvGrpSpPr>
        <p:grpSpPr>
          <a:xfrm>
            <a:off x="-8433" y="-19664"/>
            <a:ext cx="2980400" cy="6926467"/>
            <a:chOff x="-6325" y="-14750"/>
            <a:chExt cx="2235300" cy="5194850"/>
          </a:xfrm>
        </p:grpSpPr>
        <p:grpSp>
          <p:nvGrpSpPr>
            <p:cNvPr id="36" name="Google Shape;36;p3"/>
            <p:cNvGrpSpPr/>
            <p:nvPr/>
          </p:nvGrpSpPr>
          <p:grpSpPr>
            <a:xfrm>
              <a:off x="-6325" y="-14750"/>
              <a:ext cx="2235300" cy="5158251"/>
              <a:chOff x="-6325" y="-14750"/>
              <a:chExt cx="2235300" cy="5158251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6325" y="-14750"/>
                <a:ext cx="2235300" cy="5158225"/>
              </a:xfrm>
              <a:custGeom>
                <a:avLst/>
                <a:gdLst/>
                <a:ahLst/>
                <a:cxnLst/>
                <a:rect l="l" t="t" r="r" b="b"/>
                <a:pathLst>
                  <a:path w="89412" h="206329" extrusionOk="0">
                    <a:moveTo>
                      <a:pt x="89412" y="206329"/>
                    </a:moveTo>
                    <a:lnTo>
                      <a:pt x="373" y="205940"/>
                    </a:lnTo>
                    <a:lnTo>
                      <a:pt x="0" y="0"/>
                    </a:lnTo>
                    <a:lnTo>
                      <a:pt x="15936" y="253"/>
                    </a:lnTo>
                    <a:close/>
                  </a:path>
                </a:pathLst>
              </a:custGeom>
              <a:solidFill>
                <a:srgbClr val="B1B9E6">
                  <a:alpha val="30950"/>
                </a:srgbClr>
              </a:solidFill>
              <a:ln>
                <a:noFill/>
              </a:ln>
            </p:spPr>
          </p:sp>
          <p:sp>
            <p:nvSpPr>
              <p:cNvPr id="38" name="Google Shape;38;p3"/>
              <p:cNvSpPr/>
              <p:nvPr/>
            </p:nvSpPr>
            <p:spPr>
              <a:xfrm rot="10800000">
                <a:off x="2086169" y="4806169"/>
                <a:ext cx="5339" cy="8359"/>
              </a:xfrm>
              <a:custGeom>
                <a:avLst/>
                <a:gdLst/>
                <a:ahLst/>
                <a:cxnLst/>
                <a:rect l="l" t="t" r="r" b="b"/>
                <a:pathLst>
                  <a:path w="168" h="263" extrusionOk="0">
                    <a:moveTo>
                      <a:pt x="0" y="1"/>
                    </a:moveTo>
                    <a:cubicBezTo>
                      <a:pt x="0" y="120"/>
                      <a:pt x="48" y="215"/>
                      <a:pt x="167" y="263"/>
                    </a:cubicBezTo>
                    <a:cubicBezTo>
                      <a:pt x="167" y="144"/>
                      <a:pt x="120" y="48"/>
                      <a:pt x="0" y="1"/>
                    </a:cubicBezTo>
                    <a:close/>
                  </a:path>
                </a:pathLst>
              </a:custGeom>
              <a:solidFill>
                <a:srgbClr val="4A90CC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33"/>
              </a:p>
            </p:txBody>
          </p:sp>
          <p:cxnSp>
            <p:nvCxnSpPr>
              <p:cNvPr id="39" name="Google Shape;39;p3"/>
              <p:cNvCxnSpPr/>
              <p:nvPr/>
            </p:nvCxnSpPr>
            <p:spPr>
              <a:xfrm rot="10800000">
                <a:off x="88" y="3934225"/>
                <a:ext cx="1956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3"/>
              <p:cNvCxnSpPr/>
              <p:nvPr/>
            </p:nvCxnSpPr>
            <p:spPr>
              <a:xfrm rot="10800000">
                <a:off x="1483" y="3389250"/>
                <a:ext cx="1833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3"/>
              <p:cNvCxnSpPr/>
              <p:nvPr/>
            </p:nvCxnSpPr>
            <p:spPr>
              <a:xfrm rot="10800000">
                <a:off x="1678" y="2844275"/>
                <a:ext cx="1711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 rot="10800000">
                <a:off x="1275" y="2299300"/>
                <a:ext cx="15909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 rot="10800000">
                <a:off x="1468" y="1754350"/>
                <a:ext cx="14694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 rot="10800000">
                <a:off x="1366" y="1209375"/>
                <a:ext cx="1348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 rot="10800000">
                <a:off x="2" y="664400"/>
                <a:ext cx="677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 rot="10800000">
                <a:off x="156" y="119425"/>
                <a:ext cx="6096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 rot="10800000">
                <a:off x="240" y="4479200"/>
                <a:ext cx="2076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 rot="10800000">
                <a:off x="1301" y="5024175"/>
                <a:ext cx="2200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 rot="-5400000">
                <a:off x="-1955350" y="2644051"/>
                <a:ext cx="49989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 rot="-5400000">
                <a:off x="-599025" y="3455401"/>
                <a:ext cx="3376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 rot="-5400000">
                <a:off x="767200" y="4276651"/>
                <a:ext cx="1733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 rot="-5400000">
                <a:off x="2119333" y="5083788"/>
                <a:ext cx="1194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3" name="Google Shape;53;p3"/>
            <p:cNvSpPr/>
            <p:nvPr/>
          </p:nvSpPr>
          <p:spPr>
            <a:xfrm rot="10800000">
              <a:off x="402275" y="4200"/>
              <a:ext cx="1826700" cy="51759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54" name="Google Shape;54;p3"/>
          <p:cNvSpPr/>
          <p:nvPr/>
        </p:nvSpPr>
        <p:spPr>
          <a:xfrm rot="945680">
            <a:off x="9989331" y="-1720911"/>
            <a:ext cx="2498426" cy="2818993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55" name="Google Shape;55;p3"/>
          <p:cNvSpPr/>
          <p:nvPr/>
        </p:nvSpPr>
        <p:spPr>
          <a:xfrm flipH="1">
            <a:off x="10198000" y="2852051"/>
            <a:ext cx="1994000" cy="4006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56" name="Google Shape;56;p3"/>
          <p:cNvSpPr/>
          <p:nvPr/>
        </p:nvSpPr>
        <p:spPr>
          <a:xfrm rot="10800000">
            <a:off x="11" y="-16240"/>
            <a:ext cx="6974667" cy="4019167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3147167" y="3387666"/>
            <a:ext cx="5897600" cy="1295600"/>
          </a:xfrm>
          <a:prstGeom prst="rect">
            <a:avLst/>
          </a:prstGeom>
        </p:spPr>
        <p:txBody>
          <a:bodyPr spcFirstLastPara="1" wrap="square" lIns="166759" tIns="166759" rIns="166759" bIns="166759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title" idx="2" hasCustomPrompt="1"/>
          </p:nvPr>
        </p:nvSpPr>
        <p:spPr>
          <a:xfrm>
            <a:off x="5340768" y="1939617"/>
            <a:ext cx="1510400" cy="1122400"/>
          </a:xfrm>
          <a:prstGeom prst="rect">
            <a:avLst/>
          </a:prstGeom>
        </p:spPr>
        <p:txBody>
          <a:bodyPr spcFirstLastPara="1" wrap="square" lIns="166759" tIns="166759" rIns="166759" bIns="16675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9pPr>
          </a:lstStyle>
          <a:p>
            <a:r>
              <a:t>xx%</a:t>
            </a:r>
          </a:p>
        </p:txBody>
      </p:sp>
      <p:sp>
        <p:nvSpPr>
          <p:cNvPr id="59" name="Google Shape;59;p3"/>
          <p:cNvSpPr txBox="1">
            <a:spLocks noGrp="1"/>
          </p:cNvSpPr>
          <p:nvPr>
            <p:ph type="subTitle" idx="1"/>
          </p:nvPr>
        </p:nvSpPr>
        <p:spPr>
          <a:xfrm>
            <a:off x="3147167" y="4683153"/>
            <a:ext cx="5897600" cy="5208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2833763"/>
      </p:ext>
    </p:extLst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/>
          <p:nvPr/>
        </p:nvSpPr>
        <p:spPr>
          <a:xfrm>
            <a:off x="2" y="6031733"/>
            <a:ext cx="2372000" cy="826400"/>
          </a:xfrm>
          <a:prstGeom prst="rtTriangle">
            <a:avLst/>
          </a:prstGeom>
          <a:solidFill>
            <a:schemeClr val="accent5">
              <a:alpha val="30950"/>
            </a:schemeClr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124" name="Google Shape;124;p6"/>
          <p:cNvSpPr/>
          <p:nvPr/>
        </p:nvSpPr>
        <p:spPr>
          <a:xfrm rot="-5400000" flipH="1">
            <a:off x="9975534" y="-743200"/>
            <a:ext cx="1473200" cy="29596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grpSp>
        <p:nvGrpSpPr>
          <p:cNvPr id="125" name="Google Shape;125;p6"/>
          <p:cNvGrpSpPr/>
          <p:nvPr/>
        </p:nvGrpSpPr>
        <p:grpSpPr>
          <a:xfrm flipH="1">
            <a:off x="-134899" y="6010203"/>
            <a:ext cx="2512734" cy="847819"/>
            <a:chOff x="5948426" y="4470365"/>
            <a:chExt cx="1884550" cy="635864"/>
          </a:xfrm>
        </p:grpSpPr>
        <p:grpSp>
          <p:nvGrpSpPr>
            <p:cNvPr id="126" name="Google Shape;126;p6"/>
            <p:cNvGrpSpPr/>
            <p:nvPr/>
          </p:nvGrpSpPr>
          <p:grpSpPr>
            <a:xfrm rot="5400000">
              <a:off x="6800307" y="4073560"/>
              <a:ext cx="532139" cy="1533200"/>
              <a:chOff x="7509952" y="1311021"/>
              <a:chExt cx="532139" cy="1533200"/>
            </a:xfrm>
          </p:grpSpPr>
          <p:cxnSp>
            <p:nvCxnSpPr>
              <p:cNvPr id="127" name="Google Shape;127;p6"/>
              <p:cNvCxnSpPr/>
              <p:nvPr/>
            </p:nvCxnSpPr>
            <p:spPr>
              <a:xfrm>
                <a:off x="7515844" y="1754271"/>
                <a:ext cx="526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6"/>
              <p:cNvCxnSpPr/>
              <p:nvPr/>
            </p:nvCxnSpPr>
            <p:spPr>
              <a:xfrm>
                <a:off x="7550667" y="2299246"/>
                <a:ext cx="4914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6"/>
              <p:cNvCxnSpPr/>
              <p:nvPr/>
            </p:nvCxnSpPr>
            <p:spPr>
              <a:xfrm>
                <a:off x="7585491" y="2844221"/>
                <a:ext cx="4566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6"/>
              <p:cNvCxnSpPr/>
              <p:nvPr/>
            </p:nvCxnSpPr>
            <p:spPr>
              <a:xfrm rot="5400000">
                <a:off x="7298602" y="1522371"/>
                <a:ext cx="422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31" name="Google Shape;131;p6"/>
            <p:cNvSpPr/>
            <p:nvPr/>
          </p:nvSpPr>
          <p:spPr>
            <a:xfrm rot="5400000">
              <a:off x="6531326" y="3887465"/>
              <a:ext cx="630600" cy="17964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960000" y="713334"/>
            <a:ext cx="10272000" cy="7636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"/>
          <p:cNvSpPr/>
          <p:nvPr/>
        </p:nvSpPr>
        <p:spPr>
          <a:xfrm flipH="1">
            <a:off x="10837534" y="2953833"/>
            <a:ext cx="1385600" cy="3901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134" name="Google Shape;134;p6"/>
          <p:cNvSpPr/>
          <p:nvPr/>
        </p:nvSpPr>
        <p:spPr>
          <a:xfrm rot="-4822777" flipH="1">
            <a:off x="-411049" y="5467683"/>
            <a:ext cx="2967083" cy="2818941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135" name="Google Shape;135;p6"/>
          <p:cNvSpPr/>
          <p:nvPr/>
        </p:nvSpPr>
        <p:spPr>
          <a:xfrm>
            <a:off x="-8" y="192872"/>
            <a:ext cx="1433094" cy="1755029"/>
          </a:xfrm>
          <a:custGeom>
            <a:avLst/>
            <a:gdLst/>
            <a:ahLst/>
            <a:cxnLst/>
            <a:rect l="l" t="t" r="r" b="b"/>
            <a:pathLst>
              <a:path w="33818" h="41415" extrusionOk="0">
                <a:moveTo>
                  <a:pt x="25840" y="1"/>
                </a:moveTo>
                <a:lnTo>
                  <a:pt x="25840" y="1"/>
                </a:lnTo>
                <a:cubicBezTo>
                  <a:pt x="23244" y="4454"/>
                  <a:pt x="20958" y="8812"/>
                  <a:pt x="18362" y="13218"/>
                </a:cubicBezTo>
                <a:cubicBezTo>
                  <a:pt x="17171" y="10170"/>
                  <a:pt x="16099" y="7336"/>
                  <a:pt x="14980" y="4454"/>
                </a:cubicBezTo>
                <a:cubicBezTo>
                  <a:pt x="14623" y="4740"/>
                  <a:pt x="14671" y="5026"/>
                  <a:pt x="14623" y="5264"/>
                </a:cubicBezTo>
                <a:cubicBezTo>
                  <a:pt x="14051" y="8169"/>
                  <a:pt x="13504" y="11075"/>
                  <a:pt x="12932" y="13980"/>
                </a:cubicBezTo>
                <a:cubicBezTo>
                  <a:pt x="12815" y="14537"/>
                  <a:pt x="12770" y="14761"/>
                  <a:pt x="12541" y="14761"/>
                </a:cubicBezTo>
                <a:cubicBezTo>
                  <a:pt x="12398" y="14761"/>
                  <a:pt x="12184" y="14674"/>
                  <a:pt x="11837" y="14528"/>
                </a:cubicBezTo>
                <a:cubicBezTo>
                  <a:pt x="9503" y="13575"/>
                  <a:pt x="7145" y="12622"/>
                  <a:pt x="4788" y="11646"/>
                </a:cubicBezTo>
                <a:cubicBezTo>
                  <a:pt x="4508" y="11546"/>
                  <a:pt x="4244" y="11362"/>
                  <a:pt x="3928" y="11362"/>
                </a:cubicBezTo>
                <a:cubicBezTo>
                  <a:pt x="3867" y="11362"/>
                  <a:pt x="3805" y="11369"/>
                  <a:pt x="3740" y="11384"/>
                </a:cubicBezTo>
                <a:cubicBezTo>
                  <a:pt x="3763" y="11646"/>
                  <a:pt x="3930" y="11789"/>
                  <a:pt x="4073" y="11979"/>
                </a:cubicBezTo>
                <a:cubicBezTo>
                  <a:pt x="5740" y="14075"/>
                  <a:pt x="7407" y="16195"/>
                  <a:pt x="9074" y="18314"/>
                </a:cubicBezTo>
                <a:cubicBezTo>
                  <a:pt x="9717" y="19148"/>
                  <a:pt x="9717" y="19148"/>
                  <a:pt x="8931" y="19791"/>
                </a:cubicBezTo>
                <a:cubicBezTo>
                  <a:pt x="6240" y="22005"/>
                  <a:pt x="3525" y="24196"/>
                  <a:pt x="858" y="26411"/>
                </a:cubicBezTo>
                <a:cubicBezTo>
                  <a:pt x="549" y="26673"/>
                  <a:pt x="144" y="26840"/>
                  <a:pt x="1" y="27292"/>
                </a:cubicBezTo>
                <a:cubicBezTo>
                  <a:pt x="73" y="27314"/>
                  <a:pt x="143" y="27322"/>
                  <a:pt x="212" y="27322"/>
                </a:cubicBezTo>
                <a:cubicBezTo>
                  <a:pt x="369" y="27322"/>
                  <a:pt x="518" y="27278"/>
                  <a:pt x="668" y="27244"/>
                </a:cubicBezTo>
                <a:cubicBezTo>
                  <a:pt x="3930" y="26482"/>
                  <a:pt x="7169" y="25697"/>
                  <a:pt x="10408" y="24958"/>
                </a:cubicBezTo>
                <a:cubicBezTo>
                  <a:pt x="10651" y="24904"/>
                  <a:pt x="10830" y="24871"/>
                  <a:pt x="10960" y="24871"/>
                </a:cubicBezTo>
                <a:cubicBezTo>
                  <a:pt x="11286" y="24871"/>
                  <a:pt x="11289" y="25082"/>
                  <a:pt x="11170" y="25697"/>
                </a:cubicBezTo>
                <a:cubicBezTo>
                  <a:pt x="10479" y="29483"/>
                  <a:pt x="9789" y="33270"/>
                  <a:pt x="9098" y="37080"/>
                </a:cubicBezTo>
                <a:cubicBezTo>
                  <a:pt x="8836" y="38509"/>
                  <a:pt x="8598" y="39938"/>
                  <a:pt x="8336" y="41366"/>
                </a:cubicBezTo>
                <a:cubicBezTo>
                  <a:pt x="8431" y="41390"/>
                  <a:pt x="8503" y="41414"/>
                  <a:pt x="8574" y="41414"/>
                </a:cubicBezTo>
                <a:cubicBezTo>
                  <a:pt x="11289" y="37437"/>
                  <a:pt x="13980" y="33460"/>
                  <a:pt x="16790" y="29340"/>
                </a:cubicBezTo>
                <a:cubicBezTo>
                  <a:pt x="18671" y="33365"/>
                  <a:pt x="20457" y="37199"/>
                  <a:pt x="22267" y="41057"/>
                </a:cubicBezTo>
                <a:lnTo>
                  <a:pt x="22482" y="40985"/>
                </a:lnTo>
                <a:cubicBezTo>
                  <a:pt x="22482" y="36627"/>
                  <a:pt x="22339" y="32246"/>
                  <a:pt x="22053" y="27792"/>
                </a:cubicBezTo>
                <a:lnTo>
                  <a:pt x="22053" y="27792"/>
                </a:lnTo>
                <a:cubicBezTo>
                  <a:pt x="26078" y="28911"/>
                  <a:pt x="29936" y="30007"/>
                  <a:pt x="33817" y="31079"/>
                </a:cubicBezTo>
                <a:cubicBezTo>
                  <a:pt x="33698" y="30674"/>
                  <a:pt x="33484" y="30412"/>
                  <a:pt x="33270" y="30174"/>
                </a:cubicBezTo>
                <a:cubicBezTo>
                  <a:pt x="30698" y="27411"/>
                  <a:pt x="28102" y="24649"/>
                  <a:pt x="25530" y="21886"/>
                </a:cubicBezTo>
                <a:cubicBezTo>
                  <a:pt x="24839" y="21148"/>
                  <a:pt x="24720" y="21196"/>
                  <a:pt x="25554" y="20410"/>
                </a:cubicBezTo>
                <a:cubicBezTo>
                  <a:pt x="28126" y="18076"/>
                  <a:pt x="30674" y="15695"/>
                  <a:pt x="33246" y="13337"/>
                </a:cubicBezTo>
                <a:cubicBezTo>
                  <a:pt x="33389" y="13194"/>
                  <a:pt x="33651" y="13123"/>
                  <a:pt x="33460" y="12765"/>
                </a:cubicBezTo>
                <a:lnTo>
                  <a:pt x="33460" y="12765"/>
                </a:lnTo>
                <a:cubicBezTo>
                  <a:pt x="31936" y="13099"/>
                  <a:pt x="30412" y="13432"/>
                  <a:pt x="28888" y="13766"/>
                </a:cubicBezTo>
                <a:cubicBezTo>
                  <a:pt x="27126" y="14147"/>
                  <a:pt x="25363" y="14551"/>
                  <a:pt x="23625" y="14932"/>
                </a:cubicBezTo>
                <a:cubicBezTo>
                  <a:pt x="23444" y="14971"/>
                  <a:pt x="23306" y="14994"/>
                  <a:pt x="23204" y="14994"/>
                </a:cubicBezTo>
                <a:cubicBezTo>
                  <a:pt x="22931" y="14994"/>
                  <a:pt x="22912" y="14829"/>
                  <a:pt x="22982" y="14361"/>
                </a:cubicBezTo>
                <a:cubicBezTo>
                  <a:pt x="23006" y="14266"/>
                  <a:pt x="23029" y="14194"/>
                  <a:pt x="23029" y="14123"/>
                </a:cubicBezTo>
                <a:cubicBezTo>
                  <a:pt x="23815" y="10432"/>
                  <a:pt x="24601" y="6740"/>
                  <a:pt x="25363" y="3049"/>
                </a:cubicBezTo>
                <a:cubicBezTo>
                  <a:pt x="25530" y="2120"/>
                  <a:pt x="25863" y="1215"/>
                  <a:pt x="258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136" name="Google Shape;136;p6"/>
          <p:cNvSpPr/>
          <p:nvPr/>
        </p:nvSpPr>
        <p:spPr>
          <a:xfrm rot="2700000">
            <a:off x="10188106" y="-361055"/>
            <a:ext cx="2220368" cy="1461244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</p:spTree>
    <p:extLst>
      <p:ext uri="{BB962C8B-B14F-4D97-AF65-F5344CB8AC3E}">
        <p14:creationId xmlns:p14="http://schemas.microsoft.com/office/powerpoint/2010/main" val="1876058542"/>
      </p:ext>
    </p:extLst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>
            <a:spLocks noGrp="1"/>
          </p:cNvSpPr>
          <p:nvPr>
            <p:ph type="title"/>
          </p:nvPr>
        </p:nvSpPr>
        <p:spPr>
          <a:xfrm>
            <a:off x="2785133" y="2155733"/>
            <a:ext cx="6621600" cy="992400"/>
          </a:xfrm>
          <a:prstGeom prst="rect">
            <a:avLst/>
          </a:prstGeom>
        </p:spPr>
        <p:txBody>
          <a:bodyPr spcFirstLastPara="1" wrap="square" lIns="166759" tIns="166759" rIns="166759" bIns="16675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67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9pPr>
          </a:lstStyle>
          <a:p>
            <a:endParaRPr/>
          </a:p>
        </p:txBody>
      </p:sp>
      <p:sp>
        <p:nvSpPr>
          <p:cNvPr id="192" name="Google Shape;192;p9"/>
          <p:cNvSpPr txBox="1">
            <a:spLocks noGrp="1"/>
          </p:cNvSpPr>
          <p:nvPr>
            <p:ph type="subTitle" idx="1"/>
          </p:nvPr>
        </p:nvSpPr>
        <p:spPr>
          <a:xfrm>
            <a:off x="2785267" y="3148267"/>
            <a:ext cx="6621600" cy="15540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94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94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94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94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94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94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945"/>
              </a:spcBef>
              <a:spcAft>
                <a:spcPts val="194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9"/>
          <p:cNvSpPr/>
          <p:nvPr/>
        </p:nvSpPr>
        <p:spPr>
          <a:xfrm rot="5400000">
            <a:off x="-1686752" y="1686951"/>
            <a:ext cx="6974667" cy="3600772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94" name="Google Shape;194;p9"/>
          <p:cNvSpPr/>
          <p:nvPr/>
        </p:nvSpPr>
        <p:spPr>
          <a:xfrm rot="-10087101">
            <a:off x="-530082" y="4735163"/>
            <a:ext cx="2967100" cy="2818988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195" name="Google Shape;195;p9"/>
          <p:cNvSpPr/>
          <p:nvPr/>
        </p:nvSpPr>
        <p:spPr>
          <a:xfrm rot="2056286">
            <a:off x="5136017" y="-435561"/>
            <a:ext cx="2220346" cy="1461229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grpSp>
        <p:nvGrpSpPr>
          <p:cNvPr id="196" name="Google Shape;196;p9"/>
          <p:cNvGrpSpPr/>
          <p:nvPr/>
        </p:nvGrpSpPr>
        <p:grpSpPr>
          <a:xfrm>
            <a:off x="-788640" y="2626124"/>
            <a:ext cx="1994161" cy="1722441"/>
            <a:chOff x="5614619" y="2740966"/>
            <a:chExt cx="1495621" cy="1291831"/>
          </a:xfrm>
        </p:grpSpPr>
        <p:sp>
          <p:nvSpPr>
            <p:cNvPr id="197" name="Google Shape;197;p9"/>
            <p:cNvSpPr/>
            <p:nvPr/>
          </p:nvSpPr>
          <p:spPr>
            <a:xfrm>
              <a:off x="5614619" y="3232736"/>
              <a:ext cx="233570" cy="259568"/>
            </a:xfrm>
            <a:custGeom>
              <a:avLst/>
              <a:gdLst/>
              <a:ahLst/>
              <a:cxnLst/>
              <a:rect l="l" t="t" r="r" b="b"/>
              <a:pathLst>
                <a:path w="7349" h="8167" extrusionOk="0">
                  <a:moveTo>
                    <a:pt x="2648" y="0"/>
                  </a:moveTo>
                  <a:cubicBezTo>
                    <a:pt x="2113" y="0"/>
                    <a:pt x="1614" y="173"/>
                    <a:pt x="1262" y="512"/>
                  </a:cubicBezTo>
                  <a:cubicBezTo>
                    <a:pt x="453" y="1275"/>
                    <a:pt x="0" y="2275"/>
                    <a:pt x="96" y="3394"/>
                  </a:cubicBezTo>
                  <a:cubicBezTo>
                    <a:pt x="286" y="5466"/>
                    <a:pt x="1644" y="7442"/>
                    <a:pt x="3882" y="8038"/>
                  </a:cubicBezTo>
                  <a:cubicBezTo>
                    <a:pt x="4194" y="8124"/>
                    <a:pt x="4508" y="8167"/>
                    <a:pt x="4812" y="8167"/>
                  </a:cubicBezTo>
                  <a:cubicBezTo>
                    <a:pt x="6181" y="8167"/>
                    <a:pt x="7348" y="7306"/>
                    <a:pt x="7192" y="5728"/>
                  </a:cubicBezTo>
                  <a:cubicBezTo>
                    <a:pt x="7002" y="3513"/>
                    <a:pt x="6002" y="1751"/>
                    <a:pt x="4192" y="489"/>
                  </a:cubicBezTo>
                  <a:cubicBezTo>
                    <a:pt x="3712" y="161"/>
                    <a:pt x="3164" y="0"/>
                    <a:pt x="2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5985489" y="3413038"/>
              <a:ext cx="243740" cy="219522"/>
            </a:xfrm>
            <a:custGeom>
              <a:avLst/>
              <a:gdLst/>
              <a:ahLst/>
              <a:cxnLst/>
              <a:rect l="l" t="t" r="r" b="b"/>
              <a:pathLst>
                <a:path w="7669" h="6907" extrusionOk="0">
                  <a:moveTo>
                    <a:pt x="2579" y="0"/>
                  </a:moveTo>
                  <a:cubicBezTo>
                    <a:pt x="1203" y="0"/>
                    <a:pt x="0" y="1093"/>
                    <a:pt x="0" y="2436"/>
                  </a:cubicBezTo>
                  <a:cubicBezTo>
                    <a:pt x="0" y="3151"/>
                    <a:pt x="215" y="3960"/>
                    <a:pt x="643" y="4675"/>
                  </a:cubicBezTo>
                  <a:cubicBezTo>
                    <a:pt x="1361" y="5791"/>
                    <a:pt x="2761" y="6906"/>
                    <a:pt x="4274" y="6906"/>
                  </a:cubicBezTo>
                  <a:cubicBezTo>
                    <a:pt x="4569" y="6906"/>
                    <a:pt x="4869" y="6864"/>
                    <a:pt x="5168" y="6770"/>
                  </a:cubicBezTo>
                  <a:cubicBezTo>
                    <a:pt x="6859" y="6247"/>
                    <a:pt x="7669" y="4794"/>
                    <a:pt x="6930" y="3198"/>
                  </a:cubicBezTo>
                  <a:cubicBezTo>
                    <a:pt x="6168" y="1627"/>
                    <a:pt x="4954" y="483"/>
                    <a:pt x="3215" y="79"/>
                  </a:cubicBezTo>
                  <a:cubicBezTo>
                    <a:pt x="3002" y="25"/>
                    <a:pt x="2789" y="0"/>
                    <a:pt x="2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5884071" y="2740966"/>
              <a:ext cx="218759" cy="222064"/>
            </a:xfrm>
            <a:custGeom>
              <a:avLst/>
              <a:gdLst/>
              <a:ahLst/>
              <a:cxnLst/>
              <a:rect l="l" t="t" r="r" b="b"/>
              <a:pathLst>
                <a:path w="6883" h="6987" extrusionOk="0">
                  <a:moveTo>
                    <a:pt x="3502" y="0"/>
                  </a:moveTo>
                  <a:cubicBezTo>
                    <a:pt x="2862" y="0"/>
                    <a:pt x="2233" y="161"/>
                    <a:pt x="1643" y="482"/>
                  </a:cubicBezTo>
                  <a:cubicBezTo>
                    <a:pt x="643" y="1030"/>
                    <a:pt x="0" y="2364"/>
                    <a:pt x="381" y="3340"/>
                  </a:cubicBezTo>
                  <a:cubicBezTo>
                    <a:pt x="1000" y="4983"/>
                    <a:pt x="2120" y="6174"/>
                    <a:pt x="3811" y="6793"/>
                  </a:cubicBezTo>
                  <a:cubicBezTo>
                    <a:pt x="4163" y="6925"/>
                    <a:pt x="4487" y="6986"/>
                    <a:pt x="4780" y="6986"/>
                  </a:cubicBezTo>
                  <a:cubicBezTo>
                    <a:pt x="5817" y="6986"/>
                    <a:pt x="6485" y="6218"/>
                    <a:pt x="6764" y="5031"/>
                  </a:cubicBezTo>
                  <a:cubicBezTo>
                    <a:pt x="6811" y="4769"/>
                    <a:pt x="6764" y="4507"/>
                    <a:pt x="6764" y="4269"/>
                  </a:cubicBezTo>
                  <a:cubicBezTo>
                    <a:pt x="6883" y="3435"/>
                    <a:pt x="6645" y="2673"/>
                    <a:pt x="6311" y="1959"/>
                  </a:cubicBezTo>
                  <a:cubicBezTo>
                    <a:pt x="5882" y="1006"/>
                    <a:pt x="5239" y="220"/>
                    <a:pt x="4144" y="54"/>
                  </a:cubicBezTo>
                  <a:cubicBezTo>
                    <a:pt x="3930" y="18"/>
                    <a:pt x="3715" y="0"/>
                    <a:pt x="3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6099715" y="3104208"/>
              <a:ext cx="178713" cy="173119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2987" y="1"/>
                  </a:moveTo>
                  <a:cubicBezTo>
                    <a:pt x="2618" y="1"/>
                    <a:pt x="2239" y="92"/>
                    <a:pt x="1860" y="246"/>
                  </a:cubicBezTo>
                  <a:cubicBezTo>
                    <a:pt x="955" y="651"/>
                    <a:pt x="336" y="1246"/>
                    <a:pt x="193" y="2318"/>
                  </a:cubicBezTo>
                  <a:cubicBezTo>
                    <a:pt x="0" y="3988"/>
                    <a:pt x="1926" y="5447"/>
                    <a:pt x="3441" y="5447"/>
                  </a:cubicBezTo>
                  <a:cubicBezTo>
                    <a:pt x="3611" y="5447"/>
                    <a:pt x="3776" y="5428"/>
                    <a:pt x="3932" y="5390"/>
                  </a:cubicBezTo>
                  <a:cubicBezTo>
                    <a:pt x="5051" y="5080"/>
                    <a:pt x="5623" y="4390"/>
                    <a:pt x="5623" y="3342"/>
                  </a:cubicBezTo>
                  <a:cubicBezTo>
                    <a:pt x="5623" y="2127"/>
                    <a:pt x="5170" y="1246"/>
                    <a:pt x="4384" y="556"/>
                  </a:cubicBezTo>
                  <a:cubicBezTo>
                    <a:pt x="3950" y="162"/>
                    <a:pt x="3477" y="1"/>
                    <a:pt x="2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grpSp>
        <p:nvGrpSpPr>
          <p:cNvPr id="207" name="Google Shape;207;p9"/>
          <p:cNvGrpSpPr/>
          <p:nvPr/>
        </p:nvGrpSpPr>
        <p:grpSpPr>
          <a:xfrm rot="10800000" flipH="1">
            <a:off x="9406738" y="-21565"/>
            <a:ext cx="2809697" cy="6936300"/>
            <a:chOff x="7039090" y="206301"/>
            <a:chExt cx="2107273" cy="5202225"/>
          </a:xfrm>
        </p:grpSpPr>
        <p:sp>
          <p:nvSpPr>
            <p:cNvPr id="208" name="Google Shape;208;p9"/>
            <p:cNvSpPr/>
            <p:nvPr/>
          </p:nvSpPr>
          <p:spPr>
            <a:xfrm rot="10800000">
              <a:off x="7039090" y="232673"/>
              <a:ext cx="2107273" cy="5175852"/>
            </a:xfrm>
            <a:custGeom>
              <a:avLst/>
              <a:gdLst/>
              <a:ahLst/>
              <a:cxnLst/>
              <a:rect l="l" t="t" r="r" b="b"/>
              <a:pathLst>
                <a:path w="89159" h="218991" extrusionOk="0">
                  <a:moveTo>
                    <a:pt x="89159" y="218991"/>
                  </a:moveTo>
                  <a:lnTo>
                    <a:pt x="120" y="218602"/>
                  </a:lnTo>
                  <a:lnTo>
                    <a:pt x="0" y="0"/>
                  </a:lnTo>
                  <a:lnTo>
                    <a:pt x="13228" y="0"/>
                  </a:lnTo>
                  <a:close/>
                </a:path>
              </a:pathLst>
            </a:custGeom>
            <a:solidFill>
              <a:srgbClr val="B1B9E6">
                <a:alpha val="30950"/>
              </a:srgbClr>
            </a:solidFill>
            <a:ln>
              <a:noFill/>
            </a:ln>
          </p:spPr>
        </p:sp>
        <p:grpSp>
          <p:nvGrpSpPr>
            <p:cNvPr id="209" name="Google Shape;209;p9"/>
            <p:cNvGrpSpPr/>
            <p:nvPr/>
          </p:nvGrpSpPr>
          <p:grpSpPr>
            <a:xfrm>
              <a:off x="7137983" y="248850"/>
              <a:ext cx="1993331" cy="4775225"/>
              <a:chOff x="7137983" y="248850"/>
              <a:chExt cx="1993331" cy="4775225"/>
            </a:xfrm>
          </p:grpSpPr>
          <p:cxnSp>
            <p:nvCxnSpPr>
              <p:cNvPr id="210" name="Google Shape;210;p9"/>
              <p:cNvCxnSpPr/>
              <p:nvPr/>
            </p:nvCxnSpPr>
            <p:spPr>
              <a:xfrm>
                <a:off x="7253613" y="1209276"/>
                <a:ext cx="1877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9"/>
              <p:cNvCxnSpPr/>
              <p:nvPr/>
            </p:nvCxnSpPr>
            <p:spPr>
              <a:xfrm>
                <a:off x="7370062" y="1754251"/>
                <a:ext cx="1759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9"/>
              <p:cNvCxnSpPr/>
              <p:nvPr/>
            </p:nvCxnSpPr>
            <p:spPr>
              <a:xfrm>
                <a:off x="7486512" y="2299226"/>
                <a:ext cx="16434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9"/>
              <p:cNvCxnSpPr/>
              <p:nvPr/>
            </p:nvCxnSpPr>
            <p:spPr>
              <a:xfrm>
                <a:off x="7602960" y="2844201"/>
                <a:ext cx="1527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9"/>
              <p:cNvCxnSpPr/>
              <p:nvPr/>
            </p:nvCxnSpPr>
            <p:spPr>
              <a:xfrm>
                <a:off x="7719411" y="3389151"/>
                <a:ext cx="14106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9"/>
              <p:cNvCxnSpPr/>
              <p:nvPr/>
            </p:nvCxnSpPr>
            <p:spPr>
              <a:xfrm>
                <a:off x="7835857" y="3934126"/>
                <a:ext cx="1294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9"/>
              <p:cNvCxnSpPr/>
              <p:nvPr/>
            </p:nvCxnSpPr>
            <p:spPr>
              <a:xfrm>
                <a:off x="7953814" y="4479101"/>
                <a:ext cx="1176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9"/>
              <p:cNvCxnSpPr/>
              <p:nvPr/>
            </p:nvCxnSpPr>
            <p:spPr>
              <a:xfrm>
                <a:off x="8071750" y="5024076"/>
                <a:ext cx="1058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9"/>
              <p:cNvCxnSpPr/>
              <p:nvPr/>
            </p:nvCxnSpPr>
            <p:spPr>
              <a:xfrm>
                <a:off x="7137983" y="664301"/>
                <a:ext cx="1993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9"/>
              <p:cNvCxnSpPr/>
              <p:nvPr/>
            </p:nvCxnSpPr>
            <p:spPr>
              <a:xfrm rot="5400000">
                <a:off x="6224787" y="2623950"/>
                <a:ext cx="4750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9"/>
              <p:cNvCxnSpPr/>
              <p:nvPr/>
            </p:nvCxnSpPr>
            <p:spPr>
              <a:xfrm rot="5400000">
                <a:off x="6450812" y="1852950"/>
                <a:ext cx="3208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9"/>
              <p:cNvCxnSpPr/>
              <p:nvPr/>
            </p:nvCxnSpPr>
            <p:spPr>
              <a:xfrm rot="5400000">
                <a:off x="6686287" y="1072500"/>
                <a:ext cx="1647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22" name="Google Shape;222;p9"/>
            <p:cNvSpPr/>
            <p:nvPr/>
          </p:nvSpPr>
          <p:spPr>
            <a:xfrm>
              <a:off x="7045437" y="206301"/>
              <a:ext cx="1816800" cy="51852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223" name="Google Shape;223;p9"/>
          <p:cNvSpPr/>
          <p:nvPr/>
        </p:nvSpPr>
        <p:spPr>
          <a:xfrm rot="-5400000" flipH="1">
            <a:off x="10829604" y="-466928"/>
            <a:ext cx="905600" cy="1819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</p:spTree>
    <p:extLst>
      <p:ext uri="{BB962C8B-B14F-4D97-AF65-F5344CB8AC3E}">
        <p14:creationId xmlns:p14="http://schemas.microsoft.com/office/powerpoint/2010/main" val="4190716916"/>
      </p:ext>
    </p:extLst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636703"/>
      </p:ext>
    </p:extLst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/>
          <p:nvPr/>
        </p:nvSpPr>
        <p:spPr>
          <a:xfrm rot="5400000">
            <a:off x="-1659766" y="1660000"/>
            <a:ext cx="5115200" cy="1795200"/>
          </a:xfrm>
          <a:prstGeom prst="rtTriangle">
            <a:avLst/>
          </a:prstGeom>
          <a:solidFill>
            <a:schemeClr val="accent5">
              <a:alpha val="30950"/>
            </a:schemeClr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grpSp>
        <p:nvGrpSpPr>
          <p:cNvPr id="288" name="Google Shape;288;p13"/>
          <p:cNvGrpSpPr/>
          <p:nvPr/>
        </p:nvGrpSpPr>
        <p:grpSpPr>
          <a:xfrm rot="-5400000">
            <a:off x="-1666696" y="1602596"/>
            <a:ext cx="5108800" cy="1876542"/>
            <a:chOff x="4112378" y="-126170"/>
            <a:chExt cx="3831600" cy="1407406"/>
          </a:xfrm>
        </p:grpSpPr>
        <p:grpSp>
          <p:nvGrpSpPr>
            <p:cNvPr id="289" name="Google Shape;289;p13"/>
            <p:cNvGrpSpPr/>
            <p:nvPr/>
          </p:nvGrpSpPr>
          <p:grpSpPr>
            <a:xfrm rot="5400000" flipH="1">
              <a:off x="5342553" y="-1310914"/>
              <a:ext cx="1369500" cy="3814800"/>
              <a:chOff x="7326247" y="1209295"/>
              <a:chExt cx="1369500" cy="3814800"/>
            </a:xfrm>
          </p:grpSpPr>
          <p:cxnSp>
            <p:nvCxnSpPr>
              <p:cNvPr id="290" name="Google Shape;290;p13"/>
              <p:cNvCxnSpPr/>
              <p:nvPr/>
            </p:nvCxnSpPr>
            <p:spPr>
              <a:xfrm>
                <a:off x="7326247" y="1209295"/>
                <a:ext cx="1369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13"/>
              <p:cNvCxnSpPr/>
              <p:nvPr/>
            </p:nvCxnSpPr>
            <p:spPr>
              <a:xfrm>
                <a:off x="7411184" y="1754270"/>
                <a:ext cx="1283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13"/>
              <p:cNvCxnSpPr/>
              <p:nvPr/>
            </p:nvCxnSpPr>
            <p:spPr>
              <a:xfrm>
                <a:off x="7496121" y="2299245"/>
                <a:ext cx="1198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13"/>
              <p:cNvCxnSpPr/>
              <p:nvPr/>
            </p:nvCxnSpPr>
            <p:spPr>
              <a:xfrm>
                <a:off x="7581057" y="2844220"/>
                <a:ext cx="11139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13"/>
              <p:cNvCxnSpPr/>
              <p:nvPr/>
            </p:nvCxnSpPr>
            <p:spPr>
              <a:xfrm>
                <a:off x="7665995" y="3389170"/>
                <a:ext cx="1029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13"/>
              <p:cNvCxnSpPr/>
              <p:nvPr/>
            </p:nvCxnSpPr>
            <p:spPr>
              <a:xfrm>
                <a:off x="7750930" y="3934145"/>
                <a:ext cx="944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13"/>
              <p:cNvCxnSpPr/>
              <p:nvPr/>
            </p:nvCxnSpPr>
            <p:spPr>
              <a:xfrm>
                <a:off x="7836966" y="4479120"/>
                <a:ext cx="858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13"/>
              <p:cNvCxnSpPr/>
              <p:nvPr/>
            </p:nvCxnSpPr>
            <p:spPr>
              <a:xfrm>
                <a:off x="7922987" y="5024095"/>
                <a:ext cx="7719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13"/>
              <p:cNvCxnSpPr/>
              <p:nvPr/>
            </p:nvCxnSpPr>
            <p:spPr>
              <a:xfrm rot="5400000">
                <a:off x="6705553" y="3104521"/>
                <a:ext cx="3788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13"/>
              <p:cNvCxnSpPr/>
              <p:nvPr/>
            </p:nvCxnSpPr>
            <p:spPr>
              <a:xfrm rot="5400000">
                <a:off x="6775428" y="2489671"/>
                <a:ext cx="2559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13"/>
              <p:cNvCxnSpPr/>
              <p:nvPr/>
            </p:nvCxnSpPr>
            <p:spPr>
              <a:xfrm rot="5400000">
                <a:off x="6852953" y="1867171"/>
                <a:ext cx="1314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01" name="Google Shape;301;p13"/>
            <p:cNvSpPr/>
            <p:nvPr/>
          </p:nvSpPr>
          <p:spPr>
            <a:xfrm>
              <a:off x="4112378" y="-126170"/>
              <a:ext cx="3831600" cy="14040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302" name="Google Shape;302;p13"/>
          <p:cNvSpPr txBox="1">
            <a:spLocks noGrp="1"/>
          </p:cNvSpPr>
          <p:nvPr>
            <p:ph type="title" hasCustomPrompt="1"/>
          </p:nvPr>
        </p:nvSpPr>
        <p:spPr>
          <a:xfrm>
            <a:off x="1027817" y="2555334"/>
            <a:ext cx="1164800" cy="682000"/>
          </a:xfrm>
          <a:prstGeom prst="rect">
            <a:avLst/>
          </a:prstGeom>
        </p:spPr>
        <p:txBody>
          <a:bodyPr spcFirstLastPara="1" wrap="square" lIns="166759" tIns="166759" rIns="166759" bIns="16675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68">
                <a:solidFill>
                  <a:schemeClr val="accent5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9pPr>
          </a:lstStyle>
          <a:p>
            <a:r>
              <a:t>xx%</a:t>
            </a:r>
          </a:p>
        </p:txBody>
      </p:sp>
      <p:sp>
        <p:nvSpPr>
          <p:cNvPr id="303" name="Google Shape;303;p13"/>
          <p:cNvSpPr txBox="1">
            <a:spLocks noGrp="1"/>
          </p:cNvSpPr>
          <p:nvPr>
            <p:ph type="subTitle" idx="1"/>
          </p:nvPr>
        </p:nvSpPr>
        <p:spPr>
          <a:xfrm>
            <a:off x="2416718" y="2764681"/>
            <a:ext cx="28684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992734" y="2549533"/>
            <a:ext cx="1164800" cy="682000"/>
          </a:xfrm>
          <a:prstGeom prst="rect">
            <a:avLst/>
          </a:prstGeom>
        </p:spPr>
        <p:txBody>
          <a:bodyPr spcFirstLastPara="1" wrap="square" lIns="166759" tIns="166759" rIns="166759" bIns="16675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68">
                <a:solidFill>
                  <a:schemeClr val="accent5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9pPr>
          </a:lstStyle>
          <a:p>
            <a:r>
              <a:t>xx%</a:t>
            </a:r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3"/>
          </p:nvPr>
        </p:nvSpPr>
        <p:spPr>
          <a:xfrm flipH="1">
            <a:off x="6900349" y="2764681"/>
            <a:ext cx="28744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4" hasCustomPrompt="1"/>
          </p:nvPr>
        </p:nvSpPr>
        <p:spPr>
          <a:xfrm>
            <a:off x="1027798" y="4775533"/>
            <a:ext cx="1164800" cy="682000"/>
          </a:xfrm>
          <a:prstGeom prst="rect">
            <a:avLst/>
          </a:prstGeom>
        </p:spPr>
        <p:txBody>
          <a:bodyPr spcFirstLastPara="1" wrap="square" lIns="166759" tIns="166759" rIns="166759" bIns="16675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68">
                <a:solidFill>
                  <a:schemeClr val="accent5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5"/>
          </p:nvPr>
        </p:nvSpPr>
        <p:spPr>
          <a:xfrm>
            <a:off x="2416718" y="4992435"/>
            <a:ext cx="28684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9992734" y="4775533"/>
            <a:ext cx="1164800" cy="682000"/>
          </a:xfrm>
          <a:prstGeom prst="rect">
            <a:avLst/>
          </a:prstGeom>
        </p:spPr>
        <p:txBody>
          <a:bodyPr spcFirstLastPara="1" wrap="square" lIns="166759" tIns="166759" rIns="166759" bIns="16675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68">
                <a:solidFill>
                  <a:schemeClr val="accent5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668"/>
            </a:lvl9pPr>
          </a:lstStyle>
          <a:p>
            <a:r>
              <a:t>xx%</a:t>
            </a:r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7"/>
          </p:nvPr>
        </p:nvSpPr>
        <p:spPr>
          <a:xfrm flipH="1">
            <a:off x="6900349" y="4992435"/>
            <a:ext cx="28744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 idx="8"/>
          </p:nvPr>
        </p:nvSpPr>
        <p:spPr>
          <a:xfrm>
            <a:off x="960000" y="713334"/>
            <a:ext cx="10272000" cy="7636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9"/>
          </p:nvPr>
        </p:nvSpPr>
        <p:spPr>
          <a:xfrm>
            <a:off x="2410717" y="2432500"/>
            <a:ext cx="2868400" cy="4800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13"/>
          </p:nvPr>
        </p:nvSpPr>
        <p:spPr>
          <a:xfrm flipH="1">
            <a:off x="6900351" y="2432533"/>
            <a:ext cx="2874400" cy="4800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subTitle" idx="14"/>
          </p:nvPr>
        </p:nvSpPr>
        <p:spPr>
          <a:xfrm>
            <a:off x="2410700" y="4654150"/>
            <a:ext cx="2868400" cy="4800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5"/>
          </p:nvPr>
        </p:nvSpPr>
        <p:spPr>
          <a:xfrm flipH="1">
            <a:off x="6900333" y="4654150"/>
            <a:ext cx="2874400" cy="4800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ebas Neue"/>
              <a:buNone/>
              <a:defRPr sz="2933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ebas Neue"/>
              <a:buNone/>
              <a:defRPr sz="2933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ebas Neue"/>
              <a:buNone/>
              <a:defRPr sz="2933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ebas Neue"/>
              <a:buNone/>
              <a:defRPr sz="2933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ebas Neue"/>
              <a:buNone/>
              <a:defRPr sz="2933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ebas Neue"/>
              <a:buNone/>
              <a:defRPr sz="2933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ebas Neue"/>
              <a:buNone/>
              <a:defRPr sz="2933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ebas Neue"/>
              <a:buNone/>
              <a:defRPr sz="2933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5" name="Google Shape;315;p13"/>
          <p:cNvSpPr/>
          <p:nvPr/>
        </p:nvSpPr>
        <p:spPr>
          <a:xfrm flipH="1">
            <a:off x="11286400" y="5038800"/>
            <a:ext cx="905600" cy="1819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grpSp>
        <p:nvGrpSpPr>
          <p:cNvPr id="316" name="Google Shape;316;p13"/>
          <p:cNvGrpSpPr/>
          <p:nvPr/>
        </p:nvGrpSpPr>
        <p:grpSpPr>
          <a:xfrm rot="582377">
            <a:off x="10482412" y="5469999"/>
            <a:ext cx="1613516" cy="1276828"/>
            <a:chOff x="5900121" y="3075190"/>
            <a:chExt cx="1210119" cy="957607"/>
          </a:xfrm>
        </p:grpSpPr>
        <p:sp>
          <p:nvSpPr>
            <p:cNvPr id="317" name="Google Shape;317;p13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323" name="Google Shape;323;p13"/>
          <p:cNvSpPr/>
          <p:nvPr/>
        </p:nvSpPr>
        <p:spPr>
          <a:xfrm rot="3372411">
            <a:off x="10222136" y="-17296"/>
            <a:ext cx="2220340" cy="1461227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324" name="Google Shape;324;p13"/>
          <p:cNvSpPr/>
          <p:nvPr/>
        </p:nvSpPr>
        <p:spPr>
          <a:xfrm rot="5400000" flipH="1">
            <a:off x="1262203" y="4255247"/>
            <a:ext cx="1385600" cy="39012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325" name="Google Shape;325;p13"/>
          <p:cNvSpPr/>
          <p:nvPr/>
        </p:nvSpPr>
        <p:spPr>
          <a:xfrm rot="-6112899" flipH="1">
            <a:off x="4609113" y="5514090"/>
            <a:ext cx="2967100" cy="2818988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</p:spTree>
    <p:extLst>
      <p:ext uri="{BB962C8B-B14F-4D97-AF65-F5344CB8AC3E}">
        <p14:creationId xmlns:p14="http://schemas.microsoft.com/office/powerpoint/2010/main" val="4058175941"/>
      </p:ext>
    </p:extLst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5"/>
          <p:cNvSpPr/>
          <p:nvPr/>
        </p:nvSpPr>
        <p:spPr>
          <a:xfrm rot="-5400000" flipH="1">
            <a:off x="7067300" y="2446402"/>
            <a:ext cx="7602000" cy="2647600"/>
          </a:xfrm>
          <a:prstGeom prst="rtTriangle">
            <a:avLst/>
          </a:prstGeom>
          <a:solidFill>
            <a:schemeClr val="accent5">
              <a:alpha val="30950"/>
            </a:schemeClr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/>
          </p:nvPr>
        </p:nvSpPr>
        <p:spPr>
          <a:xfrm>
            <a:off x="4081266" y="2334556"/>
            <a:ext cx="5897600" cy="1292400"/>
          </a:xfrm>
          <a:prstGeom prst="rect">
            <a:avLst/>
          </a:prstGeom>
        </p:spPr>
        <p:txBody>
          <a:bodyPr spcFirstLastPara="1" wrap="square" lIns="166759" tIns="166759" rIns="166759" bIns="166759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9pPr>
          </a:lstStyle>
          <a:p>
            <a:endParaRPr/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2" hasCustomPrompt="1"/>
          </p:nvPr>
        </p:nvSpPr>
        <p:spPr>
          <a:xfrm>
            <a:off x="2392000" y="2797391"/>
            <a:ext cx="1510400" cy="1122400"/>
          </a:xfrm>
          <a:prstGeom prst="rect">
            <a:avLst/>
          </a:prstGeom>
        </p:spPr>
        <p:txBody>
          <a:bodyPr spcFirstLastPara="1" wrap="square" lIns="166759" tIns="166759" rIns="166759" bIns="16675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9pPr>
          </a:lstStyle>
          <a:p>
            <a:r>
              <a:t>xx%</a:t>
            </a:r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1"/>
          </p:nvPr>
        </p:nvSpPr>
        <p:spPr>
          <a:xfrm>
            <a:off x="4081266" y="3524737"/>
            <a:ext cx="5897600" cy="5208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/>
          <p:nvPr/>
        </p:nvSpPr>
        <p:spPr>
          <a:xfrm rot="5400000">
            <a:off x="1257801" y="-1283600"/>
            <a:ext cx="1385600" cy="3901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378" name="Google Shape;378;p15"/>
          <p:cNvSpPr/>
          <p:nvPr/>
        </p:nvSpPr>
        <p:spPr>
          <a:xfrm rot="-215990">
            <a:off x="-45955" y="42481"/>
            <a:ext cx="2220407" cy="1461269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9537739" y="-39800"/>
            <a:ext cx="2654368" cy="6937600"/>
            <a:chOff x="7153300" y="-29850"/>
            <a:chExt cx="1990776" cy="5203200"/>
          </a:xfrm>
        </p:grpSpPr>
        <p:grpSp>
          <p:nvGrpSpPr>
            <p:cNvPr id="380" name="Google Shape;380;p15"/>
            <p:cNvGrpSpPr/>
            <p:nvPr/>
          </p:nvGrpSpPr>
          <p:grpSpPr>
            <a:xfrm>
              <a:off x="7193625" y="0"/>
              <a:ext cx="1950451" cy="5143502"/>
              <a:chOff x="6409225" y="0"/>
              <a:chExt cx="1950451" cy="5143502"/>
            </a:xfrm>
          </p:grpSpPr>
          <p:cxnSp>
            <p:nvCxnSpPr>
              <p:cNvPr id="381" name="Google Shape;381;p15"/>
              <p:cNvCxnSpPr/>
              <p:nvPr/>
            </p:nvCxnSpPr>
            <p:spPr>
              <a:xfrm>
                <a:off x="6626876" y="1209275"/>
                <a:ext cx="1732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15"/>
              <p:cNvCxnSpPr/>
              <p:nvPr/>
            </p:nvCxnSpPr>
            <p:spPr>
              <a:xfrm>
                <a:off x="6734327" y="1754250"/>
                <a:ext cx="16239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15"/>
              <p:cNvCxnSpPr/>
              <p:nvPr/>
            </p:nvCxnSpPr>
            <p:spPr>
              <a:xfrm>
                <a:off x="6841779" y="2299225"/>
                <a:ext cx="1516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15"/>
              <p:cNvCxnSpPr/>
              <p:nvPr/>
            </p:nvCxnSpPr>
            <p:spPr>
              <a:xfrm>
                <a:off x="6949228" y="2844200"/>
                <a:ext cx="1409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15"/>
              <p:cNvCxnSpPr/>
              <p:nvPr/>
            </p:nvCxnSpPr>
            <p:spPr>
              <a:xfrm>
                <a:off x="7056681" y="3389150"/>
                <a:ext cx="1301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6" name="Google Shape;386;p15"/>
              <p:cNvCxnSpPr/>
              <p:nvPr/>
            </p:nvCxnSpPr>
            <p:spPr>
              <a:xfrm>
                <a:off x="7164130" y="3934125"/>
                <a:ext cx="1194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7" name="Google Shape;387;p15"/>
              <p:cNvCxnSpPr/>
              <p:nvPr/>
            </p:nvCxnSpPr>
            <p:spPr>
              <a:xfrm>
                <a:off x="7272972" y="4479100"/>
                <a:ext cx="1085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15"/>
              <p:cNvCxnSpPr/>
              <p:nvPr/>
            </p:nvCxnSpPr>
            <p:spPr>
              <a:xfrm>
                <a:off x="7379172" y="5024075"/>
                <a:ext cx="9789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389;p15"/>
              <p:cNvCxnSpPr/>
              <p:nvPr/>
            </p:nvCxnSpPr>
            <p:spPr>
              <a:xfrm>
                <a:off x="6520181" y="664300"/>
                <a:ext cx="1839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390;p15"/>
              <p:cNvCxnSpPr/>
              <p:nvPr/>
            </p:nvCxnSpPr>
            <p:spPr>
              <a:xfrm>
                <a:off x="6409225" y="119325"/>
                <a:ext cx="19494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15"/>
              <p:cNvCxnSpPr/>
              <p:nvPr/>
            </p:nvCxnSpPr>
            <p:spPr>
              <a:xfrm rot="5400000">
                <a:off x="5342616" y="2571752"/>
                <a:ext cx="5143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15"/>
              <p:cNvCxnSpPr/>
              <p:nvPr/>
            </p:nvCxnSpPr>
            <p:spPr>
              <a:xfrm rot="5400000">
                <a:off x="5632100" y="1737300"/>
                <a:ext cx="34746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15"/>
              <p:cNvCxnSpPr/>
              <p:nvPr/>
            </p:nvCxnSpPr>
            <p:spPr>
              <a:xfrm>
                <a:off x="6824425" y="0"/>
                <a:ext cx="0" cy="16284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94" name="Google Shape;394;p15"/>
            <p:cNvSpPr/>
            <p:nvPr/>
          </p:nvSpPr>
          <p:spPr>
            <a:xfrm>
              <a:off x="7153300" y="-29850"/>
              <a:ext cx="1826700" cy="52032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395" name="Google Shape;395;p15"/>
          <p:cNvSpPr/>
          <p:nvPr/>
        </p:nvSpPr>
        <p:spPr>
          <a:xfrm flipH="1">
            <a:off x="1" y="2838836"/>
            <a:ext cx="6974667" cy="4019167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96" name="Google Shape;396;p15"/>
          <p:cNvSpPr/>
          <p:nvPr/>
        </p:nvSpPr>
        <p:spPr>
          <a:xfrm rot="10087101" flipH="1">
            <a:off x="10270185" y="4662197"/>
            <a:ext cx="2967100" cy="2818988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</p:spTree>
    <p:extLst>
      <p:ext uri="{BB962C8B-B14F-4D97-AF65-F5344CB8AC3E}">
        <p14:creationId xmlns:p14="http://schemas.microsoft.com/office/powerpoint/2010/main" val="2186020064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19"/>
          <p:cNvGrpSpPr/>
          <p:nvPr/>
        </p:nvGrpSpPr>
        <p:grpSpPr>
          <a:xfrm rot="10800000">
            <a:off x="-151135" y="-25799"/>
            <a:ext cx="8626800" cy="2999609"/>
            <a:chOff x="2787250" y="2915275"/>
            <a:chExt cx="6470100" cy="2249707"/>
          </a:xfrm>
        </p:grpSpPr>
        <p:grpSp>
          <p:nvGrpSpPr>
            <p:cNvPr id="502" name="Google Shape;502;p19"/>
            <p:cNvGrpSpPr/>
            <p:nvPr/>
          </p:nvGrpSpPr>
          <p:grpSpPr>
            <a:xfrm rot="5400000" flipH="1">
              <a:off x="3155471" y="4742320"/>
              <a:ext cx="274033" cy="544975"/>
              <a:chOff x="15637" y="5024083"/>
              <a:chExt cx="1226100" cy="544975"/>
            </a:xfrm>
          </p:grpSpPr>
          <p:cxnSp>
            <p:nvCxnSpPr>
              <p:cNvPr id="503" name="Google Shape;503;p19"/>
              <p:cNvCxnSpPr/>
              <p:nvPr/>
            </p:nvCxnSpPr>
            <p:spPr>
              <a:xfrm rot="10800000">
                <a:off x="15637" y="5024083"/>
                <a:ext cx="1226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9"/>
              <p:cNvCxnSpPr/>
              <p:nvPr/>
            </p:nvCxnSpPr>
            <p:spPr>
              <a:xfrm rot="10800000">
                <a:off x="15698" y="5569058"/>
                <a:ext cx="1103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05" name="Google Shape;505;p19"/>
            <p:cNvSpPr/>
            <p:nvPr/>
          </p:nvSpPr>
          <p:spPr>
            <a:xfrm flipH="1">
              <a:off x="2802318" y="2961782"/>
              <a:ext cx="6326700" cy="2203200"/>
            </a:xfrm>
            <a:prstGeom prst="rtTriangle">
              <a:avLst/>
            </a:prstGeom>
            <a:solidFill>
              <a:schemeClr val="accent5">
                <a:alpha val="309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grpSp>
          <p:nvGrpSpPr>
            <p:cNvPr id="506" name="Google Shape;506;p19"/>
            <p:cNvGrpSpPr/>
            <p:nvPr/>
          </p:nvGrpSpPr>
          <p:grpSpPr>
            <a:xfrm rot="5400000" flipH="1">
              <a:off x="5530385" y="1539469"/>
              <a:ext cx="2203149" cy="5024083"/>
              <a:chOff x="14385" y="0"/>
              <a:chExt cx="2203149" cy="5024083"/>
            </a:xfrm>
          </p:grpSpPr>
          <p:cxnSp>
            <p:nvCxnSpPr>
              <p:cNvPr id="507" name="Google Shape;507;p19"/>
              <p:cNvCxnSpPr/>
              <p:nvPr/>
            </p:nvCxnSpPr>
            <p:spPr>
              <a:xfrm rot="10800000">
                <a:off x="14448" y="1209283"/>
                <a:ext cx="1957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9"/>
              <p:cNvCxnSpPr/>
              <p:nvPr/>
            </p:nvCxnSpPr>
            <p:spPr>
              <a:xfrm rot="10800000">
                <a:off x="15758" y="1754258"/>
                <a:ext cx="1834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19"/>
              <p:cNvCxnSpPr/>
              <p:nvPr/>
            </p:nvCxnSpPr>
            <p:spPr>
              <a:xfrm rot="10800000">
                <a:off x="15868" y="2299233"/>
                <a:ext cx="1713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19"/>
              <p:cNvCxnSpPr/>
              <p:nvPr/>
            </p:nvCxnSpPr>
            <p:spPr>
              <a:xfrm rot="10800000">
                <a:off x="15679" y="2844208"/>
                <a:ext cx="1591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19"/>
              <p:cNvCxnSpPr/>
              <p:nvPr/>
            </p:nvCxnSpPr>
            <p:spPr>
              <a:xfrm rot="10800000">
                <a:off x="15487" y="3389158"/>
                <a:ext cx="14706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19"/>
              <p:cNvCxnSpPr/>
              <p:nvPr/>
            </p:nvCxnSpPr>
            <p:spPr>
              <a:xfrm rot="10800000">
                <a:off x="15599" y="3934133"/>
                <a:ext cx="1349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9"/>
              <p:cNvCxnSpPr/>
              <p:nvPr/>
            </p:nvCxnSpPr>
            <p:spPr>
              <a:xfrm rot="10800000">
                <a:off x="15637" y="4479108"/>
                <a:ext cx="1226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19"/>
              <p:cNvCxnSpPr/>
              <p:nvPr/>
            </p:nvCxnSpPr>
            <p:spPr>
              <a:xfrm rot="10800000">
                <a:off x="15698" y="5024083"/>
                <a:ext cx="1103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19"/>
              <p:cNvCxnSpPr/>
              <p:nvPr/>
            </p:nvCxnSpPr>
            <p:spPr>
              <a:xfrm rot="10800000">
                <a:off x="14385" y="664308"/>
                <a:ext cx="2077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19"/>
              <p:cNvCxnSpPr/>
              <p:nvPr/>
            </p:nvCxnSpPr>
            <p:spPr>
              <a:xfrm rot="10800000">
                <a:off x="15534" y="119333"/>
                <a:ext cx="2202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19"/>
              <p:cNvCxnSpPr/>
              <p:nvPr/>
            </p:nvCxnSpPr>
            <p:spPr>
              <a:xfrm rot="5400000">
                <a:off x="-1939625" y="2499450"/>
                <a:ext cx="49989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19"/>
              <p:cNvCxnSpPr/>
              <p:nvPr/>
            </p:nvCxnSpPr>
            <p:spPr>
              <a:xfrm rot="5400000">
                <a:off x="-583300" y="1688100"/>
                <a:ext cx="3376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19"/>
              <p:cNvCxnSpPr/>
              <p:nvPr/>
            </p:nvCxnSpPr>
            <p:spPr>
              <a:xfrm rot="5400000">
                <a:off x="782925" y="866850"/>
                <a:ext cx="1733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20" name="Google Shape;520;p19"/>
            <p:cNvSpPr/>
            <p:nvPr/>
          </p:nvSpPr>
          <p:spPr>
            <a:xfrm rot="5400000">
              <a:off x="4897450" y="805075"/>
              <a:ext cx="2249700" cy="64701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521" name="Google Shape;521;p19"/>
          <p:cNvSpPr txBox="1">
            <a:spLocks noGrp="1"/>
          </p:cNvSpPr>
          <p:nvPr>
            <p:ph type="title"/>
          </p:nvPr>
        </p:nvSpPr>
        <p:spPr>
          <a:xfrm flipH="1">
            <a:off x="6705498" y="3324350"/>
            <a:ext cx="4512000" cy="1292400"/>
          </a:xfrm>
          <a:prstGeom prst="rect">
            <a:avLst/>
          </a:prstGeom>
        </p:spPr>
        <p:txBody>
          <a:bodyPr spcFirstLastPara="1" wrap="square" lIns="166759" tIns="166759" rIns="166759" bIns="166759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9pPr>
          </a:lstStyle>
          <a:p>
            <a:endParaRPr/>
          </a:p>
        </p:txBody>
      </p:sp>
      <p:sp>
        <p:nvSpPr>
          <p:cNvPr id="522" name="Google Shape;522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121499" y="1725017"/>
            <a:ext cx="1680000" cy="1077600"/>
          </a:xfrm>
          <a:prstGeom prst="rect">
            <a:avLst/>
          </a:prstGeom>
        </p:spPr>
        <p:txBody>
          <a:bodyPr spcFirstLastPara="1" wrap="square" lIns="166759" tIns="166759" rIns="166759" bIns="16675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67"/>
            </a:lvl9pPr>
          </a:lstStyle>
          <a:p>
            <a:r>
              <a:t>xx%</a:t>
            </a:r>
          </a:p>
        </p:txBody>
      </p:sp>
      <p:sp>
        <p:nvSpPr>
          <p:cNvPr id="523" name="Google Shape;523;p19"/>
          <p:cNvSpPr txBox="1">
            <a:spLocks noGrp="1"/>
          </p:cNvSpPr>
          <p:nvPr>
            <p:ph type="subTitle" idx="1"/>
          </p:nvPr>
        </p:nvSpPr>
        <p:spPr>
          <a:xfrm flipH="1">
            <a:off x="7274899" y="4610556"/>
            <a:ext cx="3373200" cy="8304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9"/>
          <p:cNvSpPr/>
          <p:nvPr/>
        </p:nvSpPr>
        <p:spPr>
          <a:xfrm rot="-5400000" flipH="1">
            <a:off x="9548607" y="-1283590"/>
            <a:ext cx="1385600" cy="39012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525" name="Google Shape;525;p19"/>
          <p:cNvSpPr/>
          <p:nvPr/>
        </p:nvSpPr>
        <p:spPr>
          <a:xfrm rot="6300079" flipH="1">
            <a:off x="10251275" y="5325861"/>
            <a:ext cx="2220456" cy="1461303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526" name="Google Shape;526;p19"/>
          <p:cNvSpPr/>
          <p:nvPr/>
        </p:nvSpPr>
        <p:spPr>
          <a:xfrm>
            <a:off x="16" y="2985443"/>
            <a:ext cx="1385600" cy="3901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527" name="Google Shape;527;p19"/>
          <p:cNvSpPr/>
          <p:nvPr/>
        </p:nvSpPr>
        <p:spPr>
          <a:xfrm rot="-10087101">
            <a:off x="-1196988" y="3422063"/>
            <a:ext cx="2967100" cy="2818988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grpSp>
        <p:nvGrpSpPr>
          <p:cNvPr id="528" name="Google Shape;528;p19"/>
          <p:cNvGrpSpPr/>
          <p:nvPr/>
        </p:nvGrpSpPr>
        <p:grpSpPr>
          <a:xfrm rot="-4817623">
            <a:off x="10459332" y="344931"/>
            <a:ext cx="1613515" cy="1276828"/>
            <a:chOff x="5900121" y="3075190"/>
            <a:chExt cx="1210119" cy="957607"/>
          </a:xfrm>
        </p:grpSpPr>
        <p:sp>
          <p:nvSpPr>
            <p:cNvPr id="529" name="Google Shape;529;p19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</p:spTree>
    <p:extLst>
      <p:ext uri="{BB962C8B-B14F-4D97-AF65-F5344CB8AC3E}">
        <p14:creationId xmlns:p14="http://schemas.microsoft.com/office/powerpoint/2010/main" val="180741943"/>
      </p:ext>
    </p:extLst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7"/>
          <p:cNvSpPr/>
          <p:nvPr/>
        </p:nvSpPr>
        <p:spPr>
          <a:xfrm flipH="1">
            <a:off x="7734201" y="5305534"/>
            <a:ext cx="4457600" cy="1552400"/>
          </a:xfrm>
          <a:prstGeom prst="rtTriangle">
            <a:avLst/>
          </a:prstGeom>
          <a:solidFill>
            <a:schemeClr val="accent5">
              <a:alpha val="30950"/>
            </a:schemeClr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681" name="Google Shape;681;p27"/>
          <p:cNvSpPr txBox="1">
            <a:spLocks noGrp="1"/>
          </p:cNvSpPr>
          <p:nvPr>
            <p:ph type="title"/>
          </p:nvPr>
        </p:nvSpPr>
        <p:spPr>
          <a:xfrm>
            <a:off x="960000" y="713334"/>
            <a:ext cx="10272000" cy="7636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2" name="Google Shape;682;p27"/>
          <p:cNvSpPr/>
          <p:nvPr/>
        </p:nvSpPr>
        <p:spPr>
          <a:xfrm>
            <a:off x="6341" y="2956807"/>
            <a:ext cx="1385600" cy="39012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683" name="Google Shape;683;p27"/>
          <p:cNvSpPr/>
          <p:nvPr/>
        </p:nvSpPr>
        <p:spPr>
          <a:xfrm rot="10800000">
            <a:off x="11286408" y="11"/>
            <a:ext cx="905600" cy="1819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grpSp>
        <p:nvGrpSpPr>
          <p:cNvPr id="684" name="Google Shape;684;p27"/>
          <p:cNvGrpSpPr/>
          <p:nvPr/>
        </p:nvGrpSpPr>
        <p:grpSpPr>
          <a:xfrm rot="10217623" flipH="1">
            <a:off x="10482386" y="99085"/>
            <a:ext cx="1613516" cy="1276828"/>
            <a:chOff x="5900121" y="3075190"/>
            <a:chExt cx="1210119" cy="957607"/>
          </a:xfrm>
        </p:grpSpPr>
        <p:sp>
          <p:nvSpPr>
            <p:cNvPr id="685" name="Google Shape;685;p27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691" name="Google Shape;691;p27"/>
          <p:cNvSpPr/>
          <p:nvPr/>
        </p:nvSpPr>
        <p:spPr>
          <a:xfrm rot="-10087101">
            <a:off x="-773208" y="5225803"/>
            <a:ext cx="2967100" cy="2818988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grpSp>
        <p:nvGrpSpPr>
          <p:cNvPr id="692" name="Google Shape;692;p27"/>
          <p:cNvGrpSpPr/>
          <p:nvPr/>
        </p:nvGrpSpPr>
        <p:grpSpPr>
          <a:xfrm>
            <a:off x="7770800" y="5305534"/>
            <a:ext cx="4421200" cy="1566920"/>
            <a:chOff x="5828100" y="3979150"/>
            <a:chExt cx="3315900" cy="1175190"/>
          </a:xfrm>
        </p:grpSpPr>
        <p:grpSp>
          <p:nvGrpSpPr>
            <p:cNvPr id="693" name="Google Shape;693;p27"/>
            <p:cNvGrpSpPr/>
            <p:nvPr/>
          </p:nvGrpSpPr>
          <p:grpSpPr>
            <a:xfrm rot="5400000">
              <a:off x="6953444" y="2963784"/>
              <a:ext cx="1148012" cy="3233100"/>
              <a:chOff x="6942190" y="-2"/>
              <a:chExt cx="1148012" cy="3233100"/>
            </a:xfrm>
          </p:grpSpPr>
          <p:cxnSp>
            <p:nvCxnSpPr>
              <p:cNvPr id="694" name="Google Shape;694;p27"/>
              <p:cNvCxnSpPr/>
              <p:nvPr/>
            </p:nvCxnSpPr>
            <p:spPr>
              <a:xfrm>
                <a:off x="7070306" y="1209298"/>
                <a:ext cx="1019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27"/>
              <p:cNvCxnSpPr/>
              <p:nvPr/>
            </p:nvCxnSpPr>
            <p:spPr>
              <a:xfrm>
                <a:off x="7133555" y="1754273"/>
                <a:ext cx="955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27"/>
              <p:cNvCxnSpPr/>
              <p:nvPr/>
            </p:nvCxnSpPr>
            <p:spPr>
              <a:xfrm>
                <a:off x="7196804" y="2299248"/>
                <a:ext cx="892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27"/>
              <p:cNvCxnSpPr/>
              <p:nvPr/>
            </p:nvCxnSpPr>
            <p:spPr>
              <a:xfrm>
                <a:off x="7260052" y="2844223"/>
                <a:ext cx="829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27"/>
              <p:cNvCxnSpPr/>
              <p:nvPr/>
            </p:nvCxnSpPr>
            <p:spPr>
              <a:xfrm>
                <a:off x="7007502" y="664323"/>
                <a:ext cx="1082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27"/>
              <p:cNvCxnSpPr/>
              <p:nvPr/>
            </p:nvCxnSpPr>
            <p:spPr>
              <a:xfrm>
                <a:off x="6942190" y="119348"/>
                <a:ext cx="1147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27"/>
              <p:cNvCxnSpPr/>
              <p:nvPr/>
            </p:nvCxnSpPr>
            <p:spPr>
              <a:xfrm rot="5400000">
                <a:off x="6438362" y="1616548"/>
                <a:ext cx="3233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1" name="Google Shape;701;p27"/>
              <p:cNvCxnSpPr/>
              <p:nvPr/>
            </p:nvCxnSpPr>
            <p:spPr>
              <a:xfrm rot="5400000">
                <a:off x="6643095" y="866850"/>
                <a:ext cx="1733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02" name="Google Shape;702;p27"/>
            <p:cNvSpPr/>
            <p:nvPr/>
          </p:nvSpPr>
          <p:spPr>
            <a:xfrm rot="5400000">
              <a:off x="6904050" y="2903200"/>
              <a:ext cx="1164000" cy="33159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</p:spTree>
    <p:extLst>
      <p:ext uri="{BB962C8B-B14F-4D97-AF65-F5344CB8AC3E}">
        <p14:creationId xmlns:p14="http://schemas.microsoft.com/office/powerpoint/2010/main" val="3371596206"/>
      </p:ext>
    </p:extLst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Title only 13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3"/>
          <p:cNvSpPr/>
          <p:nvPr/>
        </p:nvSpPr>
        <p:spPr>
          <a:xfrm flipH="1">
            <a:off x="7734201" y="5305534"/>
            <a:ext cx="4457600" cy="1552400"/>
          </a:xfrm>
          <a:prstGeom prst="rtTriangle">
            <a:avLst/>
          </a:prstGeom>
          <a:solidFill>
            <a:schemeClr val="accent5">
              <a:alpha val="30950"/>
            </a:schemeClr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812" name="Google Shape;812;p33"/>
          <p:cNvSpPr/>
          <p:nvPr/>
        </p:nvSpPr>
        <p:spPr>
          <a:xfrm>
            <a:off x="6341" y="2956807"/>
            <a:ext cx="1385600" cy="39012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813" name="Google Shape;813;p33"/>
          <p:cNvSpPr/>
          <p:nvPr/>
        </p:nvSpPr>
        <p:spPr>
          <a:xfrm rot="10800000">
            <a:off x="11286408" y="11"/>
            <a:ext cx="905600" cy="1819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grpSp>
        <p:nvGrpSpPr>
          <p:cNvPr id="814" name="Google Shape;814;p33"/>
          <p:cNvGrpSpPr/>
          <p:nvPr/>
        </p:nvGrpSpPr>
        <p:grpSpPr>
          <a:xfrm rot="10217623" flipH="1">
            <a:off x="10482386" y="99085"/>
            <a:ext cx="1613516" cy="1276828"/>
            <a:chOff x="5900121" y="3075190"/>
            <a:chExt cx="1210119" cy="957607"/>
          </a:xfrm>
        </p:grpSpPr>
        <p:sp>
          <p:nvSpPr>
            <p:cNvPr id="815" name="Google Shape;815;p33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821" name="Google Shape;821;p33"/>
          <p:cNvSpPr/>
          <p:nvPr/>
        </p:nvSpPr>
        <p:spPr>
          <a:xfrm rot="-10087101">
            <a:off x="-773208" y="5225803"/>
            <a:ext cx="2967100" cy="2818988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grpSp>
        <p:nvGrpSpPr>
          <p:cNvPr id="822" name="Google Shape;822;p33"/>
          <p:cNvGrpSpPr/>
          <p:nvPr/>
        </p:nvGrpSpPr>
        <p:grpSpPr>
          <a:xfrm>
            <a:off x="7770800" y="5305534"/>
            <a:ext cx="4421200" cy="1566920"/>
            <a:chOff x="5828100" y="3979150"/>
            <a:chExt cx="3315900" cy="1175190"/>
          </a:xfrm>
        </p:grpSpPr>
        <p:grpSp>
          <p:nvGrpSpPr>
            <p:cNvPr id="823" name="Google Shape;823;p33"/>
            <p:cNvGrpSpPr/>
            <p:nvPr/>
          </p:nvGrpSpPr>
          <p:grpSpPr>
            <a:xfrm rot="5400000">
              <a:off x="6953444" y="2963784"/>
              <a:ext cx="1148012" cy="3233100"/>
              <a:chOff x="6942190" y="-2"/>
              <a:chExt cx="1148012" cy="3233100"/>
            </a:xfrm>
          </p:grpSpPr>
          <p:cxnSp>
            <p:nvCxnSpPr>
              <p:cNvPr id="824" name="Google Shape;824;p33"/>
              <p:cNvCxnSpPr/>
              <p:nvPr/>
            </p:nvCxnSpPr>
            <p:spPr>
              <a:xfrm>
                <a:off x="7070306" y="1209298"/>
                <a:ext cx="1019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33"/>
              <p:cNvCxnSpPr/>
              <p:nvPr/>
            </p:nvCxnSpPr>
            <p:spPr>
              <a:xfrm>
                <a:off x="7133555" y="1754273"/>
                <a:ext cx="955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33"/>
              <p:cNvCxnSpPr/>
              <p:nvPr/>
            </p:nvCxnSpPr>
            <p:spPr>
              <a:xfrm>
                <a:off x="7196804" y="2299248"/>
                <a:ext cx="892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33"/>
              <p:cNvCxnSpPr/>
              <p:nvPr/>
            </p:nvCxnSpPr>
            <p:spPr>
              <a:xfrm>
                <a:off x="7260052" y="2844223"/>
                <a:ext cx="829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33"/>
              <p:cNvCxnSpPr/>
              <p:nvPr/>
            </p:nvCxnSpPr>
            <p:spPr>
              <a:xfrm>
                <a:off x="7007502" y="664323"/>
                <a:ext cx="1082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33"/>
              <p:cNvCxnSpPr/>
              <p:nvPr/>
            </p:nvCxnSpPr>
            <p:spPr>
              <a:xfrm>
                <a:off x="6942190" y="119348"/>
                <a:ext cx="1147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33"/>
              <p:cNvCxnSpPr/>
              <p:nvPr/>
            </p:nvCxnSpPr>
            <p:spPr>
              <a:xfrm rot="5400000">
                <a:off x="6438362" y="1616548"/>
                <a:ext cx="3233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33"/>
              <p:cNvCxnSpPr/>
              <p:nvPr/>
            </p:nvCxnSpPr>
            <p:spPr>
              <a:xfrm rot="5400000">
                <a:off x="6643095" y="866850"/>
                <a:ext cx="1733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32" name="Google Shape;832;p33"/>
            <p:cNvSpPr/>
            <p:nvPr/>
          </p:nvSpPr>
          <p:spPr>
            <a:xfrm rot="5400000">
              <a:off x="6904050" y="2903200"/>
              <a:ext cx="1164000" cy="33159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833" name="Google Shape;833;p33"/>
          <p:cNvSpPr txBox="1">
            <a:spLocks noGrp="1"/>
          </p:cNvSpPr>
          <p:nvPr>
            <p:ph type="title"/>
          </p:nvPr>
        </p:nvSpPr>
        <p:spPr>
          <a:xfrm>
            <a:off x="960000" y="713334"/>
            <a:ext cx="10272000" cy="7636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749122"/>
      </p:ext>
    </p:extLst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Title only 15"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35"/>
          <p:cNvSpPr/>
          <p:nvPr/>
        </p:nvSpPr>
        <p:spPr>
          <a:xfrm rot="5400000" flipH="1">
            <a:off x="450034" y="5495579"/>
            <a:ext cx="905600" cy="1819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862" name="Google Shape;862;p35"/>
          <p:cNvSpPr/>
          <p:nvPr/>
        </p:nvSpPr>
        <p:spPr>
          <a:xfrm rot="10800000">
            <a:off x="10818500" y="5"/>
            <a:ext cx="1385600" cy="3901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863" name="Google Shape;863;p35"/>
          <p:cNvSpPr/>
          <p:nvPr/>
        </p:nvSpPr>
        <p:spPr>
          <a:xfrm rot="712899">
            <a:off x="10099683" y="-373378"/>
            <a:ext cx="2967100" cy="2818988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864" name="Google Shape;864;p35"/>
          <p:cNvSpPr/>
          <p:nvPr/>
        </p:nvSpPr>
        <p:spPr>
          <a:xfrm rot="6526029" flipH="1">
            <a:off x="10401109" y="5607902"/>
            <a:ext cx="2220395" cy="1461262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865" name="Google Shape;865;p35"/>
          <p:cNvSpPr/>
          <p:nvPr/>
        </p:nvSpPr>
        <p:spPr>
          <a:xfrm rot="5400000">
            <a:off x="-1463024" y="1452793"/>
            <a:ext cx="4457600" cy="1552400"/>
          </a:xfrm>
          <a:prstGeom prst="rtTriangle">
            <a:avLst/>
          </a:prstGeom>
          <a:solidFill>
            <a:schemeClr val="accent5">
              <a:alpha val="30950"/>
            </a:schemeClr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grpSp>
        <p:nvGrpSpPr>
          <p:cNvPr id="866" name="Google Shape;866;p35"/>
          <p:cNvGrpSpPr/>
          <p:nvPr/>
        </p:nvGrpSpPr>
        <p:grpSpPr>
          <a:xfrm rot="5400000" flipH="1">
            <a:off x="-1452083" y="1427133"/>
            <a:ext cx="4421200" cy="1566920"/>
            <a:chOff x="5828100" y="3979150"/>
            <a:chExt cx="3315900" cy="1175190"/>
          </a:xfrm>
        </p:grpSpPr>
        <p:grpSp>
          <p:nvGrpSpPr>
            <p:cNvPr id="867" name="Google Shape;867;p35"/>
            <p:cNvGrpSpPr/>
            <p:nvPr/>
          </p:nvGrpSpPr>
          <p:grpSpPr>
            <a:xfrm rot="5400000">
              <a:off x="6953444" y="2963784"/>
              <a:ext cx="1148012" cy="3233100"/>
              <a:chOff x="6942190" y="-2"/>
              <a:chExt cx="1148012" cy="3233100"/>
            </a:xfrm>
          </p:grpSpPr>
          <p:cxnSp>
            <p:nvCxnSpPr>
              <p:cNvPr id="868" name="Google Shape;868;p35"/>
              <p:cNvCxnSpPr/>
              <p:nvPr/>
            </p:nvCxnSpPr>
            <p:spPr>
              <a:xfrm>
                <a:off x="7070306" y="1209298"/>
                <a:ext cx="1019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35"/>
              <p:cNvCxnSpPr/>
              <p:nvPr/>
            </p:nvCxnSpPr>
            <p:spPr>
              <a:xfrm>
                <a:off x="7133555" y="1754273"/>
                <a:ext cx="955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35"/>
              <p:cNvCxnSpPr/>
              <p:nvPr/>
            </p:nvCxnSpPr>
            <p:spPr>
              <a:xfrm>
                <a:off x="7196804" y="2299248"/>
                <a:ext cx="892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35"/>
              <p:cNvCxnSpPr/>
              <p:nvPr/>
            </p:nvCxnSpPr>
            <p:spPr>
              <a:xfrm>
                <a:off x="7260052" y="2844223"/>
                <a:ext cx="829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35"/>
              <p:cNvCxnSpPr/>
              <p:nvPr/>
            </p:nvCxnSpPr>
            <p:spPr>
              <a:xfrm>
                <a:off x="7007502" y="664323"/>
                <a:ext cx="1082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" name="Google Shape;873;p35"/>
              <p:cNvCxnSpPr/>
              <p:nvPr/>
            </p:nvCxnSpPr>
            <p:spPr>
              <a:xfrm>
                <a:off x="6942190" y="119348"/>
                <a:ext cx="1147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" name="Google Shape;874;p35"/>
              <p:cNvCxnSpPr/>
              <p:nvPr/>
            </p:nvCxnSpPr>
            <p:spPr>
              <a:xfrm rot="5400000">
                <a:off x="6438362" y="1616548"/>
                <a:ext cx="3233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5" name="Google Shape;875;p35"/>
              <p:cNvCxnSpPr/>
              <p:nvPr/>
            </p:nvCxnSpPr>
            <p:spPr>
              <a:xfrm rot="5400000">
                <a:off x="6643095" y="866850"/>
                <a:ext cx="1733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876" name="Google Shape;876;p35"/>
            <p:cNvSpPr/>
            <p:nvPr/>
          </p:nvSpPr>
          <p:spPr>
            <a:xfrm rot="5400000">
              <a:off x="6904050" y="2903200"/>
              <a:ext cx="1164000" cy="33159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877" name="Google Shape;877;p35"/>
          <p:cNvSpPr txBox="1">
            <a:spLocks noGrp="1"/>
          </p:cNvSpPr>
          <p:nvPr>
            <p:ph type="title"/>
          </p:nvPr>
        </p:nvSpPr>
        <p:spPr>
          <a:xfrm>
            <a:off x="960000" y="713334"/>
            <a:ext cx="10272000" cy="7636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8" name="Google Shape;878;p35"/>
          <p:cNvGrpSpPr/>
          <p:nvPr/>
        </p:nvGrpSpPr>
        <p:grpSpPr>
          <a:xfrm rot="10800000">
            <a:off x="273540" y="261030"/>
            <a:ext cx="1613492" cy="1285197"/>
            <a:chOff x="5900121" y="3068900"/>
            <a:chExt cx="1210119" cy="963898"/>
          </a:xfrm>
        </p:grpSpPr>
        <p:sp>
          <p:nvSpPr>
            <p:cNvPr id="879" name="Google Shape;879;p35"/>
            <p:cNvSpPr/>
            <p:nvPr/>
          </p:nvSpPr>
          <p:spPr>
            <a:xfrm>
              <a:off x="6606320" y="306890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</p:spTree>
    <p:extLst>
      <p:ext uri="{BB962C8B-B14F-4D97-AF65-F5344CB8AC3E}">
        <p14:creationId xmlns:p14="http://schemas.microsoft.com/office/powerpoint/2010/main" val="323066179"/>
      </p:ext>
    </p:extLst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6"/>
          <p:cNvGrpSpPr/>
          <p:nvPr/>
        </p:nvGrpSpPr>
        <p:grpSpPr>
          <a:xfrm>
            <a:off x="5708068" y="-40400"/>
            <a:ext cx="6484000" cy="2297200"/>
            <a:chOff x="4281050" y="-30300"/>
            <a:chExt cx="4863000" cy="1722900"/>
          </a:xfrm>
        </p:grpSpPr>
        <p:cxnSp>
          <p:nvCxnSpPr>
            <p:cNvPr id="887" name="Google Shape;887;p36"/>
            <p:cNvCxnSpPr/>
            <p:nvPr/>
          </p:nvCxnSpPr>
          <p:spPr>
            <a:xfrm rot="10800000">
              <a:off x="7410298" y="1097538"/>
              <a:ext cx="17337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88" name="Google Shape;888;p36"/>
            <p:cNvGrpSpPr/>
            <p:nvPr/>
          </p:nvGrpSpPr>
          <p:grpSpPr>
            <a:xfrm>
              <a:off x="4281050" y="-30300"/>
              <a:ext cx="4863000" cy="1722900"/>
              <a:chOff x="4281050" y="-30300"/>
              <a:chExt cx="4863000" cy="1722900"/>
            </a:xfrm>
          </p:grpSpPr>
          <p:sp>
            <p:nvSpPr>
              <p:cNvPr id="889" name="Google Shape;889;p36"/>
              <p:cNvSpPr/>
              <p:nvPr/>
            </p:nvSpPr>
            <p:spPr>
              <a:xfrm rot="10800000">
                <a:off x="4281050" y="0"/>
                <a:ext cx="4863000" cy="1684200"/>
              </a:xfrm>
              <a:prstGeom prst="rtTriangle">
                <a:avLst/>
              </a:prstGeom>
              <a:solidFill>
                <a:schemeClr val="accent5">
                  <a:alpha val="3095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33"/>
              </a:p>
            </p:txBody>
          </p:sp>
          <p:cxnSp>
            <p:nvCxnSpPr>
              <p:cNvPr id="890" name="Google Shape;890;p36"/>
              <p:cNvCxnSpPr/>
              <p:nvPr/>
            </p:nvCxnSpPr>
            <p:spPr>
              <a:xfrm rot="-5400000">
                <a:off x="7198350" y="743939"/>
                <a:ext cx="1472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1" name="Google Shape;891;p36"/>
              <p:cNvCxnSpPr/>
              <p:nvPr/>
            </p:nvCxnSpPr>
            <p:spPr>
              <a:xfrm rot="-5400000">
                <a:off x="6699575" y="698805"/>
                <a:ext cx="1380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2" name="Google Shape;892;p36"/>
              <p:cNvCxnSpPr/>
              <p:nvPr/>
            </p:nvCxnSpPr>
            <p:spPr>
              <a:xfrm rot="-5400000">
                <a:off x="6200350" y="653220"/>
                <a:ext cx="1288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3" name="Google Shape;893;p36"/>
              <p:cNvCxnSpPr/>
              <p:nvPr/>
            </p:nvCxnSpPr>
            <p:spPr>
              <a:xfrm rot="-5400000">
                <a:off x="5700825" y="607336"/>
                <a:ext cx="11979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4" name="Google Shape;894;p36"/>
              <p:cNvCxnSpPr/>
              <p:nvPr/>
            </p:nvCxnSpPr>
            <p:spPr>
              <a:xfrm rot="-5400000">
                <a:off x="5201625" y="561750"/>
                <a:ext cx="11064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5" name="Google Shape;895;p36"/>
              <p:cNvCxnSpPr/>
              <p:nvPr/>
            </p:nvCxnSpPr>
            <p:spPr>
              <a:xfrm rot="-5400000">
                <a:off x="4702250" y="516017"/>
                <a:ext cx="1015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6" name="Google Shape;896;p36"/>
              <p:cNvCxnSpPr/>
              <p:nvPr/>
            </p:nvCxnSpPr>
            <p:spPr>
              <a:xfrm rot="-5400000">
                <a:off x="4203625" y="469850"/>
                <a:ext cx="922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36"/>
              <p:cNvCxnSpPr/>
              <p:nvPr/>
            </p:nvCxnSpPr>
            <p:spPr>
              <a:xfrm rot="-5400000">
                <a:off x="7698025" y="789332"/>
                <a:ext cx="1563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36"/>
              <p:cNvCxnSpPr/>
              <p:nvPr/>
            </p:nvCxnSpPr>
            <p:spPr>
              <a:xfrm rot="-5400000">
                <a:off x="8196350" y="836995"/>
                <a:ext cx="16566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36"/>
              <p:cNvCxnSpPr/>
              <p:nvPr/>
            </p:nvCxnSpPr>
            <p:spPr>
              <a:xfrm rot="10800000">
                <a:off x="4338000" y="7600"/>
                <a:ext cx="4806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36"/>
              <p:cNvCxnSpPr/>
              <p:nvPr/>
            </p:nvCxnSpPr>
            <p:spPr>
              <a:xfrm rot="10800000">
                <a:off x="5898000" y="552575"/>
                <a:ext cx="3246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01" name="Google Shape;901;p36"/>
              <p:cNvSpPr/>
              <p:nvPr/>
            </p:nvSpPr>
            <p:spPr>
              <a:xfrm>
                <a:off x="4281050" y="-30300"/>
                <a:ext cx="4863000" cy="1722900"/>
              </a:xfrm>
              <a:prstGeom prst="rtTriangle">
                <a:avLst/>
              </a:pr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733"/>
              </a:p>
            </p:txBody>
          </p:sp>
        </p:grpSp>
      </p:grpSp>
      <p:sp>
        <p:nvSpPr>
          <p:cNvPr id="902" name="Google Shape;902;p36"/>
          <p:cNvSpPr txBox="1">
            <a:spLocks noGrp="1"/>
          </p:cNvSpPr>
          <p:nvPr>
            <p:ph type="title"/>
          </p:nvPr>
        </p:nvSpPr>
        <p:spPr>
          <a:xfrm>
            <a:off x="2773802" y="1997500"/>
            <a:ext cx="6644400" cy="1710000"/>
          </a:xfrm>
          <a:prstGeom prst="rect">
            <a:avLst/>
          </a:prstGeom>
        </p:spPr>
        <p:txBody>
          <a:bodyPr spcFirstLastPara="1" wrap="square" lIns="166759" tIns="166759" rIns="166759" bIns="166759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36"/>
          <p:cNvSpPr txBox="1">
            <a:spLocks noGrp="1"/>
          </p:cNvSpPr>
          <p:nvPr>
            <p:ph type="subTitle" idx="1"/>
          </p:nvPr>
        </p:nvSpPr>
        <p:spPr>
          <a:xfrm>
            <a:off x="2773802" y="3707301"/>
            <a:ext cx="6644400" cy="8984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36"/>
          <p:cNvSpPr/>
          <p:nvPr/>
        </p:nvSpPr>
        <p:spPr>
          <a:xfrm>
            <a:off x="6378" y="5038800"/>
            <a:ext cx="905600" cy="18192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grpSp>
        <p:nvGrpSpPr>
          <p:cNvPr id="905" name="Google Shape;905;p36"/>
          <p:cNvGrpSpPr/>
          <p:nvPr/>
        </p:nvGrpSpPr>
        <p:grpSpPr>
          <a:xfrm rot="-582377" flipH="1">
            <a:off x="102453" y="5469999"/>
            <a:ext cx="1613516" cy="1276828"/>
            <a:chOff x="5900121" y="3075190"/>
            <a:chExt cx="1210119" cy="957607"/>
          </a:xfrm>
        </p:grpSpPr>
        <p:sp>
          <p:nvSpPr>
            <p:cNvPr id="906" name="Google Shape;906;p36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912" name="Google Shape;912;p36"/>
          <p:cNvSpPr/>
          <p:nvPr/>
        </p:nvSpPr>
        <p:spPr>
          <a:xfrm rot="-5400000">
            <a:off x="9548595" y="4212203"/>
            <a:ext cx="1385600" cy="3901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913" name="Google Shape;913;p36"/>
          <p:cNvSpPr/>
          <p:nvPr/>
        </p:nvSpPr>
        <p:spPr>
          <a:xfrm rot="6112899">
            <a:off x="9963037" y="4698928"/>
            <a:ext cx="2967100" cy="2818988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914" name="Google Shape;914;p36"/>
          <p:cNvSpPr/>
          <p:nvPr/>
        </p:nvSpPr>
        <p:spPr>
          <a:xfrm rot="-3372411" flipH="1">
            <a:off x="-244095" y="-17296"/>
            <a:ext cx="2220340" cy="1461227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</p:spTree>
    <p:extLst>
      <p:ext uri="{BB962C8B-B14F-4D97-AF65-F5344CB8AC3E}">
        <p14:creationId xmlns:p14="http://schemas.microsoft.com/office/powerpoint/2010/main" val="2847716706"/>
      </p:ext>
    </p:extLst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47"/>
          <p:cNvSpPr/>
          <p:nvPr/>
        </p:nvSpPr>
        <p:spPr>
          <a:xfrm rot="-5400000">
            <a:off x="7739676" y="2390496"/>
            <a:ext cx="6842845" cy="2061832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62" name="Google Shape;1162;p47"/>
          <p:cNvGrpSpPr/>
          <p:nvPr/>
        </p:nvGrpSpPr>
        <p:grpSpPr>
          <a:xfrm flipH="1">
            <a:off x="48" y="5305534"/>
            <a:ext cx="4447800" cy="1554800"/>
            <a:chOff x="5808150" y="3979150"/>
            <a:chExt cx="3335850" cy="1166100"/>
          </a:xfrm>
        </p:grpSpPr>
        <p:sp>
          <p:nvSpPr>
            <p:cNvPr id="1163" name="Google Shape;1163;p47"/>
            <p:cNvSpPr/>
            <p:nvPr/>
          </p:nvSpPr>
          <p:spPr>
            <a:xfrm flipH="1">
              <a:off x="5808150" y="3979150"/>
              <a:ext cx="3335700" cy="1164300"/>
            </a:xfrm>
            <a:prstGeom prst="rtTriangle">
              <a:avLst/>
            </a:prstGeom>
            <a:solidFill>
              <a:schemeClr val="accent5">
                <a:alpha val="309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cxnSp>
          <p:nvCxnSpPr>
            <p:cNvPr id="1164" name="Google Shape;1164;p47"/>
            <p:cNvCxnSpPr/>
            <p:nvPr/>
          </p:nvCxnSpPr>
          <p:spPr>
            <a:xfrm rot="5400000">
              <a:off x="7429650" y="4638286"/>
              <a:ext cx="10101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5" name="Google Shape;1165;p47"/>
            <p:cNvCxnSpPr/>
            <p:nvPr/>
          </p:nvCxnSpPr>
          <p:spPr>
            <a:xfrm rot="5400000">
              <a:off x="6916325" y="4669289"/>
              <a:ext cx="9468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6" name="Google Shape;1166;p47"/>
            <p:cNvCxnSpPr/>
            <p:nvPr/>
          </p:nvCxnSpPr>
          <p:spPr>
            <a:xfrm rot="5400000">
              <a:off x="6402700" y="4700591"/>
              <a:ext cx="8841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7" name="Google Shape;1167;p47"/>
            <p:cNvCxnSpPr/>
            <p:nvPr/>
          </p:nvCxnSpPr>
          <p:spPr>
            <a:xfrm rot="5400000">
              <a:off x="5888925" y="4732043"/>
              <a:ext cx="8217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8" name="Google Shape;1168;p47"/>
            <p:cNvCxnSpPr/>
            <p:nvPr/>
          </p:nvCxnSpPr>
          <p:spPr>
            <a:xfrm rot="5400000">
              <a:off x="7943425" y="4607274"/>
              <a:ext cx="10725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9" name="Google Shape;1169;p47"/>
            <p:cNvCxnSpPr/>
            <p:nvPr/>
          </p:nvCxnSpPr>
          <p:spPr>
            <a:xfrm rot="5400000">
              <a:off x="8456450" y="4574528"/>
              <a:ext cx="11364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0" name="Google Shape;1170;p47"/>
            <p:cNvCxnSpPr/>
            <p:nvPr/>
          </p:nvCxnSpPr>
          <p:spPr>
            <a:xfrm rot="10800000">
              <a:off x="7410298" y="4574083"/>
              <a:ext cx="17337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71" name="Google Shape;1171;p47"/>
            <p:cNvSpPr/>
            <p:nvPr/>
          </p:nvSpPr>
          <p:spPr>
            <a:xfrm rot="5400000">
              <a:off x="6900000" y="2901250"/>
              <a:ext cx="1166100" cy="33219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1172" name="Google Shape;1172;p47"/>
          <p:cNvSpPr txBox="1">
            <a:spLocks noGrp="1"/>
          </p:cNvSpPr>
          <p:nvPr>
            <p:ph type="title"/>
          </p:nvPr>
        </p:nvSpPr>
        <p:spPr>
          <a:xfrm>
            <a:off x="960000" y="713334"/>
            <a:ext cx="10272000" cy="7636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3" name="Google Shape;1173;p47"/>
          <p:cNvSpPr txBox="1">
            <a:spLocks noGrp="1"/>
          </p:cNvSpPr>
          <p:nvPr>
            <p:ph type="subTitle" idx="1"/>
          </p:nvPr>
        </p:nvSpPr>
        <p:spPr>
          <a:xfrm>
            <a:off x="3938935" y="2377834"/>
            <a:ext cx="1801200" cy="7280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4" name="Google Shape;1174;p47"/>
          <p:cNvSpPr txBox="1">
            <a:spLocks noGrp="1"/>
          </p:cNvSpPr>
          <p:nvPr>
            <p:ph type="subTitle" idx="2"/>
          </p:nvPr>
        </p:nvSpPr>
        <p:spPr>
          <a:xfrm>
            <a:off x="5740192" y="2377834"/>
            <a:ext cx="3457200" cy="7636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5" name="Google Shape;1175;p47"/>
          <p:cNvSpPr txBox="1">
            <a:spLocks noGrp="1"/>
          </p:cNvSpPr>
          <p:nvPr>
            <p:ph type="subTitle" idx="3"/>
          </p:nvPr>
        </p:nvSpPr>
        <p:spPr>
          <a:xfrm>
            <a:off x="5740133" y="3575427"/>
            <a:ext cx="3457200" cy="7636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6" name="Google Shape;1176;p47"/>
          <p:cNvSpPr txBox="1">
            <a:spLocks noGrp="1"/>
          </p:cNvSpPr>
          <p:nvPr>
            <p:ph type="subTitle" idx="4"/>
          </p:nvPr>
        </p:nvSpPr>
        <p:spPr>
          <a:xfrm>
            <a:off x="5740192" y="4773032"/>
            <a:ext cx="3457200" cy="7636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7" name="Google Shape;1177;p47"/>
          <p:cNvSpPr txBox="1">
            <a:spLocks noGrp="1"/>
          </p:cNvSpPr>
          <p:nvPr>
            <p:ph type="subTitle" idx="5"/>
          </p:nvPr>
        </p:nvSpPr>
        <p:spPr>
          <a:xfrm>
            <a:off x="3938935" y="3575434"/>
            <a:ext cx="1801200" cy="7280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8" name="Google Shape;1178;p47"/>
          <p:cNvSpPr txBox="1">
            <a:spLocks noGrp="1"/>
          </p:cNvSpPr>
          <p:nvPr>
            <p:ph type="subTitle" idx="6"/>
          </p:nvPr>
        </p:nvSpPr>
        <p:spPr>
          <a:xfrm>
            <a:off x="3938935" y="4773034"/>
            <a:ext cx="1801200" cy="7280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9" name="Google Shape;1179;p47"/>
          <p:cNvSpPr/>
          <p:nvPr/>
        </p:nvSpPr>
        <p:spPr>
          <a:xfrm rot="-5399737" flipH="1">
            <a:off x="-1135146" y="4447795"/>
            <a:ext cx="2967188" cy="2818865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1180" name="Google Shape;1180;p47"/>
          <p:cNvSpPr/>
          <p:nvPr/>
        </p:nvSpPr>
        <p:spPr>
          <a:xfrm rot="5400000">
            <a:off x="465448" y="-465199"/>
            <a:ext cx="922000" cy="185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</p:spTree>
    <p:extLst>
      <p:ext uri="{BB962C8B-B14F-4D97-AF65-F5344CB8AC3E}">
        <p14:creationId xmlns:p14="http://schemas.microsoft.com/office/powerpoint/2010/main" val="1613241830"/>
      </p:ext>
    </p:extLst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9"/>
          <p:cNvSpPr txBox="1">
            <a:spLocks noGrp="1"/>
          </p:cNvSpPr>
          <p:nvPr>
            <p:ph type="subTitle" idx="1"/>
          </p:nvPr>
        </p:nvSpPr>
        <p:spPr>
          <a:xfrm>
            <a:off x="953448" y="2072067"/>
            <a:ext cx="30360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1" name="Google Shape;1221;p49"/>
          <p:cNvSpPr txBox="1">
            <a:spLocks noGrp="1"/>
          </p:cNvSpPr>
          <p:nvPr>
            <p:ph type="subTitle" idx="2"/>
          </p:nvPr>
        </p:nvSpPr>
        <p:spPr>
          <a:xfrm>
            <a:off x="953435" y="2601367"/>
            <a:ext cx="3036000" cy="33328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33"/>
            </a:lvl1pPr>
            <a:lvl2pPr lvl="1" algn="ctr" rtl="0">
              <a:lnSpc>
                <a:spcPct val="100000"/>
              </a:lnSpc>
              <a:spcBef>
                <a:spcPts val="1216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2" name="Google Shape;1222;p49"/>
          <p:cNvSpPr txBox="1">
            <a:spLocks noGrp="1"/>
          </p:cNvSpPr>
          <p:nvPr>
            <p:ph type="subTitle" idx="3"/>
          </p:nvPr>
        </p:nvSpPr>
        <p:spPr>
          <a:xfrm>
            <a:off x="6170700" y="2601366"/>
            <a:ext cx="50680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3" name="Google Shape;1223;p49"/>
          <p:cNvSpPr txBox="1">
            <a:spLocks noGrp="1"/>
          </p:cNvSpPr>
          <p:nvPr>
            <p:ph type="subTitle" idx="4"/>
          </p:nvPr>
        </p:nvSpPr>
        <p:spPr>
          <a:xfrm>
            <a:off x="6170701" y="5287634"/>
            <a:ext cx="50680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49"/>
          <p:cNvSpPr txBox="1">
            <a:spLocks noGrp="1"/>
          </p:cNvSpPr>
          <p:nvPr>
            <p:ph type="subTitle" idx="5"/>
          </p:nvPr>
        </p:nvSpPr>
        <p:spPr>
          <a:xfrm>
            <a:off x="6170700" y="3944500"/>
            <a:ext cx="50680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p49"/>
          <p:cNvSpPr txBox="1">
            <a:spLocks noGrp="1"/>
          </p:cNvSpPr>
          <p:nvPr>
            <p:ph type="title"/>
          </p:nvPr>
        </p:nvSpPr>
        <p:spPr>
          <a:xfrm>
            <a:off x="960000" y="713334"/>
            <a:ext cx="10272000" cy="7636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6" name="Google Shape;1226;p49"/>
          <p:cNvSpPr txBox="1">
            <a:spLocks noGrp="1"/>
          </p:cNvSpPr>
          <p:nvPr>
            <p:ph type="subTitle" idx="6"/>
          </p:nvPr>
        </p:nvSpPr>
        <p:spPr>
          <a:xfrm>
            <a:off x="6170722" y="4758335"/>
            <a:ext cx="50680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7" name="Google Shape;1227;p49"/>
          <p:cNvSpPr txBox="1">
            <a:spLocks noGrp="1"/>
          </p:cNvSpPr>
          <p:nvPr>
            <p:ph type="subTitle" idx="7"/>
          </p:nvPr>
        </p:nvSpPr>
        <p:spPr>
          <a:xfrm>
            <a:off x="6170713" y="2072067"/>
            <a:ext cx="50680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8" name="Google Shape;1228;p49"/>
          <p:cNvSpPr txBox="1">
            <a:spLocks noGrp="1"/>
          </p:cNvSpPr>
          <p:nvPr>
            <p:ph type="subTitle" idx="8"/>
          </p:nvPr>
        </p:nvSpPr>
        <p:spPr>
          <a:xfrm>
            <a:off x="6170713" y="3415201"/>
            <a:ext cx="50680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9" name="Google Shape;1229;p49"/>
          <p:cNvSpPr/>
          <p:nvPr/>
        </p:nvSpPr>
        <p:spPr>
          <a:xfrm rot="10800000" flipH="1">
            <a:off x="-12100" y="5"/>
            <a:ext cx="1385600" cy="39012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1230" name="Google Shape;1230;p49"/>
          <p:cNvSpPr/>
          <p:nvPr/>
        </p:nvSpPr>
        <p:spPr>
          <a:xfrm rot="-211655" flipH="1">
            <a:off x="-262263" y="-1261727"/>
            <a:ext cx="2967127" cy="2819228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1231" name="Google Shape;1231;p49"/>
          <p:cNvSpPr/>
          <p:nvPr/>
        </p:nvSpPr>
        <p:spPr>
          <a:xfrm flipH="1">
            <a:off x="11286400" y="5054500"/>
            <a:ext cx="905600" cy="1819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r>
              <a:rPr lang="en" sz="1733"/>
              <a:t> </a:t>
            </a:r>
            <a:endParaRPr sz="1733"/>
          </a:p>
        </p:txBody>
      </p:sp>
      <p:grpSp>
        <p:nvGrpSpPr>
          <p:cNvPr id="1232" name="Google Shape;1232;p49"/>
          <p:cNvGrpSpPr/>
          <p:nvPr/>
        </p:nvGrpSpPr>
        <p:grpSpPr>
          <a:xfrm rot="582377">
            <a:off x="10482412" y="5469999"/>
            <a:ext cx="1613516" cy="1276828"/>
            <a:chOff x="5900121" y="3075190"/>
            <a:chExt cx="1210119" cy="957607"/>
          </a:xfrm>
        </p:grpSpPr>
        <p:sp>
          <p:nvSpPr>
            <p:cNvPr id="1233" name="Google Shape;1233;p49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grpSp>
        <p:nvGrpSpPr>
          <p:cNvPr id="1239" name="Google Shape;1239;p49"/>
          <p:cNvGrpSpPr/>
          <p:nvPr/>
        </p:nvGrpSpPr>
        <p:grpSpPr>
          <a:xfrm flipH="1">
            <a:off x="10841568" y="-41"/>
            <a:ext cx="1350431" cy="3873643"/>
            <a:chOff x="-125" y="-32"/>
            <a:chExt cx="1012823" cy="2905232"/>
          </a:xfrm>
        </p:grpSpPr>
        <p:sp>
          <p:nvSpPr>
            <p:cNvPr id="1240" name="Google Shape;1240;p49"/>
            <p:cNvSpPr/>
            <p:nvPr/>
          </p:nvSpPr>
          <p:spPr>
            <a:xfrm rot="5400000">
              <a:off x="-946775" y="946650"/>
              <a:ext cx="2905200" cy="1011900"/>
            </a:xfrm>
            <a:prstGeom prst="rtTriangle">
              <a:avLst/>
            </a:prstGeom>
            <a:solidFill>
              <a:schemeClr val="accent5">
                <a:alpha val="309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cxnSp>
          <p:nvCxnSpPr>
            <p:cNvPr id="1241" name="Google Shape;1241;p49"/>
            <p:cNvCxnSpPr/>
            <p:nvPr/>
          </p:nvCxnSpPr>
          <p:spPr>
            <a:xfrm rot="10800000">
              <a:off x="9798" y="18950"/>
              <a:ext cx="10029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2" name="Google Shape;1242;p49"/>
            <p:cNvCxnSpPr/>
            <p:nvPr/>
          </p:nvCxnSpPr>
          <p:spPr>
            <a:xfrm rot="10800000">
              <a:off x="10044" y="563925"/>
              <a:ext cx="9363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3" name="Google Shape;1243;p49"/>
            <p:cNvCxnSpPr/>
            <p:nvPr/>
          </p:nvCxnSpPr>
          <p:spPr>
            <a:xfrm rot="10800000">
              <a:off x="9690" y="1108900"/>
              <a:ext cx="8703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4" name="Google Shape;1244;p49"/>
            <p:cNvCxnSpPr/>
            <p:nvPr/>
          </p:nvCxnSpPr>
          <p:spPr>
            <a:xfrm rot="10800000">
              <a:off x="9934" y="1653850"/>
              <a:ext cx="8037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49"/>
            <p:cNvCxnSpPr/>
            <p:nvPr/>
          </p:nvCxnSpPr>
          <p:spPr>
            <a:xfrm rot="10800000">
              <a:off x="9880" y="2198825"/>
              <a:ext cx="7374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49"/>
            <p:cNvCxnSpPr/>
            <p:nvPr/>
          </p:nvCxnSpPr>
          <p:spPr>
            <a:xfrm rot="10800000">
              <a:off x="9867" y="2743800"/>
              <a:ext cx="6702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49"/>
            <p:cNvCxnSpPr/>
            <p:nvPr/>
          </p:nvCxnSpPr>
          <p:spPr>
            <a:xfrm rot="5400000">
              <a:off x="-346875" y="820470"/>
              <a:ext cx="16410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48" name="Google Shape;1248;p49"/>
            <p:cNvSpPr/>
            <p:nvPr/>
          </p:nvSpPr>
          <p:spPr>
            <a:xfrm flipH="1">
              <a:off x="2551" y="-32"/>
              <a:ext cx="1002900" cy="28929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</p:spTree>
    <p:extLst>
      <p:ext uri="{BB962C8B-B14F-4D97-AF65-F5344CB8AC3E}">
        <p14:creationId xmlns:p14="http://schemas.microsoft.com/office/powerpoint/2010/main" val="1327193487"/>
      </p:ext>
    </p:extLst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9" name="Google Shape;1409;p54"/>
          <p:cNvGrpSpPr/>
          <p:nvPr/>
        </p:nvGrpSpPr>
        <p:grpSpPr>
          <a:xfrm flipH="1">
            <a:off x="10841568" y="-41"/>
            <a:ext cx="1350431" cy="3873643"/>
            <a:chOff x="-125" y="-32"/>
            <a:chExt cx="1012823" cy="2905232"/>
          </a:xfrm>
        </p:grpSpPr>
        <p:sp>
          <p:nvSpPr>
            <p:cNvPr id="1410" name="Google Shape;1410;p54"/>
            <p:cNvSpPr/>
            <p:nvPr/>
          </p:nvSpPr>
          <p:spPr>
            <a:xfrm rot="5400000">
              <a:off x="-946775" y="946650"/>
              <a:ext cx="2905200" cy="1011900"/>
            </a:xfrm>
            <a:prstGeom prst="rtTriangle">
              <a:avLst/>
            </a:prstGeom>
            <a:solidFill>
              <a:schemeClr val="accent5">
                <a:alpha val="309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cxnSp>
          <p:nvCxnSpPr>
            <p:cNvPr id="1411" name="Google Shape;1411;p54"/>
            <p:cNvCxnSpPr/>
            <p:nvPr/>
          </p:nvCxnSpPr>
          <p:spPr>
            <a:xfrm rot="10800000">
              <a:off x="9798" y="18950"/>
              <a:ext cx="10029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54"/>
            <p:cNvCxnSpPr/>
            <p:nvPr/>
          </p:nvCxnSpPr>
          <p:spPr>
            <a:xfrm rot="10800000">
              <a:off x="10044" y="563925"/>
              <a:ext cx="9363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54"/>
            <p:cNvCxnSpPr/>
            <p:nvPr/>
          </p:nvCxnSpPr>
          <p:spPr>
            <a:xfrm rot="10800000">
              <a:off x="9690" y="1108900"/>
              <a:ext cx="8703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54"/>
            <p:cNvCxnSpPr/>
            <p:nvPr/>
          </p:nvCxnSpPr>
          <p:spPr>
            <a:xfrm rot="10800000">
              <a:off x="9934" y="1653850"/>
              <a:ext cx="8037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54"/>
            <p:cNvCxnSpPr/>
            <p:nvPr/>
          </p:nvCxnSpPr>
          <p:spPr>
            <a:xfrm rot="10800000">
              <a:off x="9880" y="2198825"/>
              <a:ext cx="7374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54"/>
            <p:cNvCxnSpPr/>
            <p:nvPr/>
          </p:nvCxnSpPr>
          <p:spPr>
            <a:xfrm rot="10800000">
              <a:off x="9867" y="2743800"/>
              <a:ext cx="6702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54"/>
            <p:cNvCxnSpPr/>
            <p:nvPr/>
          </p:nvCxnSpPr>
          <p:spPr>
            <a:xfrm rot="5400000">
              <a:off x="-346875" y="820470"/>
              <a:ext cx="16410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18" name="Google Shape;1418;p54"/>
            <p:cNvSpPr/>
            <p:nvPr/>
          </p:nvSpPr>
          <p:spPr>
            <a:xfrm flipH="1">
              <a:off x="2551" y="-32"/>
              <a:ext cx="1002900" cy="28929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1419" name="Google Shape;1419;p54"/>
          <p:cNvSpPr txBox="1">
            <a:spLocks noGrp="1"/>
          </p:cNvSpPr>
          <p:nvPr>
            <p:ph type="title"/>
          </p:nvPr>
        </p:nvSpPr>
        <p:spPr>
          <a:xfrm>
            <a:off x="960000" y="713334"/>
            <a:ext cx="10272000" cy="7636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0" name="Google Shape;1420;p54"/>
          <p:cNvSpPr txBox="1">
            <a:spLocks noGrp="1"/>
          </p:cNvSpPr>
          <p:nvPr>
            <p:ph type="subTitle" idx="1"/>
          </p:nvPr>
        </p:nvSpPr>
        <p:spPr>
          <a:xfrm>
            <a:off x="960013" y="2801202"/>
            <a:ext cx="28536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1" name="Google Shape;1421;p54"/>
          <p:cNvSpPr txBox="1">
            <a:spLocks noGrp="1"/>
          </p:cNvSpPr>
          <p:nvPr>
            <p:ph type="subTitle" idx="2"/>
          </p:nvPr>
        </p:nvSpPr>
        <p:spPr>
          <a:xfrm>
            <a:off x="960001" y="3228901"/>
            <a:ext cx="28536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2" name="Google Shape;1422;p54"/>
          <p:cNvSpPr txBox="1">
            <a:spLocks noGrp="1"/>
          </p:cNvSpPr>
          <p:nvPr>
            <p:ph type="subTitle" idx="3"/>
          </p:nvPr>
        </p:nvSpPr>
        <p:spPr>
          <a:xfrm>
            <a:off x="4669200" y="3228901"/>
            <a:ext cx="28536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3" name="Google Shape;1423;p54"/>
          <p:cNvSpPr txBox="1">
            <a:spLocks noGrp="1"/>
          </p:cNvSpPr>
          <p:nvPr>
            <p:ph type="subTitle" idx="4"/>
          </p:nvPr>
        </p:nvSpPr>
        <p:spPr>
          <a:xfrm>
            <a:off x="960001" y="5396667"/>
            <a:ext cx="28536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4" name="Google Shape;1424;p54"/>
          <p:cNvSpPr txBox="1">
            <a:spLocks noGrp="1"/>
          </p:cNvSpPr>
          <p:nvPr>
            <p:ph type="subTitle" idx="5"/>
          </p:nvPr>
        </p:nvSpPr>
        <p:spPr>
          <a:xfrm>
            <a:off x="4669200" y="5396667"/>
            <a:ext cx="28536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5" name="Google Shape;1425;p54"/>
          <p:cNvSpPr txBox="1">
            <a:spLocks noGrp="1"/>
          </p:cNvSpPr>
          <p:nvPr>
            <p:ph type="subTitle" idx="6"/>
          </p:nvPr>
        </p:nvSpPr>
        <p:spPr>
          <a:xfrm>
            <a:off x="960013" y="4968969"/>
            <a:ext cx="28536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6" name="Google Shape;1426;p54"/>
          <p:cNvSpPr txBox="1">
            <a:spLocks noGrp="1"/>
          </p:cNvSpPr>
          <p:nvPr>
            <p:ph type="subTitle" idx="7"/>
          </p:nvPr>
        </p:nvSpPr>
        <p:spPr>
          <a:xfrm>
            <a:off x="4669208" y="2801202"/>
            <a:ext cx="28536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7" name="Google Shape;1427;p54"/>
          <p:cNvSpPr txBox="1">
            <a:spLocks noGrp="1"/>
          </p:cNvSpPr>
          <p:nvPr>
            <p:ph type="subTitle" idx="8"/>
          </p:nvPr>
        </p:nvSpPr>
        <p:spPr>
          <a:xfrm>
            <a:off x="4669208" y="4968969"/>
            <a:ext cx="28536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8" name="Google Shape;1428;p54"/>
          <p:cNvSpPr txBox="1">
            <a:spLocks noGrp="1"/>
          </p:cNvSpPr>
          <p:nvPr>
            <p:ph type="subTitle" idx="9"/>
          </p:nvPr>
        </p:nvSpPr>
        <p:spPr>
          <a:xfrm>
            <a:off x="8378400" y="3228901"/>
            <a:ext cx="28536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54"/>
          <p:cNvSpPr txBox="1">
            <a:spLocks noGrp="1"/>
          </p:cNvSpPr>
          <p:nvPr>
            <p:ph type="subTitle" idx="13"/>
          </p:nvPr>
        </p:nvSpPr>
        <p:spPr>
          <a:xfrm>
            <a:off x="8378400" y="5396667"/>
            <a:ext cx="28536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0" name="Google Shape;1430;p54"/>
          <p:cNvSpPr txBox="1">
            <a:spLocks noGrp="1"/>
          </p:cNvSpPr>
          <p:nvPr>
            <p:ph type="subTitle" idx="14"/>
          </p:nvPr>
        </p:nvSpPr>
        <p:spPr>
          <a:xfrm>
            <a:off x="8378408" y="2801202"/>
            <a:ext cx="28536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1" name="Google Shape;1431;p54"/>
          <p:cNvSpPr txBox="1">
            <a:spLocks noGrp="1"/>
          </p:cNvSpPr>
          <p:nvPr>
            <p:ph type="subTitle" idx="15"/>
          </p:nvPr>
        </p:nvSpPr>
        <p:spPr>
          <a:xfrm>
            <a:off x="8378408" y="4968969"/>
            <a:ext cx="28536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2" name="Google Shape;1432;p54"/>
          <p:cNvSpPr/>
          <p:nvPr/>
        </p:nvSpPr>
        <p:spPr>
          <a:xfrm rot="10800000" flipH="1">
            <a:off x="-12100" y="5"/>
            <a:ext cx="1385600" cy="3901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1433" name="Google Shape;1433;p54"/>
          <p:cNvSpPr/>
          <p:nvPr/>
        </p:nvSpPr>
        <p:spPr>
          <a:xfrm rot="-712899" flipH="1">
            <a:off x="-874782" y="-81277"/>
            <a:ext cx="2967100" cy="2818988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1434" name="Google Shape;1434;p54"/>
          <p:cNvSpPr/>
          <p:nvPr/>
        </p:nvSpPr>
        <p:spPr>
          <a:xfrm flipH="1">
            <a:off x="11286400" y="5054500"/>
            <a:ext cx="905600" cy="18192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grpSp>
        <p:nvGrpSpPr>
          <p:cNvPr id="1435" name="Google Shape;1435;p54"/>
          <p:cNvGrpSpPr/>
          <p:nvPr/>
        </p:nvGrpSpPr>
        <p:grpSpPr>
          <a:xfrm rot="582377">
            <a:off x="10482412" y="5469999"/>
            <a:ext cx="1613516" cy="1276828"/>
            <a:chOff x="5900121" y="3075190"/>
            <a:chExt cx="1210119" cy="957607"/>
          </a:xfrm>
        </p:grpSpPr>
        <p:sp>
          <p:nvSpPr>
            <p:cNvPr id="1436" name="Google Shape;1436;p54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437" name="Google Shape;1437;p54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438" name="Google Shape;1438;p54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439" name="Google Shape;1439;p54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440" name="Google Shape;1440;p54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441" name="Google Shape;1441;p54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1442" name="Google Shape;1442;p54"/>
          <p:cNvSpPr/>
          <p:nvPr/>
        </p:nvSpPr>
        <p:spPr>
          <a:xfrm rot="3372411">
            <a:off x="10222136" y="-17296"/>
            <a:ext cx="2220340" cy="1461227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</p:spTree>
    <p:extLst>
      <p:ext uri="{BB962C8B-B14F-4D97-AF65-F5344CB8AC3E}">
        <p14:creationId xmlns:p14="http://schemas.microsoft.com/office/powerpoint/2010/main" val="3716786502"/>
      </p:ext>
    </p:extLst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55"/>
          <p:cNvGrpSpPr/>
          <p:nvPr/>
        </p:nvGrpSpPr>
        <p:grpSpPr>
          <a:xfrm flipH="1">
            <a:off x="10841568" y="-41"/>
            <a:ext cx="1350431" cy="3873643"/>
            <a:chOff x="-125" y="-32"/>
            <a:chExt cx="1012823" cy="2905232"/>
          </a:xfrm>
        </p:grpSpPr>
        <p:sp>
          <p:nvSpPr>
            <p:cNvPr id="1445" name="Google Shape;1445;p55"/>
            <p:cNvSpPr/>
            <p:nvPr/>
          </p:nvSpPr>
          <p:spPr>
            <a:xfrm rot="5400000">
              <a:off x="-946775" y="946650"/>
              <a:ext cx="2905200" cy="1011900"/>
            </a:xfrm>
            <a:prstGeom prst="rtTriangle">
              <a:avLst/>
            </a:prstGeom>
            <a:solidFill>
              <a:schemeClr val="accent5">
                <a:alpha val="309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cxnSp>
          <p:nvCxnSpPr>
            <p:cNvPr id="1446" name="Google Shape;1446;p55"/>
            <p:cNvCxnSpPr/>
            <p:nvPr/>
          </p:nvCxnSpPr>
          <p:spPr>
            <a:xfrm rot="10800000">
              <a:off x="9798" y="18950"/>
              <a:ext cx="10029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7" name="Google Shape;1447;p55"/>
            <p:cNvCxnSpPr/>
            <p:nvPr/>
          </p:nvCxnSpPr>
          <p:spPr>
            <a:xfrm rot="10800000">
              <a:off x="10044" y="563925"/>
              <a:ext cx="9363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8" name="Google Shape;1448;p55"/>
            <p:cNvCxnSpPr/>
            <p:nvPr/>
          </p:nvCxnSpPr>
          <p:spPr>
            <a:xfrm rot="10800000">
              <a:off x="9690" y="1108900"/>
              <a:ext cx="8703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9" name="Google Shape;1449;p55"/>
            <p:cNvCxnSpPr/>
            <p:nvPr/>
          </p:nvCxnSpPr>
          <p:spPr>
            <a:xfrm rot="10800000">
              <a:off x="9934" y="1653850"/>
              <a:ext cx="8037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0" name="Google Shape;1450;p55"/>
            <p:cNvCxnSpPr/>
            <p:nvPr/>
          </p:nvCxnSpPr>
          <p:spPr>
            <a:xfrm rot="10800000">
              <a:off x="9880" y="2198825"/>
              <a:ext cx="7374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55"/>
            <p:cNvCxnSpPr/>
            <p:nvPr/>
          </p:nvCxnSpPr>
          <p:spPr>
            <a:xfrm rot="10800000">
              <a:off x="9867" y="2743800"/>
              <a:ext cx="6702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55"/>
            <p:cNvCxnSpPr/>
            <p:nvPr/>
          </p:nvCxnSpPr>
          <p:spPr>
            <a:xfrm rot="5400000">
              <a:off x="-346875" y="820470"/>
              <a:ext cx="1641000" cy="0"/>
            </a:xfrm>
            <a:prstGeom prst="straightConnector1">
              <a:avLst/>
            </a:pr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53" name="Google Shape;1453;p55"/>
            <p:cNvSpPr/>
            <p:nvPr/>
          </p:nvSpPr>
          <p:spPr>
            <a:xfrm flipH="1">
              <a:off x="2551" y="-32"/>
              <a:ext cx="1002900" cy="28929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1454" name="Google Shape;1454;p55"/>
          <p:cNvSpPr txBox="1">
            <a:spLocks noGrp="1"/>
          </p:cNvSpPr>
          <p:nvPr>
            <p:ph type="title"/>
          </p:nvPr>
        </p:nvSpPr>
        <p:spPr>
          <a:xfrm>
            <a:off x="960000" y="713334"/>
            <a:ext cx="10272000" cy="7636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5" name="Google Shape;1455;p55"/>
          <p:cNvSpPr txBox="1">
            <a:spLocks noGrp="1"/>
          </p:cNvSpPr>
          <p:nvPr>
            <p:ph type="subTitle" idx="1"/>
          </p:nvPr>
        </p:nvSpPr>
        <p:spPr>
          <a:xfrm>
            <a:off x="960016" y="2014201"/>
            <a:ext cx="38368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56" name="Google Shape;1456;p55"/>
          <p:cNvSpPr txBox="1">
            <a:spLocks noGrp="1"/>
          </p:cNvSpPr>
          <p:nvPr>
            <p:ph type="subTitle" idx="2"/>
          </p:nvPr>
        </p:nvSpPr>
        <p:spPr>
          <a:xfrm>
            <a:off x="960000" y="2441899"/>
            <a:ext cx="38368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7" name="Google Shape;1457;p55"/>
          <p:cNvSpPr txBox="1">
            <a:spLocks noGrp="1"/>
          </p:cNvSpPr>
          <p:nvPr>
            <p:ph type="subTitle" idx="3"/>
          </p:nvPr>
        </p:nvSpPr>
        <p:spPr>
          <a:xfrm>
            <a:off x="7395197" y="2441899"/>
            <a:ext cx="38368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8" name="Google Shape;1458;p55"/>
          <p:cNvSpPr txBox="1">
            <a:spLocks noGrp="1"/>
          </p:cNvSpPr>
          <p:nvPr>
            <p:ph type="subTitle" idx="4"/>
          </p:nvPr>
        </p:nvSpPr>
        <p:spPr>
          <a:xfrm>
            <a:off x="7395207" y="2014201"/>
            <a:ext cx="38368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59" name="Google Shape;1459;p55"/>
          <p:cNvSpPr/>
          <p:nvPr/>
        </p:nvSpPr>
        <p:spPr>
          <a:xfrm rot="10800000" flipH="1">
            <a:off x="-12100" y="5"/>
            <a:ext cx="1385600" cy="3901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1460" name="Google Shape;1460;p55"/>
          <p:cNvSpPr/>
          <p:nvPr/>
        </p:nvSpPr>
        <p:spPr>
          <a:xfrm rot="-712899" flipH="1">
            <a:off x="-874782" y="-81277"/>
            <a:ext cx="2967100" cy="2818988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1461" name="Google Shape;1461;p55"/>
          <p:cNvSpPr/>
          <p:nvPr/>
        </p:nvSpPr>
        <p:spPr>
          <a:xfrm flipH="1">
            <a:off x="11286400" y="5054500"/>
            <a:ext cx="905600" cy="18192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grpSp>
        <p:nvGrpSpPr>
          <p:cNvPr id="1462" name="Google Shape;1462;p55"/>
          <p:cNvGrpSpPr/>
          <p:nvPr/>
        </p:nvGrpSpPr>
        <p:grpSpPr>
          <a:xfrm rot="582377">
            <a:off x="10482412" y="5469999"/>
            <a:ext cx="1613516" cy="1276828"/>
            <a:chOff x="5900121" y="3075190"/>
            <a:chExt cx="1210119" cy="957607"/>
          </a:xfrm>
        </p:grpSpPr>
        <p:sp>
          <p:nvSpPr>
            <p:cNvPr id="1463" name="Google Shape;1463;p55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464" name="Google Shape;1464;p55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465" name="Google Shape;1465;p55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466" name="Google Shape;1466;p55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467" name="Google Shape;1467;p55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468" name="Google Shape;1468;p55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1469" name="Google Shape;1469;p55"/>
          <p:cNvSpPr/>
          <p:nvPr/>
        </p:nvSpPr>
        <p:spPr>
          <a:xfrm rot="3372411">
            <a:off x="10222136" y="-17296"/>
            <a:ext cx="2220340" cy="1461227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1470" name="Google Shape;1470;p55"/>
          <p:cNvSpPr txBox="1">
            <a:spLocks noGrp="1"/>
          </p:cNvSpPr>
          <p:nvPr>
            <p:ph type="subTitle" idx="5"/>
          </p:nvPr>
        </p:nvSpPr>
        <p:spPr>
          <a:xfrm>
            <a:off x="960016" y="4661002"/>
            <a:ext cx="38368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1" name="Google Shape;1471;p55"/>
          <p:cNvSpPr txBox="1">
            <a:spLocks noGrp="1"/>
          </p:cNvSpPr>
          <p:nvPr>
            <p:ph type="subTitle" idx="6"/>
          </p:nvPr>
        </p:nvSpPr>
        <p:spPr>
          <a:xfrm>
            <a:off x="960000" y="5088700"/>
            <a:ext cx="38368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2" name="Google Shape;1472;p55"/>
          <p:cNvSpPr txBox="1">
            <a:spLocks noGrp="1"/>
          </p:cNvSpPr>
          <p:nvPr>
            <p:ph type="subTitle" idx="7"/>
          </p:nvPr>
        </p:nvSpPr>
        <p:spPr>
          <a:xfrm>
            <a:off x="7395197" y="5088700"/>
            <a:ext cx="38368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3" name="Google Shape;1473;p55"/>
          <p:cNvSpPr txBox="1">
            <a:spLocks noGrp="1"/>
          </p:cNvSpPr>
          <p:nvPr>
            <p:ph type="subTitle" idx="8"/>
          </p:nvPr>
        </p:nvSpPr>
        <p:spPr>
          <a:xfrm>
            <a:off x="7395207" y="4661002"/>
            <a:ext cx="38368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4" name="Google Shape;1474;p55"/>
          <p:cNvSpPr txBox="1">
            <a:spLocks noGrp="1"/>
          </p:cNvSpPr>
          <p:nvPr>
            <p:ph type="subTitle" idx="9"/>
          </p:nvPr>
        </p:nvSpPr>
        <p:spPr>
          <a:xfrm>
            <a:off x="960016" y="3337600"/>
            <a:ext cx="38368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5" name="Google Shape;1475;p55"/>
          <p:cNvSpPr txBox="1">
            <a:spLocks noGrp="1"/>
          </p:cNvSpPr>
          <p:nvPr>
            <p:ph type="subTitle" idx="13"/>
          </p:nvPr>
        </p:nvSpPr>
        <p:spPr>
          <a:xfrm>
            <a:off x="960000" y="3765301"/>
            <a:ext cx="38368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6" name="Google Shape;1476;p55"/>
          <p:cNvSpPr txBox="1">
            <a:spLocks noGrp="1"/>
          </p:cNvSpPr>
          <p:nvPr>
            <p:ph type="subTitle" idx="14"/>
          </p:nvPr>
        </p:nvSpPr>
        <p:spPr>
          <a:xfrm>
            <a:off x="7395197" y="3765301"/>
            <a:ext cx="38368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7" name="Google Shape;1477;p55"/>
          <p:cNvSpPr txBox="1">
            <a:spLocks noGrp="1"/>
          </p:cNvSpPr>
          <p:nvPr>
            <p:ph type="subTitle" idx="15"/>
          </p:nvPr>
        </p:nvSpPr>
        <p:spPr>
          <a:xfrm>
            <a:off x="7395207" y="3337600"/>
            <a:ext cx="3836800" cy="646400"/>
          </a:xfrm>
          <a:prstGeom prst="rect">
            <a:avLst/>
          </a:prstGeom>
          <a:ln>
            <a:noFill/>
          </a:ln>
        </p:spPr>
        <p:txBody>
          <a:bodyPr spcFirstLastPara="1" wrap="square" lIns="166759" tIns="166759" rIns="166759" bIns="166759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9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2235"/>
      </p:ext>
    </p:extLst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57"/>
          <p:cNvGrpSpPr/>
          <p:nvPr/>
        </p:nvGrpSpPr>
        <p:grpSpPr>
          <a:xfrm>
            <a:off x="10218901" y="1180401"/>
            <a:ext cx="1990000" cy="5677600"/>
            <a:chOff x="7664175" y="885300"/>
            <a:chExt cx="1492500" cy="4258200"/>
          </a:xfrm>
        </p:grpSpPr>
        <p:sp>
          <p:nvSpPr>
            <p:cNvPr id="1519" name="Google Shape;1519;p57"/>
            <p:cNvSpPr/>
            <p:nvPr/>
          </p:nvSpPr>
          <p:spPr>
            <a:xfrm rot="-5400000">
              <a:off x="6281325" y="2280900"/>
              <a:ext cx="4258200" cy="1467000"/>
            </a:xfrm>
            <a:prstGeom prst="rtTriangle">
              <a:avLst/>
            </a:prstGeom>
            <a:solidFill>
              <a:schemeClr val="accent5">
                <a:alpha val="309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grpSp>
          <p:nvGrpSpPr>
            <p:cNvPr id="1520" name="Google Shape;1520;p57"/>
            <p:cNvGrpSpPr/>
            <p:nvPr/>
          </p:nvGrpSpPr>
          <p:grpSpPr>
            <a:xfrm rot="10800000" flipH="1">
              <a:off x="7763543" y="913250"/>
              <a:ext cx="1380300" cy="4230250"/>
              <a:chOff x="7137980" y="248850"/>
              <a:chExt cx="1380300" cy="4230250"/>
            </a:xfrm>
          </p:grpSpPr>
          <p:cxnSp>
            <p:nvCxnSpPr>
              <p:cNvPr id="1521" name="Google Shape;1521;p57"/>
              <p:cNvCxnSpPr/>
              <p:nvPr/>
            </p:nvCxnSpPr>
            <p:spPr>
              <a:xfrm>
                <a:off x="7218056" y="1209276"/>
                <a:ext cx="1300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57"/>
              <p:cNvCxnSpPr/>
              <p:nvPr/>
            </p:nvCxnSpPr>
            <p:spPr>
              <a:xfrm>
                <a:off x="7298699" y="1754251"/>
                <a:ext cx="12186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57"/>
              <p:cNvCxnSpPr/>
              <p:nvPr/>
            </p:nvCxnSpPr>
            <p:spPr>
              <a:xfrm>
                <a:off x="7379342" y="2299226"/>
                <a:ext cx="1138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57"/>
              <p:cNvCxnSpPr/>
              <p:nvPr/>
            </p:nvCxnSpPr>
            <p:spPr>
              <a:xfrm>
                <a:off x="7459984" y="2844201"/>
                <a:ext cx="1057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57"/>
              <p:cNvCxnSpPr/>
              <p:nvPr/>
            </p:nvCxnSpPr>
            <p:spPr>
              <a:xfrm>
                <a:off x="7540628" y="3389151"/>
                <a:ext cx="976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57"/>
              <p:cNvCxnSpPr/>
              <p:nvPr/>
            </p:nvCxnSpPr>
            <p:spPr>
              <a:xfrm>
                <a:off x="7621270" y="3934126"/>
                <a:ext cx="8964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57"/>
              <p:cNvCxnSpPr/>
              <p:nvPr/>
            </p:nvCxnSpPr>
            <p:spPr>
              <a:xfrm>
                <a:off x="7702957" y="4479101"/>
                <a:ext cx="8145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57"/>
              <p:cNvCxnSpPr/>
              <p:nvPr/>
            </p:nvCxnSpPr>
            <p:spPr>
              <a:xfrm>
                <a:off x="7137980" y="664301"/>
                <a:ext cx="1380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57"/>
              <p:cNvCxnSpPr/>
              <p:nvPr/>
            </p:nvCxnSpPr>
            <p:spPr>
              <a:xfrm rot="5400000">
                <a:off x="6450812" y="1852950"/>
                <a:ext cx="3208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57"/>
              <p:cNvCxnSpPr/>
              <p:nvPr/>
            </p:nvCxnSpPr>
            <p:spPr>
              <a:xfrm rot="5400000">
                <a:off x="6686287" y="1072500"/>
                <a:ext cx="1647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531" name="Google Shape;1531;p57"/>
            <p:cNvSpPr/>
            <p:nvPr/>
          </p:nvSpPr>
          <p:spPr>
            <a:xfrm rot="10800000" flipH="1">
              <a:off x="7664175" y="886200"/>
              <a:ext cx="1492500" cy="42564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1532" name="Google Shape;1532;p57"/>
          <p:cNvSpPr/>
          <p:nvPr/>
        </p:nvSpPr>
        <p:spPr>
          <a:xfrm rot="5400000">
            <a:off x="456801" y="-456799"/>
            <a:ext cx="905600" cy="1819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1533" name="Google Shape;1533;p57"/>
          <p:cNvSpPr txBox="1">
            <a:spLocks noGrp="1"/>
          </p:cNvSpPr>
          <p:nvPr>
            <p:ph type="title" hasCustomPrompt="1"/>
          </p:nvPr>
        </p:nvSpPr>
        <p:spPr>
          <a:xfrm>
            <a:off x="2760768" y="719985"/>
            <a:ext cx="6670400" cy="1104400"/>
          </a:xfrm>
          <a:prstGeom prst="rect">
            <a:avLst/>
          </a:prstGeom>
        </p:spPr>
        <p:txBody>
          <a:bodyPr spcFirstLastPara="1" wrap="square" lIns="166759" tIns="166759" rIns="166759" bIns="16675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9pPr>
          </a:lstStyle>
          <a:p>
            <a:r>
              <a:t>xx%</a:t>
            </a:r>
          </a:p>
        </p:txBody>
      </p:sp>
      <p:sp>
        <p:nvSpPr>
          <p:cNvPr id="1534" name="Google Shape;1534;p57"/>
          <p:cNvSpPr txBox="1">
            <a:spLocks noGrp="1"/>
          </p:cNvSpPr>
          <p:nvPr>
            <p:ph type="subTitle" idx="1"/>
          </p:nvPr>
        </p:nvSpPr>
        <p:spPr>
          <a:xfrm>
            <a:off x="2760768" y="1661354"/>
            <a:ext cx="6670400" cy="5936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5" name="Google Shape;1535;p57"/>
          <p:cNvSpPr txBox="1">
            <a:spLocks noGrp="1"/>
          </p:cNvSpPr>
          <p:nvPr>
            <p:ph type="title" idx="2" hasCustomPrompt="1"/>
          </p:nvPr>
        </p:nvSpPr>
        <p:spPr>
          <a:xfrm>
            <a:off x="2760768" y="2661506"/>
            <a:ext cx="6670400" cy="1104400"/>
          </a:xfrm>
          <a:prstGeom prst="rect">
            <a:avLst/>
          </a:prstGeom>
        </p:spPr>
        <p:txBody>
          <a:bodyPr spcFirstLastPara="1" wrap="square" lIns="166759" tIns="166759" rIns="166759" bIns="16675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9pPr>
          </a:lstStyle>
          <a:p>
            <a:r>
              <a:t>xx%</a:t>
            </a:r>
          </a:p>
        </p:txBody>
      </p:sp>
      <p:sp>
        <p:nvSpPr>
          <p:cNvPr id="1536" name="Google Shape;1536;p57"/>
          <p:cNvSpPr txBox="1">
            <a:spLocks noGrp="1"/>
          </p:cNvSpPr>
          <p:nvPr>
            <p:ph type="subTitle" idx="3"/>
          </p:nvPr>
        </p:nvSpPr>
        <p:spPr>
          <a:xfrm>
            <a:off x="2760768" y="3602876"/>
            <a:ext cx="6670400" cy="5936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7" name="Google Shape;1537;p57"/>
          <p:cNvSpPr txBox="1">
            <a:spLocks noGrp="1"/>
          </p:cNvSpPr>
          <p:nvPr>
            <p:ph type="title" idx="4" hasCustomPrompt="1"/>
          </p:nvPr>
        </p:nvSpPr>
        <p:spPr>
          <a:xfrm>
            <a:off x="2760768" y="4603046"/>
            <a:ext cx="6670400" cy="1104400"/>
          </a:xfrm>
          <a:prstGeom prst="rect">
            <a:avLst/>
          </a:prstGeom>
        </p:spPr>
        <p:txBody>
          <a:bodyPr spcFirstLastPara="1" wrap="square" lIns="166759" tIns="166759" rIns="166759" bIns="16675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533"/>
            </a:lvl9pPr>
          </a:lstStyle>
          <a:p>
            <a:r>
              <a:t>xx%</a:t>
            </a:r>
          </a:p>
        </p:txBody>
      </p:sp>
      <p:sp>
        <p:nvSpPr>
          <p:cNvPr id="1538" name="Google Shape;1538;p57"/>
          <p:cNvSpPr txBox="1">
            <a:spLocks noGrp="1"/>
          </p:cNvSpPr>
          <p:nvPr>
            <p:ph type="subTitle" idx="5"/>
          </p:nvPr>
        </p:nvSpPr>
        <p:spPr>
          <a:xfrm>
            <a:off x="2760768" y="5544415"/>
            <a:ext cx="6670400" cy="593600"/>
          </a:xfrm>
          <a:prstGeom prst="rect">
            <a:avLst/>
          </a:prstGeom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9" name="Google Shape;1539;p57"/>
          <p:cNvSpPr/>
          <p:nvPr/>
        </p:nvSpPr>
        <p:spPr>
          <a:xfrm>
            <a:off x="-12100" y="2953833"/>
            <a:ext cx="1385600" cy="39012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1540" name="Google Shape;1540;p57"/>
          <p:cNvSpPr/>
          <p:nvPr/>
        </p:nvSpPr>
        <p:spPr>
          <a:xfrm rot="-10087101">
            <a:off x="-874782" y="4662197"/>
            <a:ext cx="2967100" cy="2818988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1541" name="Google Shape;1541;p57"/>
          <p:cNvSpPr/>
          <p:nvPr/>
        </p:nvSpPr>
        <p:spPr>
          <a:xfrm rot="3372411">
            <a:off x="10180593" y="-19094"/>
            <a:ext cx="2220340" cy="1461227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grpSp>
        <p:nvGrpSpPr>
          <p:cNvPr id="1542" name="Google Shape;1542;p57"/>
          <p:cNvGrpSpPr/>
          <p:nvPr/>
        </p:nvGrpSpPr>
        <p:grpSpPr>
          <a:xfrm rot="10376763" flipH="1">
            <a:off x="81823" y="102013"/>
            <a:ext cx="1994098" cy="1722388"/>
            <a:chOff x="5614619" y="2740966"/>
            <a:chExt cx="1495621" cy="1291831"/>
          </a:xfrm>
        </p:grpSpPr>
        <p:sp>
          <p:nvSpPr>
            <p:cNvPr id="1543" name="Google Shape;1543;p57"/>
            <p:cNvSpPr/>
            <p:nvPr/>
          </p:nvSpPr>
          <p:spPr>
            <a:xfrm>
              <a:off x="5614619" y="3232736"/>
              <a:ext cx="233570" cy="259568"/>
            </a:xfrm>
            <a:custGeom>
              <a:avLst/>
              <a:gdLst/>
              <a:ahLst/>
              <a:cxnLst/>
              <a:rect l="l" t="t" r="r" b="b"/>
              <a:pathLst>
                <a:path w="7349" h="8167" extrusionOk="0">
                  <a:moveTo>
                    <a:pt x="2648" y="0"/>
                  </a:moveTo>
                  <a:cubicBezTo>
                    <a:pt x="2113" y="0"/>
                    <a:pt x="1614" y="173"/>
                    <a:pt x="1262" y="512"/>
                  </a:cubicBezTo>
                  <a:cubicBezTo>
                    <a:pt x="453" y="1275"/>
                    <a:pt x="0" y="2275"/>
                    <a:pt x="96" y="3394"/>
                  </a:cubicBezTo>
                  <a:cubicBezTo>
                    <a:pt x="286" y="5466"/>
                    <a:pt x="1644" y="7442"/>
                    <a:pt x="3882" y="8038"/>
                  </a:cubicBezTo>
                  <a:cubicBezTo>
                    <a:pt x="4194" y="8124"/>
                    <a:pt x="4508" y="8167"/>
                    <a:pt x="4812" y="8167"/>
                  </a:cubicBezTo>
                  <a:cubicBezTo>
                    <a:pt x="6181" y="8167"/>
                    <a:pt x="7348" y="7306"/>
                    <a:pt x="7192" y="5728"/>
                  </a:cubicBezTo>
                  <a:cubicBezTo>
                    <a:pt x="7002" y="3513"/>
                    <a:pt x="6002" y="1751"/>
                    <a:pt x="4192" y="489"/>
                  </a:cubicBezTo>
                  <a:cubicBezTo>
                    <a:pt x="3712" y="161"/>
                    <a:pt x="3164" y="0"/>
                    <a:pt x="2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544" name="Google Shape;1544;p57"/>
            <p:cNvSpPr/>
            <p:nvPr/>
          </p:nvSpPr>
          <p:spPr>
            <a:xfrm>
              <a:off x="5985489" y="3413038"/>
              <a:ext cx="243740" cy="219522"/>
            </a:xfrm>
            <a:custGeom>
              <a:avLst/>
              <a:gdLst/>
              <a:ahLst/>
              <a:cxnLst/>
              <a:rect l="l" t="t" r="r" b="b"/>
              <a:pathLst>
                <a:path w="7669" h="6907" extrusionOk="0">
                  <a:moveTo>
                    <a:pt x="2579" y="0"/>
                  </a:moveTo>
                  <a:cubicBezTo>
                    <a:pt x="1203" y="0"/>
                    <a:pt x="0" y="1093"/>
                    <a:pt x="0" y="2436"/>
                  </a:cubicBezTo>
                  <a:cubicBezTo>
                    <a:pt x="0" y="3151"/>
                    <a:pt x="215" y="3960"/>
                    <a:pt x="643" y="4675"/>
                  </a:cubicBezTo>
                  <a:cubicBezTo>
                    <a:pt x="1361" y="5791"/>
                    <a:pt x="2761" y="6906"/>
                    <a:pt x="4274" y="6906"/>
                  </a:cubicBezTo>
                  <a:cubicBezTo>
                    <a:pt x="4569" y="6906"/>
                    <a:pt x="4869" y="6864"/>
                    <a:pt x="5168" y="6770"/>
                  </a:cubicBezTo>
                  <a:cubicBezTo>
                    <a:pt x="6859" y="6247"/>
                    <a:pt x="7669" y="4794"/>
                    <a:pt x="6930" y="3198"/>
                  </a:cubicBezTo>
                  <a:cubicBezTo>
                    <a:pt x="6168" y="1627"/>
                    <a:pt x="4954" y="483"/>
                    <a:pt x="3215" y="79"/>
                  </a:cubicBezTo>
                  <a:cubicBezTo>
                    <a:pt x="3002" y="25"/>
                    <a:pt x="2789" y="0"/>
                    <a:pt x="2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545" name="Google Shape;1545;p57"/>
            <p:cNvSpPr/>
            <p:nvPr/>
          </p:nvSpPr>
          <p:spPr>
            <a:xfrm>
              <a:off x="5884071" y="2740966"/>
              <a:ext cx="218759" cy="222064"/>
            </a:xfrm>
            <a:custGeom>
              <a:avLst/>
              <a:gdLst/>
              <a:ahLst/>
              <a:cxnLst/>
              <a:rect l="l" t="t" r="r" b="b"/>
              <a:pathLst>
                <a:path w="6883" h="6987" extrusionOk="0">
                  <a:moveTo>
                    <a:pt x="3502" y="0"/>
                  </a:moveTo>
                  <a:cubicBezTo>
                    <a:pt x="2862" y="0"/>
                    <a:pt x="2233" y="161"/>
                    <a:pt x="1643" y="482"/>
                  </a:cubicBezTo>
                  <a:cubicBezTo>
                    <a:pt x="643" y="1030"/>
                    <a:pt x="0" y="2364"/>
                    <a:pt x="381" y="3340"/>
                  </a:cubicBezTo>
                  <a:cubicBezTo>
                    <a:pt x="1000" y="4983"/>
                    <a:pt x="2120" y="6174"/>
                    <a:pt x="3811" y="6793"/>
                  </a:cubicBezTo>
                  <a:cubicBezTo>
                    <a:pt x="4163" y="6925"/>
                    <a:pt x="4487" y="6986"/>
                    <a:pt x="4780" y="6986"/>
                  </a:cubicBezTo>
                  <a:cubicBezTo>
                    <a:pt x="5817" y="6986"/>
                    <a:pt x="6485" y="6218"/>
                    <a:pt x="6764" y="5031"/>
                  </a:cubicBezTo>
                  <a:cubicBezTo>
                    <a:pt x="6811" y="4769"/>
                    <a:pt x="6764" y="4507"/>
                    <a:pt x="6764" y="4269"/>
                  </a:cubicBezTo>
                  <a:cubicBezTo>
                    <a:pt x="6883" y="3435"/>
                    <a:pt x="6645" y="2673"/>
                    <a:pt x="6311" y="1959"/>
                  </a:cubicBezTo>
                  <a:cubicBezTo>
                    <a:pt x="5882" y="1006"/>
                    <a:pt x="5239" y="220"/>
                    <a:pt x="4144" y="54"/>
                  </a:cubicBezTo>
                  <a:cubicBezTo>
                    <a:pt x="3930" y="18"/>
                    <a:pt x="3715" y="0"/>
                    <a:pt x="3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546" name="Google Shape;1546;p57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547" name="Google Shape;1547;p57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548" name="Google Shape;1548;p57"/>
            <p:cNvSpPr/>
            <p:nvPr/>
          </p:nvSpPr>
          <p:spPr>
            <a:xfrm>
              <a:off x="6099715" y="3104208"/>
              <a:ext cx="178713" cy="173119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2987" y="1"/>
                  </a:moveTo>
                  <a:cubicBezTo>
                    <a:pt x="2618" y="1"/>
                    <a:pt x="2239" y="92"/>
                    <a:pt x="1860" y="246"/>
                  </a:cubicBezTo>
                  <a:cubicBezTo>
                    <a:pt x="955" y="651"/>
                    <a:pt x="336" y="1246"/>
                    <a:pt x="193" y="2318"/>
                  </a:cubicBezTo>
                  <a:cubicBezTo>
                    <a:pt x="0" y="3988"/>
                    <a:pt x="1926" y="5447"/>
                    <a:pt x="3441" y="5447"/>
                  </a:cubicBezTo>
                  <a:cubicBezTo>
                    <a:pt x="3611" y="5447"/>
                    <a:pt x="3776" y="5428"/>
                    <a:pt x="3932" y="5390"/>
                  </a:cubicBezTo>
                  <a:cubicBezTo>
                    <a:pt x="5051" y="5080"/>
                    <a:pt x="5623" y="4390"/>
                    <a:pt x="5623" y="3342"/>
                  </a:cubicBezTo>
                  <a:cubicBezTo>
                    <a:pt x="5623" y="2127"/>
                    <a:pt x="5170" y="1246"/>
                    <a:pt x="4384" y="556"/>
                  </a:cubicBezTo>
                  <a:cubicBezTo>
                    <a:pt x="3950" y="162"/>
                    <a:pt x="3477" y="1"/>
                    <a:pt x="2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549" name="Google Shape;1549;p57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550" name="Google Shape;1550;p57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551" name="Google Shape;1551;p57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552" name="Google Shape;1552;p57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</p:spTree>
    <p:extLst>
      <p:ext uri="{BB962C8B-B14F-4D97-AF65-F5344CB8AC3E}">
        <p14:creationId xmlns:p14="http://schemas.microsoft.com/office/powerpoint/2010/main" val="1147619510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62"/>
          <p:cNvSpPr/>
          <p:nvPr/>
        </p:nvSpPr>
        <p:spPr>
          <a:xfrm rot="10800000">
            <a:off x="10806412" y="5"/>
            <a:ext cx="1385600" cy="3901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1652" name="Google Shape;1652;p62"/>
          <p:cNvSpPr/>
          <p:nvPr/>
        </p:nvSpPr>
        <p:spPr>
          <a:xfrm rot="5400000" flipH="1">
            <a:off x="-2390472" y="2390496"/>
            <a:ext cx="6842845" cy="2061832"/>
          </a:xfrm>
          <a:custGeom>
            <a:avLst/>
            <a:gdLst/>
            <a:ahLst/>
            <a:cxnLst/>
            <a:rect l="l" t="t" r="r" b="b"/>
            <a:pathLst>
              <a:path w="209240" h="120575" extrusionOk="0">
                <a:moveTo>
                  <a:pt x="0" y="120446"/>
                </a:moveTo>
                <a:lnTo>
                  <a:pt x="209240" y="0"/>
                </a:lnTo>
                <a:lnTo>
                  <a:pt x="209240" y="70819"/>
                </a:lnTo>
                <a:lnTo>
                  <a:pt x="90481" y="1205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653" name="Google Shape;1653;p62"/>
          <p:cNvSpPr/>
          <p:nvPr/>
        </p:nvSpPr>
        <p:spPr>
          <a:xfrm rot="-10087101">
            <a:off x="-530082" y="4735163"/>
            <a:ext cx="2967100" cy="2818988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grpSp>
        <p:nvGrpSpPr>
          <p:cNvPr id="1654" name="Google Shape;1654;p62"/>
          <p:cNvGrpSpPr/>
          <p:nvPr/>
        </p:nvGrpSpPr>
        <p:grpSpPr>
          <a:xfrm>
            <a:off x="-788640" y="2626124"/>
            <a:ext cx="1994161" cy="1722441"/>
            <a:chOff x="5614619" y="2740966"/>
            <a:chExt cx="1495621" cy="1291831"/>
          </a:xfrm>
        </p:grpSpPr>
        <p:sp>
          <p:nvSpPr>
            <p:cNvPr id="1655" name="Google Shape;1655;p62"/>
            <p:cNvSpPr/>
            <p:nvPr/>
          </p:nvSpPr>
          <p:spPr>
            <a:xfrm>
              <a:off x="5614619" y="3232736"/>
              <a:ext cx="233570" cy="259568"/>
            </a:xfrm>
            <a:custGeom>
              <a:avLst/>
              <a:gdLst/>
              <a:ahLst/>
              <a:cxnLst/>
              <a:rect l="l" t="t" r="r" b="b"/>
              <a:pathLst>
                <a:path w="7349" h="8167" extrusionOk="0">
                  <a:moveTo>
                    <a:pt x="2648" y="0"/>
                  </a:moveTo>
                  <a:cubicBezTo>
                    <a:pt x="2113" y="0"/>
                    <a:pt x="1614" y="173"/>
                    <a:pt x="1262" y="512"/>
                  </a:cubicBezTo>
                  <a:cubicBezTo>
                    <a:pt x="453" y="1275"/>
                    <a:pt x="0" y="2275"/>
                    <a:pt x="96" y="3394"/>
                  </a:cubicBezTo>
                  <a:cubicBezTo>
                    <a:pt x="286" y="5466"/>
                    <a:pt x="1644" y="7442"/>
                    <a:pt x="3882" y="8038"/>
                  </a:cubicBezTo>
                  <a:cubicBezTo>
                    <a:pt x="4194" y="8124"/>
                    <a:pt x="4508" y="8167"/>
                    <a:pt x="4812" y="8167"/>
                  </a:cubicBezTo>
                  <a:cubicBezTo>
                    <a:pt x="6181" y="8167"/>
                    <a:pt x="7348" y="7306"/>
                    <a:pt x="7192" y="5728"/>
                  </a:cubicBezTo>
                  <a:cubicBezTo>
                    <a:pt x="7002" y="3513"/>
                    <a:pt x="6002" y="1751"/>
                    <a:pt x="4192" y="489"/>
                  </a:cubicBezTo>
                  <a:cubicBezTo>
                    <a:pt x="3712" y="161"/>
                    <a:pt x="3164" y="0"/>
                    <a:pt x="26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656" name="Google Shape;1656;p62"/>
            <p:cNvSpPr/>
            <p:nvPr/>
          </p:nvSpPr>
          <p:spPr>
            <a:xfrm>
              <a:off x="5985489" y="3413038"/>
              <a:ext cx="243740" cy="219522"/>
            </a:xfrm>
            <a:custGeom>
              <a:avLst/>
              <a:gdLst/>
              <a:ahLst/>
              <a:cxnLst/>
              <a:rect l="l" t="t" r="r" b="b"/>
              <a:pathLst>
                <a:path w="7669" h="6907" extrusionOk="0">
                  <a:moveTo>
                    <a:pt x="2579" y="0"/>
                  </a:moveTo>
                  <a:cubicBezTo>
                    <a:pt x="1203" y="0"/>
                    <a:pt x="0" y="1093"/>
                    <a:pt x="0" y="2436"/>
                  </a:cubicBezTo>
                  <a:cubicBezTo>
                    <a:pt x="0" y="3151"/>
                    <a:pt x="215" y="3960"/>
                    <a:pt x="643" y="4675"/>
                  </a:cubicBezTo>
                  <a:cubicBezTo>
                    <a:pt x="1361" y="5791"/>
                    <a:pt x="2761" y="6906"/>
                    <a:pt x="4274" y="6906"/>
                  </a:cubicBezTo>
                  <a:cubicBezTo>
                    <a:pt x="4569" y="6906"/>
                    <a:pt x="4869" y="6864"/>
                    <a:pt x="5168" y="6770"/>
                  </a:cubicBezTo>
                  <a:cubicBezTo>
                    <a:pt x="6859" y="6247"/>
                    <a:pt x="7669" y="4794"/>
                    <a:pt x="6930" y="3198"/>
                  </a:cubicBezTo>
                  <a:cubicBezTo>
                    <a:pt x="6168" y="1627"/>
                    <a:pt x="4954" y="483"/>
                    <a:pt x="3215" y="79"/>
                  </a:cubicBezTo>
                  <a:cubicBezTo>
                    <a:pt x="3002" y="25"/>
                    <a:pt x="2789" y="0"/>
                    <a:pt x="2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657" name="Google Shape;1657;p62"/>
            <p:cNvSpPr/>
            <p:nvPr/>
          </p:nvSpPr>
          <p:spPr>
            <a:xfrm>
              <a:off x="5884071" y="2740966"/>
              <a:ext cx="218759" cy="222064"/>
            </a:xfrm>
            <a:custGeom>
              <a:avLst/>
              <a:gdLst/>
              <a:ahLst/>
              <a:cxnLst/>
              <a:rect l="l" t="t" r="r" b="b"/>
              <a:pathLst>
                <a:path w="6883" h="6987" extrusionOk="0">
                  <a:moveTo>
                    <a:pt x="3502" y="0"/>
                  </a:moveTo>
                  <a:cubicBezTo>
                    <a:pt x="2862" y="0"/>
                    <a:pt x="2233" y="161"/>
                    <a:pt x="1643" y="482"/>
                  </a:cubicBezTo>
                  <a:cubicBezTo>
                    <a:pt x="643" y="1030"/>
                    <a:pt x="0" y="2364"/>
                    <a:pt x="381" y="3340"/>
                  </a:cubicBezTo>
                  <a:cubicBezTo>
                    <a:pt x="1000" y="4983"/>
                    <a:pt x="2120" y="6174"/>
                    <a:pt x="3811" y="6793"/>
                  </a:cubicBezTo>
                  <a:cubicBezTo>
                    <a:pt x="4163" y="6925"/>
                    <a:pt x="4487" y="6986"/>
                    <a:pt x="4780" y="6986"/>
                  </a:cubicBezTo>
                  <a:cubicBezTo>
                    <a:pt x="5817" y="6986"/>
                    <a:pt x="6485" y="6218"/>
                    <a:pt x="6764" y="5031"/>
                  </a:cubicBezTo>
                  <a:cubicBezTo>
                    <a:pt x="6811" y="4769"/>
                    <a:pt x="6764" y="4507"/>
                    <a:pt x="6764" y="4269"/>
                  </a:cubicBezTo>
                  <a:cubicBezTo>
                    <a:pt x="6883" y="3435"/>
                    <a:pt x="6645" y="2673"/>
                    <a:pt x="6311" y="1959"/>
                  </a:cubicBezTo>
                  <a:cubicBezTo>
                    <a:pt x="5882" y="1006"/>
                    <a:pt x="5239" y="220"/>
                    <a:pt x="4144" y="54"/>
                  </a:cubicBezTo>
                  <a:cubicBezTo>
                    <a:pt x="3930" y="18"/>
                    <a:pt x="3715" y="0"/>
                    <a:pt x="35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658" name="Google Shape;1658;p62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659" name="Google Shape;1659;p62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660" name="Google Shape;1660;p62"/>
            <p:cNvSpPr/>
            <p:nvPr/>
          </p:nvSpPr>
          <p:spPr>
            <a:xfrm>
              <a:off x="6099715" y="3104208"/>
              <a:ext cx="178713" cy="173119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2987" y="1"/>
                  </a:moveTo>
                  <a:cubicBezTo>
                    <a:pt x="2618" y="1"/>
                    <a:pt x="2239" y="92"/>
                    <a:pt x="1860" y="246"/>
                  </a:cubicBezTo>
                  <a:cubicBezTo>
                    <a:pt x="955" y="651"/>
                    <a:pt x="336" y="1246"/>
                    <a:pt x="193" y="2318"/>
                  </a:cubicBezTo>
                  <a:cubicBezTo>
                    <a:pt x="0" y="3988"/>
                    <a:pt x="1926" y="5447"/>
                    <a:pt x="3441" y="5447"/>
                  </a:cubicBezTo>
                  <a:cubicBezTo>
                    <a:pt x="3611" y="5447"/>
                    <a:pt x="3776" y="5428"/>
                    <a:pt x="3932" y="5390"/>
                  </a:cubicBezTo>
                  <a:cubicBezTo>
                    <a:pt x="5051" y="5080"/>
                    <a:pt x="5623" y="4390"/>
                    <a:pt x="5623" y="3342"/>
                  </a:cubicBezTo>
                  <a:cubicBezTo>
                    <a:pt x="5623" y="2127"/>
                    <a:pt x="5170" y="1246"/>
                    <a:pt x="4384" y="556"/>
                  </a:cubicBezTo>
                  <a:cubicBezTo>
                    <a:pt x="3950" y="162"/>
                    <a:pt x="3477" y="1"/>
                    <a:pt x="2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661" name="Google Shape;1661;p62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662" name="Google Shape;1662;p62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663" name="Google Shape;1663;p62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664" name="Google Shape;1664;p62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</p:spTree>
    <p:extLst>
      <p:ext uri="{BB962C8B-B14F-4D97-AF65-F5344CB8AC3E}">
        <p14:creationId xmlns:p14="http://schemas.microsoft.com/office/powerpoint/2010/main" val="2484041965"/>
      </p:ext>
    </p:extLst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6" name="Google Shape;1666;p63"/>
          <p:cNvGrpSpPr/>
          <p:nvPr/>
        </p:nvGrpSpPr>
        <p:grpSpPr>
          <a:xfrm rot="10800000">
            <a:off x="4" y="-21565"/>
            <a:ext cx="2809697" cy="6936300"/>
            <a:chOff x="7039090" y="206301"/>
            <a:chExt cx="2107273" cy="5202225"/>
          </a:xfrm>
        </p:grpSpPr>
        <p:sp>
          <p:nvSpPr>
            <p:cNvPr id="1667" name="Google Shape;1667;p63"/>
            <p:cNvSpPr/>
            <p:nvPr/>
          </p:nvSpPr>
          <p:spPr>
            <a:xfrm rot="10800000">
              <a:off x="7039090" y="232673"/>
              <a:ext cx="2107273" cy="5175852"/>
            </a:xfrm>
            <a:custGeom>
              <a:avLst/>
              <a:gdLst/>
              <a:ahLst/>
              <a:cxnLst/>
              <a:rect l="l" t="t" r="r" b="b"/>
              <a:pathLst>
                <a:path w="89159" h="218991" extrusionOk="0">
                  <a:moveTo>
                    <a:pt x="89159" y="218991"/>
                  </a:moveTo>
                  <a:lnTo>
                    <a:pt x="120" y="218602"/>
                  </a:lnTo>
                  <a:lnTo>
                    <a:pt x="0" y="0"/>
                  </a:lnTo>
                  <a:lnTo>
                    <a:pt x="13228" y="0"/>
                  </a:lnTo>
                  <a:close/>
                </a:path>
              </a:pathLst>
            </a:custGeom>
            <a:solidFill>
              <a:srgbClr val="B1B9E6">
                <a:alpha val="30950"/>
              </a:srgbClr>
            </a:solidFill>
            <a:ln>
              <a:noFill/>
            </a:ln>
          </p:spPr>
        </p:sp>
        <p:grpSp>
          <p:nvGrpSpPr>
            <p:cNvPr id="1668" name="Google Shape;1668;p63"/>
            <p:cNvGrpSpPr/>
            <p:nvPr/>
          </p:nvGrpSpPr>
          <p:grpSpPr>
            <a:xfrm>
              <a:off x="7137983" y="248850"/>
              <a:ext cx="1993331" cy="4775225"/>
              <a:chOff x="7137983" y="248850"/>
              <a:chExt cx="1993331" cy="4775225"/>
            </a:xfrm>
          </p:grpSpPr>
          <p:cxnSp>
            <p:nvCxnSpPr>
              <p:cNvPr id="1669" name="Google Shape;1669;p63"/>
              <p:cNvCxnSpPr/>
              <p:nvPr/>
            </p:nvCxnSpPr>
            <p:spPr>
              <a:xfrm>
                <a:off x="7253613" y="1209276"/>
                <a:ext cx="18777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63"/>
              <p:cNvCxnSpPr/>
              <p:nvPr/>
            </p:nvCxnSpPr>
            <p:spPr>
              <a:xfrm>
                <a:off x="7370062" y="1754251"/>
                <a:ext cx="17598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63"/>
              <p:cNvCxnSpPr/>
              <p:nvPr/>
            </p:nvCxnSpPr>
            <p:spPr>
              <a:xfrm>
                <a:off x="7486512" y="2299226"/>
                <a:ext cx="16434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63"/>
              <p:cNvCxnSpPr/>
              <p:nvPr/>
            </p:nvCxnSpPr>
            <p:spPr>
              <a:xfrm>
                <a:off x="7602960" y="2844201"/>
                <a:ext cx="15270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63"/>
              <p:cNvCxnSpPr/>
              <p:nvPr/>
            </p:nvCxnSpPr>
            <p:spPr>
              <a:xfrm>
                <a:off x="7719411" y="3389151"/>
                <a:ext cx="14106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63"/>
              <p:cNvCxnSpPr/>
              <p:nvPr/>
            </p:nvCxnSpPr>
            <p:spPr>
              <a:xfrm>
                <a:off x="7835857" y="3934126"/>
                <a:ext cx="1294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63"/>
              <p:cNvCxnSpPr/>
              <p:nvPr/>
            </p:nvCxnSpPr>
            <p:spPr>
              <a:xfrm>
                <a:off x="7953814" y="4479101"/>
                <a:ext cx="1176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63"/>
              <p:cNvCxnSpPr/>
              <p:nvPr/>
            </p:nvCxnSpPr>
            <p:spPr>
              <a:xfrm>
                <a:off x="8071750" y="5024076"/>
                <a:ext cx="10581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7" name="Google Shape;1677;p63"/>
              <p:cNvCxnSpPr/>
              <p:nvPr/>
            </p:nvCxnSpPr>
            <p:spPr>
              <a:xfrm>
                <a:off x="7137983" y="664301"/>
                <a:ext cx="1993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8" name="Google Shape;1678;p63"/>
              <p:cNvCxnSpPr/>
              <p:nvPr/>
            </p:nvCxnSpPr>
            <p:spPr>
              <a:xfrm rot="5400000">
                <a:off x="6224787" y="2623950"/>
                <a:ext cx="4750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9" name="Google Shape;1679;p63"/>
              <p:cNvCxnSpPr/>
              <p:nvPr/>
            </p:nvCxnSpPr>
            <p:spPr>
              <a:xfrm rot="5400000">
                <a:off x="6450812" y="1852950"/>
                <a:ext cx="32082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0" name="Google Shape;1680;p63"/>
              <p:cNvCxnSpPr/>
              <p:nvPr/>
            </p:nvCxnSpPr>
            <p:spPr>
              <a:xfrm rot="5400000">
                <a:off x="6686287" y="1072500"/>
                <a:ext cx="1647300" cy="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81" name="Google Shape;1681;p63"/>
            <p:cNvSpPr/>
            <p:nvPr/>
          </p:nvSpPr>
          <p:spPr>
            <a:xfrm>
              <a:off x="7045437" y="206301"/>
              <a:ext cx="1816800" cy="5185200"/>
            </a:xfrm>
            <a:prstGeom prst="rtTriangle">
              <a:avLst/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1682" name="Google Shape;1682;p63"/>
          <p:cNvSpPr/>
          <p:nvPr/>
        </p:nvSpPr>
        <p:spPr>
          <a:xfrm rot="945680">
            <a:off x="9989331" y="-1720911"/>
            <a:ext cx="2498426" cy="2818993"/>
          </a:xfrm>
          <a:custGeom>
            <a:avLst/>
            <a:gdLst/>
            <a:ahLst/>
            <a:cxnLst/>
            <a:rect l="l" t="t" r="r" b="b"/>
            <a:pathLst>
              <a:path w="68206" h="79041" fill="none" extrusionOk="0">
                <a:moveTo>
                  <a:pt x="63443" y="14218"/>
                </a:moveTo>
                <a:cubicBezTo>
                  <a:pt x="63443" y="14218"/>
                  <a:pt x="52345" y="26125"/>
                  <a:pt x="15814" y="16599"/>
                </a:cubicBezTo>
                <a:cubicBezTo>
                  <a:pt x="12861" y="15837"/>
                  <a:pt x="9312" y="13717"/>
                  <a:pt x="7312" y="11479"/>
                </a:cubicBezTo>
                <a:cubicBezTo>
                  <a:pt x="4621" y="8478"/>
                  <a:pt x="5312" y="4096"/>
                  <a:pt x="8812" y="2120"/>
                </a:cubicBezTo>
                <a:cubicBezTo>
                  <a:pt x="12504" y="0"/>
                  <a:pt x="17671" y="1810"/>
                  <a:pt x="20981" y="3954"/>
                </a:cubicBezTo>
                <a:cubicBezTo>
                  <a:pt x="37390" y="14551"/>
                  <a:pt x="44058" y="45772"/>
                  <a:pt x="22958" y="55250"/>
                </a:cubicBezTo>
                <a:cubicBezTo>
                  <a:pt x="18886" y="57060"/>
                  <a:pt x="13456" y="56464"/>
                  <a:pt x="9384" y="55035"/>
                </a:cubicBezTo>
                <a:cubicBezTo>
                  <a:pt x="1858" y="52368"/>
                  <a:pt x="1" y="45367"/>
                  <a:pt x="7502" y="41175"/>
                </a:cubicBezTo>
                <a:cubicBezTo>
                  <a:pt x="8598" y="40580"/>
                  <a:pt x="9860" y="40318"/>
                  <a:pt x="11098" y="40175"/>
                </a:cubicBezTo>
                <a:cubicBezTo>
                  <a:pt x="21886" y="38913"/>
                  <a:pt x="33151" y="42866"/>
                  <a:pt x="41414" y="49772"/>
                </a:cubicBezTo>
                <a:cubicBezTo>
                  <a:pt x="45606" y="53273"/>
                  <a:pt x="49106" y="57655"/>
                  <a:pt x="51297" y="62656"/>
                </a:cubicBezTo>
                <a:cubicBezTo>
                  <a:pt x="52607" y="65680"/>
                  <a:pt x="54084" y="69372"/>
                  <a:pt x="53774" y="72706"/>
                </a:cubicBezTo>
                <a:cubicBezTo>
                  <a:pt x="53369" y="77111"/>
                  <a:pt x="48749" y="79040"/>
                  <a:pt x="44963" y="76492"/>
                </a:cubicBezTo>
                <a:cubicBezTo>
                  <a:pt x="40700" y="73611"/>
                  <a:pt x="41795" y="66704"/>
                  <a:pt x="43391" y="62608"/>
                </a:cubicBezTo>
                <a:cubicBezTo>
                  <a:pt x="47487" y="52082"/>
                  <a:pt x="61157" y="55631"/>
                  <a:pt x="68206" y="6106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  <p:sp>
        <p:nvSpPr>
          <p:cNvPr id="1683" name="Google Shape;1683;p63"/>
          <p:cNvSpPr/>
          <p:nvPr/>
        </p:nvSpPr>
        <p:spPr>
          <a:xfrm flipH="1">
            <a:off x="11286400" y="5054500"/>
            <a:ext cx="905600" cy="18192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r>
              <a:rPr lang="en" sz="1733"/>
              <a:t> </a:t>
            </a:r>
            <a:endParaRPr sz="1733"/>
          </a:p>
        </p:txBody>
      </p:sp>
      <p:grpSp>
        <p:nvGrpSpPr>
          <p:cNvPr id="1684" name="Google Shape;1684;p63"/>
          <p:cNvGrpSpPr/>
          <p:nvPr/>
        </p:nvGrpSpPr>
        <p:grpSpPr>
          <a:xfrm rot="582377">
            <a:off x="10482412" y="5469999"/>
            <a:ext cx="1613516" cy="1276828"/>
            <a:chOff x="5900121" y="3075190"/>
            <a:chExt cx="1210119" cy="957607"/>
          </a:xfrm>
        </p:grpSpPr>
        <p:sp>
          <p:nvSpPr>
            <p:cNvPr id="1685" name="Google Shape;1685;p63"/>
            <p:cNvSpPr/>
            <p:nvPr/>
          </p:nvSpPr>
          <p:spPr>
            <a:xfrm>
              <a:off x="6513046" y="3075190"/>
              <a:ext cx="249779" cy="202200"/>
            </a:xfrm>
            <a:custGeom>
              <a:avLst/>
              <a:gdLst/>
              <a:ahLst/>
              <a:cxnLst/>
              <a:rect l="l" t="t" r="r" b="b"/>
              <a:pathLst>
                <a:path w="7859" h="6362" extrusionOk="0">
                  <a:moveTo>
                    <a:pt x="2811" y="0"/>
                  </a:moveTo>
                  <a:cubicBezTo>
                    <a:pt x="2016" y="0"/>
                    <a:pt x="1274" y="376"/>
                    <a:pt x="715" y="1064"/>
                  </a:cubicBezTo>
                  <a:cubicBezTo>
                    <a:pt x="0" y="1945"/>
                    <a:pt x="0" y="3064"/>
                    <a:pt x="810" y="4160"/>
                  </a:cubicBezTo>
                  <a:cubicBezTo>
                    <a:pt x="1874" y="5571"/>
                    <a:pt x="3275" y="6353"/>
                    <a:pt x="5057" y="6353"/>
                  </a:cubicBezTo>
                  <a:cubicBezTo>
                    <a:pt x="5109" y="6353"/>
                    <a:pt x="5162" y="6352"/>
                    <a:pt x="5215" y="6351"/>
                  </a:cubicBezTo>
                  <a:cubicBezTo>
                    <a:pt x="5358" y="6351"/>
                    <a:pt x="5512" y="6361"/>
                    <a:pt x="5662" y="6361"/>
                  </a:cubicBezTo>
                  <a:cubicBezTo>
                    <a:pt x="5737" y="6361"/>
                    <a:pt x="5811" y="6359"/>
                    <a:pt x="5882" y="6351"/>
                  </a:cubicBezTo>
                  <a:cubicBezTo>
                    <a:pt x="7240" y="6255"/>
                    <a:pt x="7859" y="5303"/>
                    <a:pt x="7454" y="4041"/>
                  </a:cubicBezTo>
                  <a:cubicBezTo>
                    <a:pt x="6883" y="2278"/>
                    <a:pt x="5668" y="1040"/>
                    <a:pt x="4001" y="278"/>
                  </a:cubicBezTo>
                  <a:cubicBezTo>
                    <a:pt x="3602" y="90"/>
                    <a:pt x="3200" y="0"/>
                    <a:pt x="28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686" name="Google Shape;1686;p63"/>
            <p:cNvSpPr/>
            <p:nvPr/>
          </p:nvSpPr>
          <p:spPr>
            <a:xfrm>
              <a:off x="6376795" y="3405887"/>
              <a:ext cx="229470" cy="191839"/>
            </a:xfrm>
            <a:custGeom>
              <a:avLst/>
              <a:gdLst/>
              <a:ahLst/>
              <a:cxnLst/>
              <a:rect l="l" t="t" r="r" b="b"/>
              <a:pathLst>
                <a:path w="7220" h="6036" extrusionOk="0">
                  <a:moveTo>
                    <a:pt x="2204" y="1"/>
                  </a:moveTo>
                  <a:cubicBezTo>
                    <a:pt x="1854" y="1"/>
                    <a:pt x="1482" y="140"/>
                    <a:pt x="1144" y="280"/>
                  </a:cubicBezTo>
                  <a:cubicBezTo>
                    <a:pt x="477" y="566"/>
                    <a:pt x="1" y="1399"/>
                    <a:pt x="96" y="2114"/>
                  </a:cubicBezTo>
                  <a:cubicBezTo>
                    <a:pt x="429" y="4424"/>
                    <a:pt x="1858" y="5829"/>
                    <a:pt x="4049" y="6019"/>
                  </a:cubicBezTo>
                  <a:cubicBezTo>
                    <a:pt x="4166" y="6030"/>
                    <a:pt x="4282" y="6036"/>
                    <a:pt x="4395" y="6036"/>
                  </a:cubicBezTo>
                  <a:cubicBezTo>
                    <a:pt x="5995" y="6036"/>
                    <a:pt x="7220" y="4946"/>
                    <a:pt x="6597" y="2923"/>
                  </a:cubicBezTo>
                  <a:cubicBezTo>
                    <a:pt x="6168" y="1518"/>
                    <a:pt x="4478" y="42"/>
                    <a:pt x="2406" y="18"/>
                  </a:cubicBezTo>
                  <a:cubicBezTo>
                    <a:pt x="2340" y="6"/>
                    <a:pt x="2272" y="1"/>
                    <a:pt x="22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687" name="Google Shape;1687;p63"/>
            <p:cNvSpPr/>
            <p:nvPr/>
          </p:nvSpPr>
          <p:spPr>
            <a:xfrm>
              <a:off x="5900121" y="3798306"/>
              <a:ext cx="164125" cy="145564"/>
            </a:xfrm>
            <a:custGeom>
              <a:avLst/>
              <a:gdLst/>
              <a:ahLst/>
              <a:cxnLst/>
              <a:rect l="l" t="t" r="r" b="b"/>
              <a:pathLst>
                <a:path w="5164" h="4580" extrusionOk="0">
                  <a:moveTo>
                    <a:pt x="2026" y="0"/>
                  </a:moveTo>
                  <a:cubicBezTo>
                    <a:pt x="859" y="0"/>
                    <a:pt x="0" y="1133"/>
                    <a:pt x="424" y="2341"/>
                  </a:cubicBezTo>
                  <a:cubicBezTo>
                    <a:pt x="877" y="3626"/>
                    <a:pt x="1758" y="4460"/>
                    <a:pt x="3187" y="4579"/>
                  </a:cubicBezTo>
                  <a:cubicBezTo>
                    <a:pt x="4020" y="4484"/>
                    <a:pt x="4639" y="4079"/>
                    <a:pt x="5163" y="3460"/>
                  </a:cubicBezTo>
                  <a:cubicBezTo>
                    <a:pt x="5139" y="3222"/>
                    <a:pt x="5163" y="3007"/>
                    <a:pt x="5115" y="2793"/>
                  </a:cubicBezTo>
                  <a:cubicBezTo>
                    <a:pt x="4806" y="1340"/>
                    <a:pt x="3901" y="412"/>
                    <a:pt x="2472" y="54"/>
                  </a:cubicBezTo>
                  <a:cubicBezTo>
                    <a:pt x="2320" y="18"/>
                    <a:pt x="2171" y="0"/>
                    <a:pt x="20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688" name="Google Shape;1688;p63"/>
            <p:cNvSpPr/>
            <p:nvPr/>
          </p:nvSpPr>
          <p:spPr>
            <a:xfrm>
              <a:off x="6873301" y="3460045"/>
              <a:ext cx="236939" cy="186690"/>
            </a:xfrm>
            <a:custGeom>
              <a:avLst/>
              <a:gdLst/>
              <a:ahLst/>
              <a:cxnLst/>
              <a:rect l="l" t="t" r="r" b="b"/>
              <a:pathLst>
                <a:path w="7455" h="5874" extrusionOk="0">
                  <a:moveTo>
                    <a:pt x="3176" y="1"/>
                  </a:moveTo>
                  <a:cubicBezTo>
                    <a:pt x="2331" y="1"/>
                    <a:pt x="1547" y="476"/>
                    <a:pt x="882" y="1434"/>
                  </a:cubicBezTo>
                  <a:cubicBezTo>
                    <a:pt x="1" y="2648"/>
                    <a:pt x="239" y="3982"/>
                    <a:pt x="1501" y="4815"/>
                  </a:cubicBezTo>
                  <a:cubicBezTo>
                    <a:pt x="2644" y="5577"/>
                    <a:pt x="3954" y="5815"/>
                    <a:pt x="5311" y="5863"/>
                  </a:cubicBezTo>
                  <a:cubicBezTo>
                    <a:pt x="5438" y="5863"/>
                    <a:pt x="5565" y="5874"/>
                    <a:pt x="5685" y="5874"/>
                  </a:cubicBezTo>
                  <a:cubicBezTo>
                    <a:pt x="5745" y="5874"/>
                    <a:pt x="5804" y="5871"/>
                    <a:pt x="5859" y="5863"/>
                  </a:cubicBezTo>
                  <a:cubicBezTo>
                    <a:pt x="7026" y="5768"/>
                    <a:pt x="7455" y="5268"/>
                    <a:pt x="7336" y="4101"/>
                  </a:cubicBezTo>
                  <a:cubicBezTo>
                    <a:pt x="7288" y="3863"/>
                    <a:pt x="7217" y="3601"/>
                    <a:pt x="7121" y="3363"/>
                  </a:cubicBezTo>
                  <a:cubicBezTo>
                    <a:pt x="6764" y="2338"/>
                    <a:pt x="6074" y="1576"/>
                    <a:pt x="5264" y="886"/>
                  </a:cubicBezTo>
                  <a:cubicBezTo>
                    <a:pt x="4549" y="297"/>
                    <a:pt x="3844" y="1"/>
                    <a:pt x="31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689" name="Google Shape;1689;p63"/>
            <p:cNvSpPr/>
            <p:nvPr/>
          </p:nvSpPr>
          <p:spPr>
            <a:xfrm>
              <a:off x="6360141" y="3860981"/>
              <a:ext cx="180938" cy="171816"/>
            </a:xfrm>
            <a:custGeom>
              <a:avLst/>
              <a:gdLst/>
              <a:ahLst/>
              <a:cxnLst/>
              <a:rect l="l" t="t" r="r" b="b"/>
              <a:pathLst>
                <a:path w="5693" h="5406" extrusionOk="0">
                  <a:moveTo>
                    <a:pt x="2939" y="1"/>
                  </a:moveTo>
                  <a:cubicBezTo>
                    <a:pt x="2400" y="1"/>
                    <a:pt x="1842" y="186"/>
                    <a:pt x="1310" y="559"/>
                  </a:cubicBezTo>
                  <a:cubicBezTo>
                    <a:pt x="310" y="1250"/>
                    <a:pt x="1" y="2393"/>
                    <a:pt x="477" y="3512"/>
                  </a:cubicBezTo>
                  <a:cubicBezTo>
                    <a:pt x="943" y="4665"/>
                    <a:pt x="2131" y="5406"/>
                    <a:pt x="3447" y="5406"/>
                  </a:cubicBezTo>
                  <a:cubicBezTo>
                    <a:pt x="3544" y="5406"/>
                    <a:pt x="3641" y="5402"/>
                    <a:pt x="3739" y="5393"/>
                  </a:cubicBezTo>
                  <a:cubicBezTo>
                    <a:pt x="5049" y="5298"/>
                    <a:pt x="5692" y="4607"/>
                    <a:pt x="5692" y="3298"/>
                  </a:cubicBezTo>
                  <a:cubicBezTo>
                    <a:pt x="5692" y="2321"/>
                    <a:pt x="5287" y="1321"/>
                    <a:pt x="4597" y="678"/>
                  </a:cubicBezTo>
                  <a:cubicBezTo>
                    <a:pt x="4109" y="228"/>
                    <a:pt x="3535" y="1"/>
                    <a:pt x="2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  <p:sp>
          <p:nvSpPr>
            <p:cNvPr id="1690" name="Google Shape;1690;p63"/>
            <p:cNvSpPr/>
            <p:nvPr/>
          </p:nvSpPr>
          <p:spPr>
            <a:xfrm>
              <a:off x="6799121" y="3820808"/>
              <a:ext cx="156720" cy="160819"/>
            </a:xfrm>
            <a:custGeom>
              <a:avLst/>
              <a:gdLst/>
              <a:ahLst/>
              <a:cxnLst/>
              <a:rect l="l" t="t" r="r" b="b"/>
              <a:pathLst>
                <a:path w="4931" h="5060" extrusionOk="0">
                  <a:moveTo>
                    <a:pt x="2551" y="0"/>
                  </a:moveTo>
                  <a:cubicBezTo>
                    <a:pt x="2088" y="0"/>
                    <a:pt x="1601" y="147"/>
                    <a:pt x="1144" y="442"/>
                  </a:cubicBezTo>
                  <a:cubicBezTo>
                    <a:pt x="215" y="1013"/>
                    <a:pt x="1" y="1894"/>
                    <a:pt x="525" y="2966"/>
                  </a:cubicBezTo>
                  <a:cubicBezTo>
                    <a:pt x="954" y="3895"/>
                    <a:pt x="1692" y="4490"/>
                    <a:pt x="2621" y="4895"/>
                  </a:cubicBezTo>
                  <a:cubicBezTo>
                    <a:pt x="2887" y="5005"/>
                    <a:pt x="3137" y="5059"/>
                    <a:pt x="3368" y="5059"/>
                  </a:cubicBezTo>
                  <a:cubicBezTo>
                    <a:pt x="3986" y="5059"/>
                    <a:pt x="4469" y="4677"/>
                    <a:pt x="4764" y="3966"/>
                  </a:cubicBezTo>
                  <a:cubicBezTo>
                    <a:pt x="4883" y="3633"/>
                    <a:pt x="4907" y="3300"/>
                    <a:pt x="4907" y="2966"/>
                  </a:cubicBezTo>
                  <a:cubicBezTo>
                    <a:pt x="4931" y="2156"/>
                    <a:pt x="4597" y="1442"/>
                    <a:pt x="4145" y="799"/>
                  </a:cubicBezTo>
                  <a:cubicBezTo>
                    <a:pt x="3749" y="266"/>
                    <a:pt x="3172" y="0"/>
                    <a:pt x="2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733"/>
            </a:p>
          </p:txBody>
        </p:sp>
      </p:grpSp>
      <p:sp>
        <p:nvSpPr>
          <p:cNvPr id="1691" name="Google Shape;1691;p63"/>
          <p:cNvSpPr/>
          <p:nvPr/>
        </p:nvSpPr>
        <p:spPr>
          <a:xfrm rot="-2700000" flipH="1">
            <a:off x="-201114" y="-361055"/>
            <a:ext cx="2220368" cy="1461245"/>
          </a:xfrm>
          <a:custGeom>
            <a:avLst/>
            <a:gdLst/>
            <a:ahLst/>
            <a:cxnLst/>
            <a:rect l="l" t="t" r="r" b="b"/>
            <a:pathLst>
              <a:path w="57609" h="37913" fill="none" extrusionOk="0">
                <a:moveTo>
                  <a:pt x="1" y="27601"/>
                </a:moveTo>
                <a:cubicBezTo>
                  <a:pt x="2263" y="22767"/>
                  <a:pt x="6931" y="18242"/>
                  <a:pt x="11932" y="16337"/>
                </a:cubicBezTo>
                <a:cubicBezTo>
                  <a:pt x="17028" y="14408"/>
                  <a:pt x="22386" y="17528"/>
                  <a:pt x="25387" y="21600"/>
                </a:cubicBezTo>
                <a:cubicBezTo>
                  <a:pt x="28054" y="25268"/>
                  <a:pt x="30221" y="33102"/>
                  <a:pt x="25316" y="36079"/>
                </a:cubicBezTo>
                <a:cubicBezTo>
                  <a:pt x="22267" y="37913"/>
                  <a:pt x="18933" y="36174"/>
                  <a:pt x="16933" y="33698"/>
                </a:cubicBezTo>
                <a:cubicBezTo>
                  <a:pt x="12551" y="28292"/>
                  <a:pt x="13551" y="18528"/>
                  <a:pt x="16147" y="12574"/>
                </a:cubicBezTo>
                <a:cubicBezTo>
                  <a:pt x="19338" y="5359"/>
                  <a:pt x="28030" y="0"/>
                  <a:pt x="35889" y="262"/>
                </a:cubicBezTo>
                <a:cubicBezTo>
                  <a:pt x="42176" y="453"/>
                  <a:pt x="48154" y="4454"/>
                  <a:pt x="51631" y="9717"/>
                </a:cubicBezTo>
                <a:cubicBezTo>
                  <a:pt x="54631" y="14313"/>
                  <a:pt x="57608" y="23720"/>
                  <a:pt x="50702" y="26387"/>
                </a:cubicBezTo>
                <a:cubicBezTo>
                  <a:pt x="38818" y="31007"/>
                  <a:pt x="39057" y="5978"/>
                  <a:pt x="42581" y="9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miter lim="23814"/>
            <a:headEnd type="none" w="sm" len="sm"/>
            <a:tailEnd type="none" w="sm" len="sm"/>
          </a:ln>
        </p:spPr>
        <p:txBody>
          <a:bodyPr spcFirstLastPara="1" wrap="square" lIns="111159" tIns="111159" rIns="111159" bIns="111159" anchor="ctr" anchorCtr="0">
            <a:noAutofit/>
          </a:bodyPr>
          <a:lstStyle/>
          <a:p>
            <a:endParaRPr sz="1733"/>
          </a:p>
        </p:txBody>
      </p:sp>
    </p:spTree>
    <p:extLst>
      <p:ext uri="{BB962C8B-B14F-4D97-AF65-F5344CB8AC3E}">
        <p14:creationId xmlns:p14="http://schemas.microsoft.com/office/powerpoint/2010/main" val="1508835797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4134" y="593367"/>
            <a:ext cx="1040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4134" y="1536633"/>
            <a:ext cx="10403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6759" tIns="166759" rIns="166759" bIns="166759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0911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ransition>
    <p:split orient="vert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sv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9" Type="http://schemas.openxmlformats.org/officeDocument/2006/relationships/image" Target="../media/image71.gif"/><Relationship Id="rId21" Type="http://schemas.openxmlformats.org/officeDocument/2006/relationships/image" Target="../media/image54.svg"/><Relationship Id="rId34" Type="http://schemas.openxmlformats.org/officeDocument/2006/relationships/image" Target="../media/image66.pn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5" Type="http://schemas.openxmlformats.org/officeDocument/2006/relationships/image" Target="../media/image58.svg"/><Relationship Id="rId33" Type="http://schemas.openxmlformats.org/officeDocument/2006/relationships/image" Target="../media/image65.svg"/><Relationship Id="rId38" Type="http://schemas.openxmlformats.org/officeDocument/2006/relationships/image" Target="../media/image70.gif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24" Type="http://schemas.openxmlformats.org/officeDocument/2006/relationships/image" Target="../media/image57.png"/><Relationship Id="rId32" Type="http://schemas.openxmlformats.org/officeDocument/2006/relationships/image" Target="../media/image64.png"/><Relationship Id="rId37" Type="http://schemas.openxmlformats.org/officeDocument/2006/relationships/image" Target="../media/image69.svg"/><Relationship Id="rId40" Type="http://schemas.openxmlformats.org/officeDocument/2006/relationships/image" Target="../media/image72.jp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23" Type="http://schemas.openxmlformats.org/officeDocument/2006/relationships/image" Target="../media/image56.svg"/><Relationship Id="rId28" Type="http://schemas.openxmlformats.org/officeDocument/2006/relationships/slide" Target="slide12.xml"/><Relationship Id="rId36" Type="http://schemas.openxmlformats.org/officeDocument/2006/relationships/image" Target="../media/image68.png"/><Relationship Id="rId10" Type="http://schemas.openxmlformats.org/officeDocument/2006/relationships/image" Target="../media/image43.png"/><Relationship Id="rId19" Type="http://schemas.openxmlformats.org/officeDocument/2006/relationships/image" Target="../media/image52.svg"/><Relationship Id="rId31" Type="http://schemas.openxmlformats.org/officeDocument/2006/relationships/image" Target="../media/image63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svg"/><Relationship Id="rId30" Type="http://schemas.openxmlformats.org/officeDocument/2006/relationships/image" Target="../media/image62.png"/><Relationship Id="rId35" Type="http://schemas.openxmlformats.org/officeDocument/2006/relationships/image" Target="../media/image67.svg"/><Relationship Id="rId8" Type="http://schemas.openxmlformats.org/officeDocument/2006/relationships/image" Target="../media/image41.png"/><Relationship Id="rId3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slide" Target="slide18.xml"/><Relationship Id="rId18" Type="http://schemas.openxmlformats.org/officeDocument/2006/relationships/image" Target="../media/image81.png"/><Relationship Id="rId3" Type="http://schemas.openxmlformats.org/officeDocument/2006/relationships/image" Target="../media/image73.png"/><Relationship Id="rId21" Type="http://schemas.openxmlformats.org/officeDocument/2006/relationships/slide" Target="slide14.xml"/><Relationship Id="rId7" Type="http://schemas.openxmlformats.org/officeDocument/2006/relationships/image" Target="../media/image35.png"/><Relationship Id="rId12" Type="http://schemas.openxmlformats.org/officeDocument/2006/relationships/image" Target="../media/image38.svg"/><Relationship Id="rId17" Type="http://schemas.openxmlformats.org/officeDocument/2006/relationships/image" Target="../media/image80.png"/><Relationship Id="rId25" Type="http://schemas.openxmlformats.org/officeDocument/2006/relationships/image" Target="../media/image72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9.png"/><Relationship Id="rId20" Type="http://schemas.openxmlformats.org/officeDocument/2006/relationships/slide" Target="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6.png"/><Relationship Id="rId11" Type="http://schemas.openxmlformats.org/officeDocument/2006/relationships/image" Target="../media/image37.png"/><Relationship Id="rId24" Type="http://schemas.openxmlformats.org/officeDocument/2006/relationships/slide" Target="slide17.xml"/><Relationship Id="rId5" Type="http://schemas.openxmlformats.org/officeDocument/2006/relationships/image" Target="../media/image75.png"/><Relationship Id="rId15" Type="http://schemas.openxmlformats.org/officeDocument/2006/relationships/image" Target="../media/image78.png"/><Relationship Id="rId23" Type="http://schemas.openxmlformats.org/officeDocument/2006/relationships/slide" Target="slide16.xml"/><Relationship Id="rId10" Type="http://schemas.openxmlformats.org/officeDocument/2006/relationships/image" Target="../media/image40.svg"/><Relationship Id="rId19" Type="http://schemas.openxmlformats.org/officeDocument/2006/relationships/image" Target="../media/image82.png"/><Relationship Id="rId4" Type="http://schemas.openxmlformats.org/officeDocument/2006/relationships/image" Target="../media/image74.svg"/><Relationship Id="rId9" Type="http://schemas.openxmlformats.org/officeDocument/2006/relationships/image" Target="../media/image39.png"/><Relationship Id="rId14" Type="http://schemas.openxmlformats.org/officeDocument/2006/relationships/image" Target="../media/image77.png"/><Relationship Id="rId22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8.png"/><Relationship Id="rId3" Type="http://schemas.openxmlformats.org/officeDocument/2006/relationships/audio" Target="../media/audio1.wav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svg"/><Relationship Id="rId11" Type="http://schemas.openxmlformats.org/officeDocument/2006/relationships/slide" Target="slide12.xml"/><Relationship Id="rId5" Type="http://schemas.openxmlformats.org/officeDocument/2006/relationships/image" Target="../media/image35.png"/><Relationship Id="rId15" Type="http://schemas.openxmlformats.org/officeDocument/2006/relationships/image" Target="../media/image72.jpg"/><Relationship Id="rId10" Type="http://schemas.openxmlformats.org/officeDocument/2006/relationships/image" Target="../media/image86.png"/><Relationship Id="rId4" Type="http://schemas.openxmlformats.org/officeDocument/2006/relationships/audio" Target="../media/audio2.wav"/><Relationship Id="rId9" Type="http://schemas.openxmlformats.org/officeDocument/2006/relationships/image" Target="../media/image85.png"/><Relationship Id="rId14" Type="http://schemas.openxmlformats.org/officeDocument/2006/relationships/image" Target="../media/image8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slide" Target="slide12.xml"/><Relationship Id="rId3" Type="http://schemas.openxmlformats.org/officeDocument/2006/relationships/audio" Target="../media/audio1.wav"/><Relationship Id="rId7" Type="http://schemas.openxmlformats.org/officeDocument/2006/relationships/image" Target="../media/image90.png"/><Relationship Id="rId12" Type="http://schemas.openxmlformats.org/officeDocument/2006/relationships/image" Target="../media/image9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svg"/><Relationship Id="rId11" Type="http://schemas.openxmlformats.org/officeDocument/2006/relationships/image" Target="../media/image92.png"/><Relationship Id="rId5" Type="http://schemas.openxmlformats.org/officeDocument/2006/relationships/image" Target="../media/image35.png"/><Relationship Id="rId15" Type="http://schemas.openxmlformats.org/officeDocument/2006/relationships/image" Target="../media/image72.jpg"/><Relationship Id="rId10" Type="http://schemas.openxmlformats.org/officeDocument/2006/relationships/image" Target="../media/image91.png"/><Relationship Id="rId4" Type="http://schemas.openxmlformats.org/officeDocument/2006/relationships/audio" Target="../media/audio2.wav"/><Relationship Id="rId9" Type="http://schemas.openxmlformats.org/officeDocument/2006/relationships/image" Target="../media/image89.svg"/><Relationship Id="rId14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8.png"/><Relationship Id="rId3" Type="http://schemas.openxmlformats.org/officeDocument/2006/relationships/audio" Target="../media/audio1.wav"/><Relationship Id="rId7" Type="http://schemas.openxmlformats.org/officeDocument/2006/relationships/image" Target="../media/image94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2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svg"/><Relationship Id="rId11" Type="http://schemas.openxmlformats.org/officeDocument/2006/relationships/image" Target="../media/image96.png"/><Relationship Id="rId5" Type="http://schemas.openxmlformats.org/officeDocument/2006/relationships/image" Target="../media/image35.png"/><Relationship Id="rId15" Type="http://schemas.openxmlformats.org/officeDocument/2006/relationships/image" Target="../media/image87.png"/><Relationship Id="rId10" Type="http://schemas.openxmlformats.org/officeDocument/2006/relationships/image" Target="../media/image95.png"/><Relationship Id="rId4" Type="http://schemas.openxmlformats.org/officeDocument/2006/relationships/audio" Target="../media/audio2.wav"/><Relationship Id="rId9" Type="http://schemas.openxmlformats.org/officeDocument/2006/relationships/image" Target="../media/image89.svg"/><Relationship Id="rId1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13" Type="http://schemas.openxmlformats.org/officeDocument/2006/relationships/slide" Target="slide12.xml"/><Relationship Id="rId3" Type="http://schemas.openxmlformats.org/officeDocument/2006/relationships/audio" Target="../media/audio1.wav"/><Relationship Id="rId7" Type="http://schemas.openxmlformats.org/officeDocument/2006/relationships/image" Target="../media/image88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svg"/><Relationship Id="rId11" Type="http://schemas.openxmlformats.org/officeDocument/2006/relationships/image" Target="../media/image101.png"/><Relationship Id="rId5" Type="http://schemas.openxmlformats.org/officeDocument/2006/relationships/image" Target="../media/image35.png"/><Relationship Id="rId15" Type="http://schemas.openxmlformats.org/officeDocument/2006/relationships/image" Target="../media/image72.jpg"/><Relationship Id="rId10" Type="http://schemas.openxmlformats.org/officeDocument/2006/relationships/image" Target="../media/image100.png"/><Relationship Id="rId4" Type="http://schemas.openxmlformats.org/officeDocument/2006/relationships/audio" Target="../media/audio2.wav"/><Relationship Id="rId9" Type="http://schemas.openxmlformats.org/officeDocument/2006/relationships/image" Target="../media/image99.png"/><Relationship Id="rId1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13" Type="http://schemas.openxmlformats.org/officeDocument/2006/relationships/slide" Target="slide12.xml"/><Relationship Id="rId3" Type="http://schemas.openxmlformats.org/officeDocument/2006/relationships/audio" Target="../media/audio1.wav"/><Relationship Id="rId7" Type="http://schemas.openxmlformats.org/officeDocument/2006/relationships/image" Target="../media/image88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svg"/><Relationship Id="rId11" Type="http://schemas.openxmlformats.org/officeDocument/2006/relationships/image" Target="../media/image105.png"/><Relationship Id="rId5" Type="http://schemas.openxmlformats.org/officeDocument/2006/relationships/image" Target="../media/image35.png"/><Relationship Id="rId15" Type="http://schemas.openxmlformats.org/officeDocument/2006/relationships/image" Target="../media/image72.jpg"/><Relationship Id="rId10" Type="http://schemas.openxmlformats.org/officeDocument/2006/relationships/image" Target="../media/image104.png"/><Relationship Id="rId4" Type="http://schemas.openxmlformats.org/officeDocument/2006/relationships/audio" Target="../media/audio2.wav"/><Relationship Id="rId9" Type="http://schemas.openxmlformats.org/officeDocument/2006/relationships/image" Target="../media/image103.png"/><Relationship Id="rId14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6/" TargetMode="Externa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6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6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54;p1">
            <a:extLst>
              <a:ext uri="{FF2B5EF4-FFF2-40B4-BE49-F238E27FC236}">
                <a16:creationId xmlns:a16="http://schemas.microsoft.com/office/drawing/2014/main" id="{5103678B-27FB-24E3-D7C2-1A121734E386}"/>
              </a:ext>
            </a:extLst>
          </p:cNvPr>
          <p:cNvSpPr txBox="1">
            <a:spLocks/>
          </p:cNvSpPr>
          <p:nvPr/>
        </p:nvSpPr>
        <p:spPr>
          <a:xfrm>
            <a:off x="856268" y="2996870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27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77: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Trừ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các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phân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khác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mẫu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-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90C0E5-4194-1B26-BC49-6172E1556A81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3" name="Curved Up Ribbon 2">
            <a:extLst>
              <a:ext uri="{FF2B5EF4-FFF2-40B4-BE49-F238E27FC236}">
                <a16:creationId xmlns:a16="http://schemas.microsoft.com/office/drawing/2014/main" id="{9A67864A-AA00-ABAA-975F-CBF16C20B0E6}"/>
              </a:ext>
            </a:extLst>
          </p:cNvPr>
          <p:cNvSpPr/>
          <p:nvPr/>
        </p:nvSpPr>
        <p:spPr>
          <a:xfrm>
            <a:off x="3194781" y="1492697"/>
            <a:ext cx="5802436" cy="794988"/>
          </a:xfrm>
          <a:prstGeom prst="ellipseRibbon2">
            <a:avLst/>
          </a:prstGeom>
          <a:solidFill>
            <a:srgbClr val="A4D7F6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/>
              </a:rPr>
              <a:t>Bài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tập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vận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dụng</a:t>
            </a:r>
            <a:endParaRPr lang="en-US" sz="2400" dirty="0">
              <a:latin typeface="UTM Avo" panose="02040603050506020204" pitchFamily="1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8B917F-20E5-854C-7842-174F78D509E3}"/>
                  </a:ext>
                </a:extLst>
              </p:cNvPr>
              <p:cNvSpPr/>
              <p:nvPr/>
            </p:nvSpPr>
            <p:spPr>
              <a:xfrm>
                <a:off x="882704" y="2230496"/>
                <a:ext cx="10426589" cy="1520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Bạn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Huy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cái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bánh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Huy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chia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em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trai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cái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bánh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Hỏi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bạn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Huy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còn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lại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mấy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phần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cái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bánh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?  </a:t>
                </a:r>
                <a:endParaRPr lang="en-US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8B917F-20E5-854C-7842-174F78D50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04" y="2230496"/>
                <a:ext cx="10426589" cy="1520416"/>
              </a:xfrm>
              <a:prstGeom prst="rect">
                <a:avLst/>
              </a:prstGeom>
              <a:blipFill>
                <a:blip r:embed="rId3"/>
                <a:stretch>
                  <a:fillRect l="-936" r="-877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5DF1F21-5859-85EA-B33A-3293A5702F4C}"/>
              </a:ext>
            </a:extLst>
          </p:cNvPr>
          <p:cNvGrpSpPr/>
          <p:nvPr/>
        </p:nvGrpSpPr>
        <p:grpSpPr>
          <a:xfrm>
            <a:off x="2379478" y="3750912"/>
            <a:ext cx="2219749" cy="671025"/>
            <a:chOff x="7801186" y="345054"/>
            <a:chExt cx="3889117" cy="1175671"/>
          </a:xfrm>
        </p:grpSpPr>
        <p:grpSp>
          <p:nvGrpSpPr>
            <p:cNvPr id="8" name="Google Shape;1467;p52">
              <a:extLst>
                <a:ext uri="{FF2B5EF4-FFF2-40B4-BE49-F238E27FC236}">
                  <a16:creationId xmlns:a16="http://schemas.microsoft.com/office/drawing/2014/main" id="{E9DE18ED-BCC5-F388-34B6-E5037FD3ECA7}"/>
                </a:ext>
              </a:extLst>
            </p:cNvPr>
            <p:cNvGrpSpPr/>
            <p:nvPr/>
          </p:nvGrpSpPr>
          <p:grpSpPr>
            <a:xfrm>
              <a:off x="7801186" y="345054"/>
              <a:ext cx="1190261" cy="1173635"/>
              <a:chOff x="4478800" y="4423725"/>
              <a:chExt cx="375300" cy="463975"/>
            </a:xfrm>
          </p:grpSpPr>
          <p:sp>
            <p:nvSpPr>
              <p:cNvPr id="10" name="Google Shape;1468;p52">
                <a:extLst>
                  <a:ext uri="{FF2B5EF4-FFF2-40B4-BE49-F238E27FC236}">
                    <a16:creationId xmlns:a16="http://schemas.microsoft.com/office/drawing/2014/main" id="{ECDA36B0-E990-1BBD-F38A-5BC6716C827A}"/>
                  </a:ext>
                </a:extLst>
              </p:cNvPr>
              <p:cNvSpPr/>
              <p:nvPr/>
            </p:nvSpPr>
            <p:spPr>
              <a:xfrm>
                <a:off x="4813275" y="4548400"/>
                <a:ext cx="4082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613" extrusionOk="0">
                    <a:moveTo>
                      <a:pt x="1412" y="0"/>
                    </a:moveTo>
                    <a:cubicBezTo>
                      <a:pt x="1380" y="0"/>
                      <a:pt x="1348" y="10"/>
                      <a:pt x="1318" y="34"/>
                    </a:cubicBezTo>
                    <a:cubicBezTo>
                      <a:pt x="1053" y="253"/>
                      <a:pt x="718" y="369"/>
                      <a:pt x="381" y="369"/>
                    </a:cubicBezTo>
                    <a:cubicBezTo>
                      <a:pt x="303" y="369"/>
                      <a:pt x="226" y="363"/>
                      <a:pt x="149" y="351"/>
                    </a:cubicBezTo>
                    <a:cubicBezTo>
                      <a:pt x="143" y="350"/>
                      <a:pt x="138" y="349"/>
                      <a:pt x="133" y="349"/>
                    </a:cubicBezTo>
                    <a:cubicBezTo>
                      <a:pt x="22" y="349"/>
                      <a:pt x="1" y="543"/>
                      <a:pt x="120" y="571"/>
                    </a:cubicBezTo>
                    <a:cubicBezTo>
                      <a:pt x="240" y="599"/>
                      <a:pt x="361" y="613"/>
                      <a:pt x="483" y="613"/>
                    </a:cubicBezTo>
                    <a:cubicBezTo>
                      <a:pt x="858" y="613"/>
                      <a:pt x="1229" y="482"/>
                      <a:pt x="1519" y="236"/>
                    </a:cubicBezTo>
                    <a:cubicBezTo>
                      <a:pt x="1632" y="145"/>
                      <a:pt x="1530" y="0"/>
                      <a:pt x="1412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60">
                  <a:buClrTx/>
                  <a:defRPr/>
                </a:pPr>
                <a:endParaRPr sz="1100">
                  <a:latin typeface="UTM Avo" panose="02040603050506020204" pitchFamily="18"/>
                </a:endParaRPr>
              </a:p>
            </p:txBody>
          </p:sp>
          <p:sp>
            <p:nvSpPr>
              <p:cNvPr id="11" name="Google Shape;1469;p52">
                <a:extLst>
                  <a:ext uri="{FF2B5EF4-FFF2-40B4-BE49-F238E27FC236}">
                    <a16:creationId xmlns:a16="http://schemas.microsoft.com/office/drawing/2014/main" id="{C25BEBA3-6E0A-6332-8134-A29D588229FB}"/>
                  </a:ext>
                </a:extLst>
              </p:cNvPr>
              <p:cNvSpPr/>
              <p:nvPr/>
            </p:nvSpPr>
            <p:spPr>
              <a:xfrm>
                <a:off x="4804525" y="4619675"/>
                <a:ext cx="379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414" extrusionOk="0">
                    <a:moveTo>
                      <a:pt x="144" y="0"/>
                    </a:moveTo>
                    <a:cubicBezTo>
                      <a:pt x="29" y="0"/>
                      <a:pt x="1" y="173"/>
                      <a:pt x="116" y="201"/>
                    </a:cubicBezTo>
                    <a:cubicBezTo>
                      <a:pt x="518" y="297"/>
                      <a:pt x="920" y="355"/>
                      <a:pt x="1323" y="412"/>
                    </a:cubicBezTo>
                    <a:cubicBezTo>
                      <a:pt x="1328" y="413"/>
                      <a:pt x="1334" y="413"/>
                      <a:pt x="1339" y="413"/>
                    </a:cubicBezTo>
                    <a:cubicBezTo>
                      <a:pt x="1488" y="413"/>
                      <a:pt x="1518" y="162"/>
                      <a:pt x="1361" y="134"/>
                    </a:cubicBezTo>
                    <a:cubicBezTo>
                      <a:pt x="959" y="77"/>
                      <a:pt x="556" y="19"/>
                      <a:pt x="144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60">
                  <a:buClrTx/>
                  <a:defRPr/>
                </a:pPr>
                <a:endParaRPr sz="1100">
                  <a:latin typeface="UTM Avo" panose="02040603050506020204" pitchFamily="18"/>
                </a:endParaRPr>
              </a:p>
            </p:txBody>
          </p:sp>
          <p:sp>
            <p:nvSpPr>
              <p:cNvPr id="12" name="Google Shape;1470;p52">
                <a:extLst>
                  <a:ext uri="{FF2B5EF4-FFF2-40B4-BE49-F238E27FC236}">
                    <a16:creationId xmlns:a16="http://schemas.microsoft.com/office/drawing/2014/main" id="{24477B29-11C2-A76C-C69C-BA61C1F9231D}"/>
                  </a:ext>
                </a:extLst>
              </p:cNvPr>
              <p:cNvSpPr/>
              <p:nvPr/>
            </p:nvSpPr>
            <p:spPr>
              <a:xfrm>
                <a:off x="4789375" y="4487325"/>
                <a:ext cx="283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09" extrusionOk="0">
                    <a:moveTo>
                      <a:pt x="916" y="0"/>
                    </a:moveTo>
                    <a:cubicBezTo>
                      <a:pt x="886" y="0"/>
                      <a:pt x="855" y="10"/>
                      <a:pt x="827" y="35"/>
                    </a:cubicBezTo>
                    <a:cubicBezTo>
                      <a:pt x="578" y="264"/>
                      <a:pt x="329" y="494"/>
                      <a:pt x="70" y="734"/>
                    </a:cubicBezTo>
                    <a:cubicBezTo>
                      <a:pt x="0" y="796"/>
                      <a:pt x="62" y="908"/>
                      <a:pt x="134" y="908"/>
                    </a:cubicBezTo>
                    <a:cubicBezTo>
                      <a:pt x="151" y="908"/>
                      <a:pt x="169" y="902"/>
                      <a:pt x="185" y="887"/>
                    </a:cubicBezTo>
                    <a:cubicBezTo>
                      <a:pt x="472" y="676"/>
                      <a:pt x="750" y="456"/>
                      <a:pt x="1028" y="236"/>
                    </a:cubicBezTo>
                    <a:cubicBezTo>
                      <a:pt x="1134" y="145"/>
                      <a:pt x="1031" y="0"/>
                      <a:pt x="91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60">
                  <a:buClrTx/>
                  <a:defRPr/>
                </a:pPr>
                <a:endParaRPr sz="1100">
                  <a:latin typeface="UTM Avo" panose="02040603050506020204" pitchFamily="18"/>
                </a:endParaRPr>
              </a:p>
            </p:txBody>
          </p:sp>
          <p:sp>
            <p:nvSpPr>
              <p:cNvPr id="13" name="Google Shape;1471;p52">
                <a:extLst>
                  <a:ext uri="{FF2B5EF4-FFF2-40B4-BE49-F238E27FC236}">
                    <a16:creationId xmlns:a16="http://schemas.microsoft.com/office/drawing/2014/main" id="{BFF9B30B-8014-B05D-84C6-32A50488558C}"/>
                  </a:ext>
                </a:extLst>
              </p:cNvPr>
              <p:cNvSpPr/>
              <p:nvPr/>
            </p:nvSpPr>
            <p:spPr>
              <a:xfrm>
                <a:off x="4762275" y="4690275"/>
                <a:ext cx="22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915" h="484" extrusionOk="0">
                    <a:moveTo>
                      <a:pt x="119" y="0"/>
                    </a:moveTo>
                    <a:cubicBezTo>
                      <a:pt x="37" y="0"/>
                      <a:pt x="0" y="111"/>
                      <a:pt x="71" y="156"/>
                    </a:cubicBezTo>
                    <a:cubicBezTo>
                      <a:pt x="273" y="271"/>
                      <a:pt x="483" y="376"/>
                      <a:pt x="685" y="472"/>
                    </a:cubicBezTo>
                    <a:cubicBezTo>
                      <a:pt x="704" y="480"/>
                      <a:pt x="722" y="484"/>
                      <a:pt x="739" y="484"/>
                    </a:cubicBezTo>
                    <a:cubicBezTo>
                      <a:pt x="858" y="484"/>
                      <a:pt x="915" y="300"/>
                      <a:pt x="780" y="242"/>
                    </a:cubicBezTo>
                    <a:cubicBezTo>
                      <a:pt x="570" y="156"/>
                      <a:pt x="359" y="69"/>
                      <a:pt x="139" y="2"/>
                    </a:cubicBezTo>
                    <a:cubicBezTo>
                      <a:pt x="132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60">
                  <a:buClrTx/>
                  <a:defRPr/>
                </a:pPr>
                <a:endParaRPr sz="1100">
                  <a:latin typeface="UTM Avo" panose="02040603050506020204" pitchFamily="18"/>
                </a:endParaRPr>
              </a:p>
            </p:txBody>
          </p:sp>
          <p:sp>
            <p:nvSpPr>
              <p:cNvPr id="14" name="Google Shape;1472;p52">
                <a:extLst>
                  <a:ext uri="{FF2B5EF4-FFF2-40B4-BE49-F238E27FC236}">
                    <a16:creationId xmlns:a16="http://schemas.microsoft.com/office/drawing/2014/main" id="{053BB67C-93FD-806D-7CDD-E1B432514FB5}"/>
                  </a:ext>
                </a:extLst>
              </p:cNvPr>
              <p:cNvSpPr/>
              <p:nvPr/>
            </p:nvSpPr>
            <p:spPr>
              <a:xfrm>
                <a:off x="4550900" y="4491750"/>
                <a:ext cx="232825" cy="395950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15838" extrusionOk="0">
                    <a:moveTo>
                      <a:pt x="4924" y="432"/>
                    </a:moveTo>
                    <a:cubicBezTo>
                      <a:pt x="5992" y="432"/>
                      <a:pt x="7083" y="811"/>
                      <a:pt x="7837" y="1592"/>
                    </a:cubicBezTo>
                    <a:cubicBezTo>
                      <a:pt x="8756" y="2550"/>
                      <a:pt x="8910" y="4111"/>
                      <a:pt x="8699" y="5376"/>
                    </a:cubicBezTo>
                    <a:cubicBezTo>
                      <a:pt x="8498" y="6573"/>
                      <a:pt x="7281" y="7100"/>
                      <a:pt x="6764" y="8173"/>
                    </a:cubicBezTo>
                    <a:cubicBezTo>
                      <a:pt x="6409" y="8901"/>
                      <a:pt x="6285" y="9725"/>
                      <a:pt x="6428" y="10530"/>
                    </a:cubicBezTo>
                    <a:cubicBezTo>
                      <a:pt x="6093" y="10741"/>
                      <a:pt x="5729" y="10894"/>
                      <a:pt x="5355" y="11009"/>
                    </a:cubicBezTo>
                    <a:lnTo>
                      <a:pt x="5078" y="11028"/>
                    </a:lnTo>
                    <a:lnTo>
                      <a:pt x="5078" y="11066"/>
                    </a:lnTo>
                    <a:cubicBezTo>
                      <a:pt x="4769" y="11138"/>
                      <a:pt x="4450" y="11172"/>
                      <a:pt x="4131" y="11172"/>
                    </a:cubicBezTo>
                    <a:cubicBezTo>
                      <a:pt x="3934" y="11172"/>
                      <a:pt x="3738" y="11159"/>
                      <a:pt x="3545" y="11134"/>
                    </a:cubicBezTo>
                    <a:lnTo>
                      <a:pt x="3286" y="11086"/>
                    </a:lnTo>
                    <a:cubicBezTo>
                      <a:pt x="2970" y="11028"/>
                      <a:pt x="2663" y="10942"/>
                      <a:pt x="2357" y="10827"/>
                    </a:cubicBezTo>
                    <a:cubicBezTo>
                      <a:pt x="2491" y="9955"/>
                      <a:pt x="2587" y="9064"/>
                      <a:pt x="2251" y="8221"/>
                    </a:cubicBezTo>
                    <a:cubicBezTo>
                      <a:pt x="1878" y="7292"/>
                      <a:pt x="1083" y="6583"/>
                      <a:pt x="786" y="5615"/>
                    </a:cubicBezTo>
                    <a:cubicBezTo>
                      <a:pt x="0" y="3029"/>
                      <a:pt x="2060" y="605"/>
                      <a:pt x="4627" y="442"/>
                    </a:cubicBezTo>
                    <a:cubicBezTo>
                      <a:pt x="4726" y="435"/>
                      <a:pt x="4825" y="432"/>
                      <a:pt x="4924" y="432"/>
                    </a:cubicBezTo>
                    <a:close/>
                    <a:moveTo>
                      <a:pt x="2041" y="10798"/>
                    </a:moveTo>
                    <a:cubicBezTo>
                      <a:pt x="2041" y="10875"/>
                      <a:pt x="2031" y="10942"/>
                      <a:pt x="2021" y="11009"/>
                    </a:cubicBezTo>
                    <a:cubicBezTo>
                      <a:pt x="2015" y="11105"/>
                      <a:pt x="2101" y="11162"/>
                      <a:pt x="2182" y="11162"/>
                    </a:cubicBezTo>
                    <a:cubicBezTo>
                      <a:pt x="2214" y="11162"/>
                      <a:pt x="2246" y="11153"/>
                      <a:pt x="2271" y="11134"/>
                    </a:cubicBezTo>
                    <a:cubicBezTo>
                      <a:pt x="2884" y="11453"/>
                      <a:pt x="3546" y="11605"/>
                      <a:pt x="4208" y="11605"/>
                    </a:cubicBezTo>
                    <a:cubicBezTo>
                      <a:pt x="5054" y="11605"/>
                      <a:pt x="5901" y="11356"/>
                      <a:pt x="6649" y="10894"/>
                    </a:cubicBezTo>
                    <a:lnTo>
                      <a:pt x="6649" y="10894"/>
                    </a:lnTo>
                    <a:cubicBezTo>
                      <a:pt x="7386" y="11517"/>
                      <a:pt x="6486" y="12283"/>
                      <a:pt x="5873" y="12446"/>
                    </a:cubicBezTo>
                    <a:cubicBezTo>
                      <a:pt x="5346" y="12571"/>
                      <a:pt x="4800" y="12628"/>
                      <a:pt x="4254" y="12638"/>
                    </a:cubicBezTo>
                    <a:cubicBezTo>
                      <a:pt x="4101" y="12651"/>
                      <a:pt x="3948" y="12658"/>
                      <a:pt x="3796" y="12658"/>
                    </a:cubicBezTo>
                    <a:cubicBezTo>
                      <a:pt x="3518" y="12658"/>
                      <a:pt x="3242" y="12636"/>
                      <a:pt x="2970" y="12599"/>
                    </a:cubicBezTo>
                    <a:cubicBezTo>
                      <a:pt x="2194" y="12456"/>
                      <a:pt x="1140" y="11478"/>
                      <a:pt x="2041" y="10798"/>
                    </a:cubicBezTo>
                    <a:close/>
                    <a:moveTo>
                      <a:pt x="6745" y="12475"/>
                    </a:moveTo>
                    <a:lnTo>
                      <a:pt x="6745" y="12475"/>
                    </a:lnTo>
                    <a:cubicBezTo>
                      <a:pt x="7204" y="13921"/>
                      <a:pt x="5461" y="14276"/>
                      <a:pt x="4369" y="14305"/>
                    </a:cubicBezTo>
                    <a:lnTo>
                      <a:pt x="4359" y="14305"/>
                    </a:lnTo>
                    <a:cubicBezTo>
                      <a:pt x="4251" y="14311"/>
                      <a:pt x="4143" y="14314"/>
                      <a:pt x="4035" y="14314"/>
                    </a:cubicBezTo>
                    <a:cubicBezTo>
                      <a:pt x="3624" y="14314"/>
                      <a:pt x="3211" y="14269"/>
                      <a:pt x="2817" y="14170"/>
                    </a:cubicBezTo>
                    <a:cubicBezTo>
                      <a:pt x="2136" y="13979"/>
                      <a:pt x="1265" y="13299"/>
                      <a:pt x="1830" y="12504"/>
                    </a:cubicBezTo>
                    <a:lnTo>
                      <a:pt x="1830" y="12504"/>
                    </a:lnTo>
                    <a:cubicBezTo>
                      <a:pt x="2328" y="12935"/>
                      <a:pt x="3104" y="13030"/>
                      <a:pt x="3756" y="13030"/>
                    </a:cubicBezTo>
                    <a:cubicBezTo>
                      <a:pt x="3833" y="13030"/>
                      <a:pt x="3914" y="13031"/>
                      <a:pt x="3998" y="13031"/>
                    </a:cubicBezTo>
                    <a:cubicBezTo>
                      <a:pt x="4857" y="13031"/>
                      <a:pt x="6047" y="13007"/>
                      <a:pt x="6745" y="12475"/>
                    </a:cubicBezTo>
                    <a:close/>
                    <a:moveTo>
                      <a:pt x="6237" y="14257"/>
                    </a:moveTo>
                    <a:cubicBezTo>
                      <a:pt x="5728" y="15019"/>
                      <a:pt x="4928" y="15450"/>
                      <a:pt x="4148" y="15450"/>
                    </a:cubicBezTo>
                    <a:cubicBezTo>
                      <a:pt x="3458" y="15450"/>
                      <a:pt x="2783" y="15113"/>
                      <a:pt x="2338" y="14372"/>
                    </a:cubicBezTo>
                    <a:lnTo>
                      <a:pt x="2338" y="14372"/>
                    </a:lnTo>
                    <a:cubicBezTo>
                      <a:pt x="2807" y="14573"/>
                      <a:pt x="3363" y="14640"/>
                      <a:pt x="3842" y="14659"/>
                    </a:cubicBezTo>
                    <a:cubicBezTo>
                      <a:pt x="3914" y="14662"/>
                      <a:pt x="3985" y="14663"/>
                      <a:pt x="4057" y="14663"/>
                    </a:cubicBezTo>
                    <a:cubicBezTo>
                      <a:pt x="4799" y="14663"/>
                      <a:pt x="5538" y="14527"/>
                      <a:pt x="6237" y="14257"/>
                    </a:cubicBezTo>
                    <a:close/>
                    <a:moveTo>
                      <a:pt x="4950" y="1"/>
                    </a:moveTo>
                    <a:cubicBezTo>
                      <a:pt x="4846" y="1"/>
                      <a:pt x="4742" y="4"/>
                      <a:pt x="4637" y="11"/>
                    </a:cubicBezTo>
                    <a:cubicBezTo>
                      <a:pt x="2501" y="135"/>
                      <a:pt x="613" y="1620"/>
                      <a:pt x="259" y="3776"/>
                    </a:cubicBezTo>
                    <a:cubicBezTo>
                      <a:pt x="86" y="4811"/>
                      <a:pt x="307" y="5864"/>
                      <a:pt x="862" y="6746"/>
                    </a:cubicBezTo>
                    <a:cubicBezTo>
                      <a:pt x="1226" y="7359"/>
                      <a:pt x="1705" y="7905"/>
                      <a:pt x="1935" y="8585"/>
                    </a:cubicBezTo>
                    <a:cubicBezTo>
                      <a:pt x="2146" y="9217"/>
                      <a:pt x="2136" y="9879"/>
                      <a:pt x="2079" y="10530"/>
                    </a:cubicBezTo>
                    <a:cubicBezTo>
                      <a:pt x="1447" y="10712"/>
                      <a:pt x="1198" y="11392"/>
                      <a:pt x="1456" y="11986"/>
                    </a:cubicBezTo>
                    <a:cubicBezTo>
                      <a:pt x="1504" y="12111"/>
                      <a:pt x="1581" y="12216"/>
                      <a:pt x="1657" y="12321"/>
                    </a:cubicBezTo>
                    <a:cubicBezTo>
                      <a:pt x="1303" y="12714"/>
                      <a:pt x="1255" y="13289"/>
                      <a:pt x="1552" y="13730"/>
                    </a:cubicBezTo>
                    <a:cubicBezTo>
                      <a:pt x="1686" y="13941"/>
                      <a:pt x="1859" y="14113"/>
                      <a:pt x="2069" y="14228"/>
                    </a:cubicBezTo>
                    <a:cubicBezTo>
                      <a:pt x="2290" y="15196"/>
                      <a:pt x="3229" y="15837"/>
                      <a:pt x="4206" y="15837"/>
                    </a:cubicBezTo>
                    <a:cubicBezTo>
                      <a:pt x="4213" y="15838"/>
                      <a:pt x="4219" y="15838"/>
                      <a:pt x="4226" y="15838"/>
                    </a:cubicBezTo>
                    <a:cubicBezTo>
                      <a:pt x="5338" y="15838"/>
                      <a:pt x="6278" y="15065"/>
                      <a:pt x="6735" y="14094"/>
                    </a:cubicBezTo>
                    <a:cubicBezTo>
                      <a:pt x="6745" y="14056"/>
                      <a:pt x="6754" y="14008"/>
                      <a:pt x="6745" y="13969"/>
                    </a:cubicBezTo>
                    <a:cubicBezTo>
                      <a:pt x="7281" y="13586"/>
                      <a:pt x="7521" y="13021"/>
                      <a:pt x="7032" y="12216"/>
                    </a:cubicBezTo>
                    <a:cubicBezTo>
                      <a:pt x="7415" y="11728"/>
                      <a:pt x="7415" y="11009"/>
                      <a:pt x="6907" y="10616"/>
                    </a:cubicBezTo>
                    <a:cubicBezTo>
                      <a:pt x="6888" y="10597"/>
                      <a:pt x="6860" y="10587"/>
                      <a:pt x="6831" y="10578"/>
                    </a:cubicBezTo>
                    <a:cubicBezTo>
                      <a:pt x="6831" y="10568"/>
                      <a:pt x="6831" y="10559"/>
                      <a:pt x="6831" y="10549"/>
                    </a:cubicBezTo>
                    <a:cubicBezTo>
                      <a:pt x="6764" y="9744"/>
                      <a:pt x="6831" y="8959"/>
                      <a:pt x="7195" y="8259"/>
                    </a:cubicBezTo>
                    <a:cubicBezTo>
                      <a:pt x="7568" y="7560"/>
                      <a:pt x="8201" y="7206"/>
                      <a:pt x="8670" y="6602"/>
                    </a:cubicBezTo>
                    <a:cubicBezTo>
                      <a:pt x="9312" y="5778"/>
                      <a:pt x="9264" y="4542"/>
                      <a:pt x="9149" y="3556"/>
                    </a:cubicBezTo>
                    <a:cubicBezTo>
                      <a:pt x="8884" y="1374"/>
                      <a:pt x="7054" y="1"/>
                      <a:pt x="495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60">
                  <a:buClrTx/>
                  <a:defRPr/>
                </a:pPr>
                <a:endParaRPr sz="1100">
                  <a:latin typeface="UTM Avo" panose="02040603050506020204" pitchFamily="18"/>
                </a:endParaRPr>
              </a:p>
            </p:txBody>
          </p:sp>
          <p:sp>
            <p:nvSpPr>
              <p:cNvPr id="15" name="Google Shape;1473;p52">
                <a:extLst>
                  <a:ext uri="{FF2B5EF4-FFF2-40B4-BE49-F238E27FC236}">
                    <a16:creationId xmlns:a16="http://schemas.microsoft.com/office/drawing/2014/main" id="{86F0B632-1DD9-4AA9-1FCB-CFBEFC1D2341}"/>
                  </a:ext>
                </a:extLst>
              </p:cNvPr>
              <p:cNvSpPr/>
              <p:nvPr/>
            </p:nvSpPr>
            <p:spPr>
              <a:xfrm>
                <a:off x="4550650" y="4502550"/>
                <a:ext cx="223000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0654" extrusionOk="0">
                    <a:moveTo>
                      <a:pt x="4926" y="0"/>
                    </a:moveTo>
                    <a:cubicBezTo>
                      <a:pt x="4827" y="0"/>
                      <a:pt x="4727" y="3"/>
                      <a:pt x="4628" y="10"/>
                    </a:cubicBezTo>
                    <a:cubicBezTo>
                      <a:pt x="2060" y="173"/>
                      <a:pt x="0" y="2597"/>
                      <a:pt x="786" y="5174"/>
                    </a:cubicBezTo>
                    <a:cubicBezTo>
                      <a:pt x="1083" y="6151"/>
                      <a:pt x="1869" y="6850"/>
                      <a:pt x="2242" y="7789"/>
                    </a:cubicBezTo>
                    <a:cubicBezTo>
                      <a:pt x="2597" y="8632"/>
                      <a:pt x="2491" y="9514"/>
                      <a:pt x="2357" y="10395"/>
                    </a:cubicBezTo>
                    <a:cubicBezTo>
                      <a:pt x="2654" y="10510"/>
                      <a:pt x="2970" y="10596"/>
                      <a:pt x="3287" y="10654"/>
                    </a:cubicBezTo>
                    <a:cubicBezTo>
                      <a:pt x="3210" y="8718"/>
                      <a:pt x="2894" y="6783"/>
                      <a:pt x="2348" y="4915"/>
                    </a:cubicBezTo>
                    <a:cubicBezTo>
                      <a:pt x="2233" y="4992"/>
                      <a:pt x="2099" y="5068"/>
                      <a:pt x="1993" y="5145"/>
                    </a:cubicBezTo>
                    <a:cubicBezTo>
                      <a:pt x="1974" y="5156"/>
                      <a:pt x="1955" y="5161"/>
                      <a:pt x="1937" y="5161"/>
                    </a:cubicBezTo>
                    <a:cubicBezTo>
                      <a:pt x="1843" y="5161"/>
                      <a:pt x="1769" y="5035"/>
                      <a:pt x="1849" y="4963"/>
                    </a:cubicBezTo>
                    <a:cubicBezTo>
                      <a:pt x="1984" y="4848"/>
                      <a:pt x="2118" y="4752"/>
                      <a:pt x="2261" y="4656"/>
                    </a:cubicBezTo>
                    <a:cubicBezTo>
                      <a:pt x="2194" y="4446"/>
                      <a:pt x="2137" y="4244"/>
                      <a:pt x="2060" y="4014"/>
                    </a:cubicBezTo>
                    <a:cubicBezTo>
                      <a:pt x="2014" y="3882"/>
                      <a:pt x="2116" y="3802"/>
                      <a:pt x="2224" y="3802"/>
                    </a:cubicBezTo>
                    <a:cubicBezTo>
                      <a:pt x="2296" y="3802"/>
                      <a:pt x="2371" y="3838"/>
                      <a:pt x="2405" y="3919"/>
                    </a:cubicBezTo>
                    <a:cubicBezTo>
                      <a:pt x="2472" y="4091"/>
                      <a:pt x="2539" y="4273"/>
                      <a:pt x="2606" y="4446"/>
                    </a:cubicBezTo>
                    <a:cubicBezTo>
                      <a:pt x="3057" y="4206"/>
                      <a:pt x="3536" y="4053"/>
                      <a:pt x="4043" y="3986"/>
                    </a:cubicBezTo>
                    <a:cubicBezTo>
                      <a:pt x="4355" y="3941"/>
                      <a:pt x="4670" y="3919"/>
                      <a:pt x="4986" y="3919"/>
                    </a:cubicBezTo>
                    <a:cubicBezTo>
                      <a:pt x="5350" y="3919"/>
                      <a:pt x="5715" y="3948"/>
                      <a:pt x="6074" y="4005"/>
                    </a:cubicBezTo>
                    <a:cubicBezTo>
                      <a:pt x="6237" y="3622"/>
                      <a:pt x="6419" y="3258"/>
                      <a:pt x="6611" y="2894"/>
                    </a:cubicBezTo>
                    <a:cubicBezTo>
                      <a:pt x="6650" y="2828"/>
                      <a:pt x="6706" y="2800"/>
                      <a:pt x="6763" y="2800"/>
                    </a:cubicBezTo>
                    <a:cubicBezTo>
                      <a:pt x="6887" y="2800"/>
                      <a:pt x="7009" y="2934"/>
                      <a:pt x="6937" y="3085"/>
                    </a:cubicBezTo>
                    <a:cubicBezTo>
                      <a:pt x="6774" y="3430"/>
                      <a:pt x="6630" y="3775"/>
                      <a:pt x="6496" y="4120"/>
                    </a:cubicBezTo>
                    <a:cubicBezTo>
                      <a:pt x="6688" y="4187"/>
                      <a:pt x="6860" y="4302"/>
                      <a:pt x="7004" y="4465"/>
                    </a:cubicBezTo>
                    <a:cubicBezTo>
                      <a:pt x="6893" y="4324"/>
                      <a:pt x="6999" y="4144"/>
                      <a:pt x="7137" y="4144"/>
                    </a:cubicBezTo>
                    <a:cubicBezTo>
                      <a:pt x="7177" y="4144"/>
                      <a:pt x="7221" y="4159"/>
                      <a:pt x="7262" y="4197"/>
                    </a:cubicBezTo>
                    <a:lnTo>
                      <a:pt x="7320" y="4254"/>
                    </a:lnTo>
                    <a:cubicBezTo>
                      <a:pt x="7368" y="4302"/>
                      <a:pt x="7387" y="4379"/>
                      <a:pt x="7368" y="4436"/>
                    </a:cubicBezTo>
                    <a:cubicBezTo>
                      <a:pt x="7358" y="4465"/>
                      <a:pt x="7349" y="4493"/>
                      <a:pt x="7339" y="4532"/>
                    </a:cubicBezTo>
                    <a:cubicBezTo>
                      <a:pt x="7310" y="4608"/>
                      <a:pt x="7234" y="4666"/>
                      <a:pt x="7147" y="4676"/>
                    </a:cubicBezTo>
                    <a:cubicBezTo>
                      <a:pt x="6870" y="4666"/>
                      <a:pt x="6592" y="4628"/>
                      <a:pt x="6323" y="4561"/>
                    </a:cubicBezTo>
                    <a:cubicBezTo>
                      <a:pt x="5624" y="6486"/>
                      <a:pt x="5298" y="8527"/>
                      <a:pt x="5346" y="10567"/>
                    </a:cubicBezTo>
                    <a:cubicBezTo>
                      <a:pt x="5729" y="10462"/>
                      <a:pt x="6084" y="10309"/>
                      <a:pt x="6429" y="10098"/>
                    </a:cubicBezTo>
                    <a:cubicBezTo>
                      <a:pt x="6285" y="9293"/>
                      <a:pt x="6410" y="8469"/>
                      <a:pt x="6764" y="7732"/>
                    </a:cubicBezTo>
                    <a:cubicBezTo>
                      <a:pt x="7281" y="6668"/>
                      <a:pt x="8508" y="6141"/>
                      <a:pt x="8699" y="4944"/>
                    </a:cubicBezTo>
                    <a:cubicBezTo>
                      <a:pt x="8920" y="3670"/>
                      <a:pt x="8766" y="2118"/>
                      <a:pt x="7837" y="1160"/>
                    </a:cubicBezTo>
                    <a:cubicBezTo>
                      <a:pt x="7092" y="379"/>
                      <a:pt x="6002" y="0"/>
                      <a:pt x="4926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60">
                  <a:buClrTx/>
                  <a:defRPr/>
                </a:pPr>
                <a:endParaRPr sz="1100">
                  <a:latin typeface="UTM Avo" panose="02040603050506020204" pitchFamily="18"/>
                </a:endParaRPr>
              </a:p>
            </p:txBody>
          </p:sp>
          <p:sp>
            <p:nvSpPr>
              <p:cNvPr id="16" name="Google Shape;1474;p52">
                <a:extLst>
                  <a:ext uri="{FF2B5EF4-FFF2-40B4-BE49-F238E27FC236}">
                    <a16:creationId xmlns:a16="http://schemas.microsoft.com/office/drawing/2014/main" id="{A384AC45-ACD8-4CE9-A0FF-CFB3A5F9533D}"/>
                  </a:ext>
                </a:extLst>
              </p:cNvPr>
              <p:cNvSpPr/>
              <p:nvPr/>
            </p:nvSpPr>
            <p:spPr>
              <a:xfrm>
                <a:off x="4731200" y="4446625"/>
                <a:ext cx="27350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64" extrusionOk="0">
                    <a:moveTo>
                      <a:pt x="900" y="1"/>
                    </a:moveTo>
                    <a:cubicBezTo>
                      <a:pt x="857" y="1"/>
                      <a:pt x="814" y="22"/>
                      <a:pt x="788" y="72"/>
                    </a:cubicBezTo>
                    <a:cubicBezTo>
                      <a:pt x="625" y="417"/>
                      <a:pt x="385" y="724"/>
                      <a:pt x="88" y="963"/>
                    </a:cubicBezTo>
                    <a:cubicBezTo>
                      <a:pt x="1" y="1027"/>
                      <a:pt x="85" y="1164"/>
                      <a:pt x="177" y="1164"/>
                    </a:cubicBezTo>
                    <a:cubicBezTo>
                      <a:pt x="195" y="1164"/>
                      <a:pt x="214" y="1158"/>
                      <a:pt x="232" y="1145"/>
                    </a:cubicBezTo>
                    <a:cubicBezTo>
                      <a:pt x="567" y="896"/>
                      <a:pt x="835" y="580"/>
                      <a:pt x="1027" y="216"/>
                    </a:cubicBezTo>
                    <a:cubicBezTo>
                      <a:pt x="1093" y="104"/>
                      <a:pt x="995" y="1"/>
                      <a:pt x="90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60">
                  <a:buClrTx/>
                  <a:defRPr/>
                </a:pPr>
                <a:endParaRPr sz="1100">
                  <a:latin typeface="UTM Avo" panose="02040603050506020204" pitchFamily="18"/>
                </a:endParaRPr>
              </a:p>
            </p:txBody>
          </p:sp>
          <p:sp>
            <p:nvSpPr>
              <p:cNvPr id="17" name="Google Shape;1475;p52">
                <a:extLst>
                  <a:ext uri="{FF2B5EF4-FFF2-40B4-BE49-F238E27FC236}">
                    <a16:creationId xmlns:a16="http://schemas.microsoft.com/office/drawing/2014/main" id="{D87A9E91-4818-C52D-D96B-B10B5802D797}"/>
                  </a:ext>
                </a:extLst>
              </p:cNvPr>
              <p:cNvSpPr/>
              <p:nvPr/>
            </p:nvSpPr>
            <p:spPr>
              <a:xfrm>
                <a:off x="4595375" y="4572550"/>
                <a:ext cx="140200" cy="19755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7902" extrusionOk="0">
                    <a:moveTo>
                      <a:pt x="4996" y="0"/>
                    </a:moveTo>
                    <a:cubicBezTo>
                      <a:pt x="4941" y="0"/>
                      <a:pt x="4887" y="28"/>
                      <a:pt x="4851" y="94"/>
                    </a:cubicBezTo>
                    <a:cubicBezTo>
                      <a:pt x="4649" y="458"/>
                      <a:pt x="4477" y="831"/>
                      <a:pt x="4314" y="1205"/>
                    </a:cubicBezTo>
                    <a:cubicBezTo>
                      <a:pt x="3950" y="1148"/>
                      <a:pt x="3585" y="1119"/>
                      <a:pt x="3221" y="1119"/>
                    </a:cubicBezTo>
                    <a:cubicBezTo>
                      <a:pt x="2905" y="1119"/>
                      <a:pt x="2589" y="1141"/>
                      <a:pt x="2274" y="1186"/>
                    </a:cubicBezTo>
                    <a:cubicBezTo>
                      <a:pt x="1775" y="1253"/>
                      <a:pt x="1287" y="1406"/>
                      <a:pt x="836" y="1646"/>
                    </a:cubicBezTo>
                    <a:cubicBezTo>
                      <a:pt x="769" y="1473"/>
                      <a:pt x="702" y="1301"/>
                      <a:pt x="635" y="1119"/>
                    </a:cubicBezTo>
                    <a:cubicBezTo>
                      <a:pt x="601" y="1039"/>
                      <a:pt x="530" y="1005"/>
                      <a:pt x="461" y="1005"/>
                    </a:cubicBezTo>
                    <a:cubicBezTo>
                      <a:pt x="353" y="1005"/>
                      <a:pt x="250" y="1087"/>
                      <a:pt x="290" y="1214"/>
                    </a:cubicBezTo>
                    <a:cubicBezTo>
                      <a:pt x="367" y="1435"/>
                      <a:pt x="434" y="1646"/>
                      <a:pt x="501" y="1856"/>
                    </a:cubicBezTo>
                    <a:cubicBezTo>
                      <a:pt x="348" y="1952"/>
                      <a:pt x="214" y="2048"/>
                      <a:pt x="80" y="2163"/>
                    </a:cubicBezTo>
                    <a:cubicBezTo>
                      <a:pt x="1" y="2234"/>
                      <a:pt x="65" y="2364"/>
                      <a:pt x="160" y="2364"/>
                    </a:cubicBezTo>
                    <a:cubicBezTo>
                      <a:pt x="180" y="2364"/>
                      <a:pt x="202" y="2358"/>
                      <a:pt x="223" y="2345"/>
                    </a:cubicBezTo>
                    <a:cubicBezTo>
                      <a:pt x="338" y="2259"/>
                      <a:pt x="463" y="2192"/>
                      <a:pt x="578" y="2125"/>
                    </a:cubicBezTo>
                    <a:cubicBezTo>
                      <a:pt x="1124" y="3983"/>
                      <a:pt x="1440" y="5918"/>
                      <a:pt x="1517" y="7854"/>
                    </a:cubicBezTo>
                    <a:lnTo>
                      <a:pt x="1766" y="7902"/>
                    </a:lnTo>
                    <a:cubicBezTo>
                      <a:pt x="1766" y="7892"/>
                      <a:pt x="1766" y="7882"/>
                      <a:pt x="1766" y="7882"/>
                    </a:cubicBezTo>
                    <a:cubicBezTo>
                      <a:pt x="1881" y="5861"/>
                      <a:pt x="1593" y="3839"/>
                      <a:pt x="932" y="1933"/>
                    </a:cubicBezTo>
                    <a:cubicBezTo>
                      <a:pt x="1527" y="1654"/>
                      <a:pt x="2186" y="1501"/>
                      <a:pt x="2846" y="1501"/>
                    </a:cubicBezTo>
                    <a:cubicBezTo>
                      <a:pt x="2866" y="1501"/>
                      <a:pt x="2886" y="1502"/>
                      <a:pt x="2906" y="1502"/>
                    </a:cubicBezTo>
                    <a:cubicBezTo>
                      <a:pt x="3318" y="1511"/>
                      <a:pt x="3720" y="1569"/>
                      <a:pt x="4113" y="1674"/>
                    </a:cubicBezTo>
                    <a:cubicBezTo>
                      <a:pt x="3366" y="3619"/>
                      <a:pt x="3088" y="5717"/>
                      <a:pt x="3299" y="7796"/>
                    </a:cubicBezTo>
                    <a:lnTo>
                      <a:pt x="3567" y="7777"/>
                    </a:lnTo>
                    <a:cubicBezTo>
                      <a:pt x="3509" y="5727"/>
                      <a:pt x="3845" y="3686"/>
                      <a:pt x="4544" y="1770"/>
                    </a:cubicBezTo>
                    <a:cubicBezTo>
                      <a:pt x="4812" y="1828"/>
                      <a:pt x="5090" y="1866"/>
                      <a:pt x="5368" y="1876"/>
                    </a:cubicBezTo>
                    <a:cubicBezTo>
                      <a:pt x="5454" y="1866"/>
                      <a:pt x="5531" y="1808"/>
                      <a:pt x="5550" y="1732"/>
                    </a:cubicBezTo>
                    <a:cubicBezTo>
                      <a:pt x="5560" y="1703"/>
                      <a:pt x="5579" y="1674"/>
                      <a:pt x="5588" y="1646"/>
                    </a:cubicBezTo>
                    <a:cubicBezTo>
                      <a:pt x="5607" y="1579"/>
                      <a:pt x="5588" y="1502"/>
                      <a:pt x="5540" y="1454"/>
                    </a:cubicBezTo>
                    <a:lnTo>
                      <a:pt x="5492" y="1406"/>
                    </a:lnTo>
                    <a:cubicBezTo>
                      <a:pt x="5449" y="1365"/>
                      <a:pt x="5404" y="1348"/>
                      <a:pt x="5362" y="1348"/>
                    </a:cubicBezTo>
                    <a:cubicBezTo>
                      <a:pt x="5226" y="1348"/>
                      <a:pt x="5124" y="1526"/>
                      <a:pt x="5234" y="1665"/>
                    </a:cubicBezTo>
                    <a:cubicBezTo>
                      <a:pt x="5100" y="1502"/>
                      <a:pt x="4918" y="1387"/>
                      <a:pt x="4726" y="1320"/>
                    </a:cubicBezTo>
                    <a:cubicBezTo>
                      <a:pt x="4860" y="975"/>
                      <a:pt x="5004" y="630"/>
                      <a:pt x="5167" y="285"/>
                    </a:cubicBezTo>
                    <a:cubicBezTo>
                      <a:pt x="5239" y="134"/>
                      <a:pt x="5117" y="0"/>
                      <a:pt x="499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60">
                  <a:buClrTx/>
                  <a:defRPr/>
                </a:pPr>
                <a:endParaRPr sz="1100">
                  <a:latin typeface="UTM Avo" panose="02040603050506020204" pitchFamily="18"/>
                </a:endParaRPr>
              </a:p>
            </p:txBody>
          </p:sp>
          <p:sp>
            <p:nvSpPr>
              <p:cNvPr id="18" name="Google Shape;1476;p52">
                <a:extLst>
                  <a:ext uri="{FF2B5EF4-FFF2-40B4-BE49-F238E27FC236}">
                    <a16:creationId xmlns:a16="http://schemas.microsoft.com/office/drawing/2014/main" id="{83A40C07-0338-73E1-A35F-B3CFD8E4F3E9}"/>
                  </a:ext>
                </a:extLst>
              </p:cNvPr>
              <p:cNvSpPr/>
              <p:nvPr/>
            </p:nvSpPr>
            <p:spPr>
              <a:xfrm>
                <a:off x="4669925" y="4423725"/>
                <a:ext cx="13850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265" extrusionOk="0">
                    <a:moveTo>
                      <a:pt x="354" y="1"/>
                    </a:moveTo>
                    <a:cubicBezTo>
                      <a:pt x="306" y="1"/>
                      <a:pt x="259" y="21"/>
                      <a:pt x="230" y="68"/>
                    </a:cubicBezTo>
                    <a:cubicBezTo>
                      <a:pt x="58" y="413"/>
                      <a:pt x="0" y="797"/>
                      <a:pt x="68" y="1180"/>
                    </a:cubicBezTo>
                    <a:cubicBezTo>
                      <a:pt x="76" y="1238"/>
                      <a:pt x="121" y="1264"/>
                      <a:pt x="169" y="1264"/>
                    </a:cubicBezTo>
                    <a:cubicBezTo>
                      <a:pt x="231" y="1264"/>
                      <a:pt x="297" y="1221"/>
                      <a:pt x="297" y="1151"/>
                    </a:cubicBezTo>
                    <a:cubicBezTo>
                      <a:pt x="297" y="816"/>
                      <a:pt x="364" y="490"/>
                      <a:pt x="508" y="193"/>
                    </a:cubicBezTo>
                    <a:cubicBezTo>
                      <a:pt x="553" y="84"/>
                      <a:pt x="452" y="1"/>
                      <a:pt x="354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60">
                  <a:buClrTx/>
                  <a:defRPr/>
                </a:pPr>
                <a:endParaRPr sz="1100">
                  <a:latin typeface="UTM Avo" panose="02040603050506020204" pitchFamily="18"/>
                </a:endParaRPr>
              </a:p>
            </p:txBody>
          </p:sp>
          <p:sp>
            <p:nvSpPr>
              <p:cNvPr id="19" name="Google Shape;1477;p52">
                <a:extLst>
                  <a:ext uri="{FF2B5EF4-FFF2-40B4-BE49-F238E27FC236}">
                    <a16:creationId xmlns:a16="http://schemas.microsoft.com/office/drawing/2014/main" id="{05E3B45D-87C2-98DC-EF55-666D5D65650F}"/>
                  </a:ext>
                </a:extLst>
              </p:cNvPr>
              <p:cNvSpPr/>
              <p:nvPr/>
            </p:nvSpPr>
            <p:spPr>
              <a:xfrm>
                <a:off x="4618200" y="4610075"/>
                <a:ext cx="79525" cy="16100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6440" extrusionOk="0">
                    <a:moveTo>
                      <a:pt x="1922" y="0"/>
                    </a:moveTo>
                    <a:cubicBezTo>
                      <a:pt x="1254" y="0"/>
                      <a:pt x="604" y="153"/>
                      <a:pt x="0" y="432"/>
                    </a:cubicBezTo>
                    <a:cubicBezTo>
                      <a:pt x="661" y="2338"/>
                      <a:pt x="949" y="4360"/>
                      <a:pt x="843" y="6381"/>
                    </a:cubicBezTo>
                    <a:cubicBezTo>
                      <a:pt x="843" y="6381"/>
                      <a:pt x="843" y="6391"/>
                      <a:pt x="843" y="6401"/>
                    </a:cubicBezTo>
                    <a:cubicBezTo>
                      <a:pt x="1037" y="6426"/>
                      <a:pt x="1233" y="6439"/>
                      <a:pt x="1430" y="6439"/>
                    </a:cubicBezTo>
                    <a:cubicBezTo>
                      <a:pt x="1749" y="6439"/>
                      <a:pt x="2071" y="6405"/>
                      <a:pt x="2386" y="6333"/>
                    </a:cubicBezTo>
                    <a:lnTo>
                      <a:pt x="2386" y="6295"/>
                    </a:lnTo>
                    <a:cubicBezTo>
                      <a:pt x="2175" y="4216"/>
                      <a:pt x="2443" y="2128"/>
                      <a:pt x="3181" y="173"/>
                    </a:cubicBezTo>
                    <a:cubicBezTo>
                      <a:pt x="2788" y="68"/>
                      <a:pt x="2386" y="10"/>
                      <a:pt x="1983" y="1"/>
                    </a:cubicBezTo>
                    <a:cubicBezTo>
                      <a:pt x="1963" y="1"/>
                      <a:pt x="1943" y="0"/>
                      <a:pt x="1922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60">
                  <a:buClrTx/>
                  <a:defRPr/>
                </a:pPr>
                <a:endParaRPr sz="1100">
                  <a:latin typeface="UTM Avo" panose="02040603050506020204" pitchFamily="18"/>
                </a:endParaRPr>
              </a:p>
            </p:txBody>
          </p:sp>
          <p:sp>
            <p:nvSpPr>
              <p:cNvPr id="20" name="Google Shape;1478;p52">
                <a:extLst>
                  <a:ext uri="{FF2B5EF4-FFF2-40B4-BE49-F238E27FC236}">
                    <a16:creationId xmlns:a16="http://schemas.microsoft.com/office/drawing/2014/main" id="{5319D5CD-8C22-4FF5-0C2F-C688438C6E47}"/>
                  </a:ext>
                </a:extLst>
              </p:cNvPr>
              <p:cNvSpPr/>
              <p:nvPr/>
            </p:nvSpPr>
            <p:spPr>
              <a:xfrm>
                <a:off x="4571600" y="4428150"/>
                <a:ext cx="27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29" extrusionOk="0">
                    <a:moveTo>
                      <a:pt x="217" y="1"/>
                    </a:moveTo>
                    <a:cubicBezTo>
                      <a:pt x="107" y="1"/>
                      <a:pt x="1" y="121"/>
                      <a:pt x="73" y="236"/>
                    </a:cubicBezTo>
                    <a:cubicBezTo>
                      <a:pt x="370" y="658"/>
                      <a:pt x="628" y="1099"/>
                      <a:pt x="849" y="1568"/>
                    </a:cubicBezTo>
                    <a:cubicBezTo>
                      <a:pt x="868" y="1610"/>
                      <a:pt x="903" y="1628"/>
                      <a:pt x="940" y="1628"/>
                    </a:cubicBezTo>
                    <a:cubicBezTo>
                      <a:pt x="1011" y="1628"/>
                      <a:pt x="1088" y="1561"/>
                      <a:pt x="1069" y="1472"/>
                    </a:cubicBezTo>
                    <a:cubicBezTo>
                      <a:pt x="935" y="945"/>
                      <a:pt x="686" y="457"/>
                      <a:pt x="322" y="45"/>
                    </a:cubicBezTo>
                    <a:cubicBezTo>
                      <a:pt x="291" y="14"/>
                      <a:pt x="254" y="1"/>
                      <a:pt x="217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60">
                  <a:buClrTx/>
                  <a:defRPr/>
                </a:pPr>
                <a:endParaRPr sz="1100">
                  <a:latin typeface="UTM Avo" panose="02040603050506020204" pitchFamily="18"/>
                </a:endParaRPr>
              </a:p>
            </p:txBody>
          </p:sp>
          <p:sp>
            <p:nvSpPr>
              <p:cNvPr id="21" name="Google Shape;1479;p52">
                <a:extLst>
                  <a:ext uri="{FF2B5EF4-FFF2-40B4-BE49-F238E27FC236}">
                    <a16:creationId xmlns:a16="http://schemas.microsoft.com/office/drawing/2014/main" id="{E73E72BE-D579-585E-B28F-DB06BD07BB8F}"/>
                  </a:ext>
                </a:extLst>
              </p:cNvPr>
              <p:cNvSpPr/>
              <p:nvPr/>
            </p:nvSpPr>
            <p:spPr>
              <a:xfrm>
                <a:off x="4534300" y="4682325"/>
                <a:ext cx="221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59" extrusionOk="0">
                    <a:moveTo>
                      <a:pt x="711" y="1"/>
                    </a:moveTo>
                    <a:cubicBezTo>
                      <a:pt x="679" y="1"/>
                      <a:pt x="646" y="13"/>
                      <a:pt x="616" y="42"/>
                    </a:cubicBezTo>
                    <a:cubicBezTo>
                      <a:pt x="396" y="253"/>
                      <a:pt x="233" y="550"/>
                      <a:pt x="51" y="799"/>
                    </a:cubicBezTo>
                    <a:cubicBezTo>
                      <a:pt x="1" y="871"/>
                      <a:pt x="79" y="958"/>
                      <a:pt x="154" y="958"/>
                    </a:cubicBezTo>
                    <a:cubicBezTo>
                      <a:pt x="179" y="958"/>
                      <a:pt x="204" y="948"/>
                      <a:pt x="223" y="924"/>
                    </a:cubicBezTo>
                    <a:cubicBezTo>
                      <a:pt x="444" y="704"/>
                      <a:pt x="645" y="464"/>
                      <a:pt x="827" y="205"/>
                    </a:cubicBezTo>
                    <a:cubicBezTo>
                      <a:pt x="884" y="106"/>
                      <a:pt x="803" y="1"/>
                      <a:pt x="711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60">
                  <a:buClrTx/>
                  <a:defRPr/>
                </a:pPr>
                <a:endParaRPr sz="1100">
                  <a:latin typeface="UTM Avo" panose="02040603050506020204" pitchFamily="18"/>
                </a:endParaRPr>
              </a:p>
            </p:txBody>
          </p:sp>
          <p:sp>
            <p:nvSpPr>
              <p:cNvPr id="22" name="Google Shape;1480;p52">
                <a:extLst>
                  <a:ext uri="{FF2B5EF4-FFF2-40B4-BE49-F238E27FC236}">
                    <a16:creationId xmlns:a16="http://schemas.microsoft.com/office/drawing/2014/main" id="{C1D90852-9FF5-09FE-78C9-104D48A2F549}"/>
                  </a:ext>
                </a:extLst>
              </p:cNvPr>
              <p:cNvSpPr/>
              <p:nvPr/>
            </p:nvSpPr>
            <p:spPr>
              <a:xfrm>
                <a:off x="4518625" y="4479600"/>
                <a:ext cx="363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788" extrusionOk="0">
                    <a:moveTo>
                      <a:pt x="135" y="0"/>
                    </a:moveTo>
                    <a:cubicBezTo>
                      <a:pt x="50" y="0"/>
                      <a:pt x="0" y="149"/>
                      <a:pt x="94" y="200"/>
                    </a:cubicBezTo>
                    <a:cubicBezTo>
                      <a:pt x="438" y="411"/>
                      <a:pt x="802" y="602"/>
                      <a:pt x="1167" y="775"/>
                    </a:cubicBezTo>
                    <a:cubicBezTo>
                      <a:pt x="1187" y="783"/>
                      <a:pt x="1208" y="787"/>
                      <a:pt x="1228" y="787"/>
                    </a:cubicBezTo>
                    <a:cubicBezTo>
                      <a:pt x="1361" y="787"/>
                      <a:pt x="1452" y="609"/>
                      <a:pt x="1310" y="526"/>
                    </a:cubicBezTo>
                    <a:cubicBezTo>
                      <a:pt x="946" y="334"/>
                      <a:pt x="563" y="161"/>
                      <a:pt x="170" y="8"/>
                    </a:cubicBezTo>
                    <a:cubicBezTo>
                      <a:pt x="158" y="3"/>
                      <a:pt x="146" y="0"/>
                      <a:pt x="135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60">
                  <a:buClrTx/>
                  <a:defRPr/>
                </a:pPr>
                <a:endParaRPr sz="1100">
                  <a:latin typeface="UTM Avo" panose="02040603050506020204" pitchFamily="18"/>
                </a:endParaRPr>
              </a:p>
            </p:txBody>
          </p:sp>
          <p:sp>
            <p:nvSpPr>
              <p:cNvPr id="23" name="Google Shape;1481;p52">
                <a:extLst>
                  <a:ext uri="{FF2B5EF4-FFF2-40B4-BE49-F238E27FC236}">
                    <a16:creationId xmlns:a16="http://schemas.microsoft.com/office/drawing/2014/main" id="{3EDE1960-A058-D1BD-A6DD-7F6C0C5496D2}"/>
                  </a:ext>
                </a:extLst>
              </p:cNvPr>
              <p:cNvSpPr/>
              <p:nvPr/>
            </p:nvSpPr>
            <p:spPr>
              <a:xfrm>
                <a:off x="4495675" y="4618475"/>
                <a:ext cx="325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916" extrusionOk="0">
                    <a:moveTo>
                      <a:pt x="1092" y="1"/>
                    </a:moveTo>
                    <a:cubicBezTo>
                      <a:pt x="1076" y="1"/>
                      <a:pt x="1058" y="4"/>
                      <a:pt x="1040" y="10"/>
                    </a:cubicBezTo>
                    <a:cubicBezTo>
                      <a:pt x="638" y="77"/>
                      <a:pt x="245" y="470"/>
                      <a:pt x="44" y="786"/>
                    </a:cubicBezTo>
                    <a:cubicBezTo>
                      <a:pt x="1" y="850"/>
                      <a:pt x="60" y="915"/>
                      <a:pt x="121" y="915"/>
                    </a:cubicBezTo>
                    <a:cubicBezTo>
                      <a:pt x="141" y="915"/>
                      <a:pt x="161" y="908"/>
                      <a:pt x="178" y="891"/>
                    </a:cubicBezTo>
                    <a:cubicBezTo>
                      <a:pt x="322" y="757"/>
                      <a:pt x="485" y="632"/>
                      <a:pt x="647" y="527"/>
                    </a:cubicBezTo>
                    <a:cubicBezTo>
                      <a:pt x="810" y="431"/>
                      <a:pt x="1002" y="383"/>
                      <a:pt x="1155" y="288"/>
                    </a:cubicBezTo>
                    <a:cubicBezTo>
                      <a:pt x="1301" y="202"/>
                      <a:pt x="1232" y="1"/>
                      <a:pt x="1092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60">
                  <a:buClrTx/>
                  <a:defRPr/>
                </a:pPr>
                <a:endParaRPr sz="1100">
                  <a:latin typeface="UTM Avo" panose="02040603050506020204" pitchFamily="18"/>
                </a:endParaRPr>
              </a:p>
            </p:txBody>
          </p:sp>
          <p:sp>
            <p:nvSpPr>
              <p:cNvPr id="24" name="Google Shape;1482;p52">
                <a:extLst>
                  <a:ext uri="{FF2B5EF4-FFF2-40B4-BE49-F238E27FC236}">
                    <a16:creationId xmlns:a16="http://schemas.microsoft.com/office/drawing/2014/main" id="{3F18B962-8D71-A0EE-A8A2-2C63F7605E3F}"/>
                  </a:ext>
                </a:extLst>
              </p:cNvPr>
              <p:cNvSpPr/>
              <p:nvPr/>
            </p:nvSpPr>
            <p:spPr>
              <a:xfrm>
                <a:off x="4478800" y="4552600"/>
                <a:ext cx="400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317" extrusionOk="0">
                    <a:moveTo>
                      <a:pt x="1390" y="1"/>
                    </a:moveTo>
                    <a:cubicBezTo>
                      <a:pt x="968" y="10"/>
                      <a:pt x="546" y="20"/>
                      <a:pt x="125" y="49"/>
                    </a:cubicBezTo>
                    <a:cubicBezTo>
                      <a:pt x="0" y="77"/>
                      <a:pt x="0" y="250"/>
                      <a:pt x="125" y="278"/>
                    </a:cubicBezTo>
                    <a:cubicBezTo>
                      <a:pt x="546" y="298"/>
                      <a:pt x="968" y="317"/>
                      <a:pt x="1390" y="317"/>
                    </a:cubicBezTo>
                    <a:cubicBezTo>
                      <a:pt x="1600" y="317"/>
                      <a:pt x="1600" y="1"/>
                      <a:pt x="139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60">
                  <a:buClrTx/>
                  <a:defRPr/>
                </a:pPr>
                <a:endParaRPr sz="1100">
                  <a:latin typeface="UTM Avo" panose="02040603050506020204" pitchFamily="18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F77D62B-8B35-73CE-4866-18D9A9BE9C5D}"/>
                </a:ext>
              </a:extLst>
            </p:cNvPr>
            <p:cNvSpPr/>
            <p:nvPr/>
          </p:nvSpPr>
          <p:spPr>
            <a:xfrm>
              <a:off x="9068821" y="514367"/>
              <a:ext cx="2621482" cy="1006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latin typeface="UTM Avo" panose="02040603050506020204" pitchFamily="18"/>
                  <a:cs typeface="Arial" pitchFamily="34" charset="0"/>
                </a:rPr>
                <a:t>Bài</a:t>
              </a:r>
              <a:r>
                <a:rPr lang="en-US" sz="2400" b="1" dirty="0">
                  <a:latin typeface="UTM Avo" panose="02040603050506020204" pitchFamily="18"/>
                  <a:cs typeface="Arial" pitchFamily="34" charset="0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  <a:cs typeface="Arial" pitchFamily="34" charset="0"/>
                </a:rPr>
                <a:t>giải</a:t>
              </a:r>
              <a:endParaRPr lang="en-US" sz="2400" b="1" dirty="0">
                <a:latin typeface="UTM Avo" panose="02040603050506020204" pitchFamily="18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E127914-5535-5595-DA1C-96A7669CFA1B}"/>
                  </a:ext>
                </a:extLst>
              </p:cNvPr>
              <p:cNvSpPr/>
              <p:nvPr/>
            </p:nvSpPr>
            <p:spPr>
              <a:xfrm>
                <a:off x="3087495" y="4265749"/>
                <a:ext cx="6096000" cy="259500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Số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bánh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còn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lại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chiếm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phần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(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cái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bánh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)</a:t>
                </a:r>
                <a:endParaRPr lang="en-US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Đáp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cái</a:t>
                </a:r>
                <a:r>
                  <a:rPr lang="en-US" sz="24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bánh.</a:t>
                </a:r>
                <a:endParaRPr lang="en-US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E127914-5535-5595-DA1C-96A7669CF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495" y="4265749"/>
                <a:ext cx="6096000" cy="2595006"/>
              </a:xfrm>
              <a:prstGeom prst="rect">
                <a:avLst/>
              </a:prstGeom>
              <a:blipFill>
                <a:blip r:embed="rId4"/>
                <a:stretch>
                  <a:fillRect b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045A1121-8696-6A01-E087-BEBF35540B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6" r="50000"/>
          <a:stretch/>
        </p:blipFill>
        <p:spPr>
          <a:xfrm rot="1471099">
            <a:off x="852791" y="4303533"/>
            <a:ext cx="1270000" cy="13546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D787FFF-46F5-7AAF-C5AC-6E9B637ABC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>
          <a:xfrm rot="20156994">
            <a:off x="9738976" y="4813262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3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1111472" y="5239964"/>
            <a:ext cx="15325750" cy="1682277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67721" y="276474"/>
            <a:ext cx="6202670" cy="658108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91249" y="2111560"/>
            <a:ext cx="5616298" cy="1325390"/>
          </a:xfrm>
          <a:prstGeom prst="rect">
            <a:avLst/>
          </a:prstGeom>
        </p:spPr>
        <p:txBody>
          <a:bodyPr vert="horz" lIns="91428" tIns="45714" rIns="91428" bIns="45714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09">
              <a:buClr>
                <a:srgbClr val="000000"/>
              </a:buClr>
            </a:pPr>
            <a:r>
              <a:rPr lang="en-US" sz="7199" b="1" dirty="0">
                <a:solidFill>
                  <a:srgbClr val="FF0000"/>
                </a:solidFill>
                <a:latin typeface="UTM Avo" panose="02040603050506020204" pitchFamily="18"/>
                <a:cs typeface="Arial" panose="020B0604020202020204" pitchFamily="34" charset="0"/>
                <a:sym typeface="Arial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37512" y="4438520"/>
            <a:ext cx="12267700" cy="159166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67721" y="276474"/>
            <a:ext cx="6202670" cy="6581082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22709" y="211787"/>
            <a:ext cx="828018" cy="79640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186530" y="2978388"/>
            <a:ext cx="1046274" cy="968279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910654" y="2978387"/>
            <a:ext cx="833558" cy="866649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272184" y="1583459"/>
            <a:ext cx="796685" cy="785097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309809" y="1304648"/>
            <a:ext cx="857136" cy="849344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500412" y="2554148"/>
            <a:ext cx="670894" cy="670894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7310220" y="1709906"/>
            <a:ext cx="844240" cy="844240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6166945" y="672673"/>
            <a:ext cx="1023581" cy="1012414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188792" y="248209"/>
            <a:ext cx="919295" cy="914281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289235" y="412131"/>
            <a:ext cx="1158313" cy="1188565"/>
          </a:xfrm>
          <a:prstGeom prst="rect">
            <a:avLst/>
          </a:prstGeom>
        </p:spPr>
      </p:pic>
      <p:pic>
        <p:nvPicPr>
          <p:cNvPr id="43" name="Picture 42">
            <a:hlinkClick r:id="rId28" action="ppaction://hlinksldjump"/>
            <a:extLst>
              <a:ext uri="{FF2B5EF4-FFF2-40B4-BE49-F238E27FC236}">
                <a16:creationId xmlns:a16="http://schemas.microsoft.com/office/drawing/2014/main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22253" y="3141514"/>
            <a:ext cx="2017688" cy="1383732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9148064" y="1412653"/>
            <a:ext cx="861710" cy="872818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0481866" y="2522580"/>
            <a:ext cx="560152" cy="560152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9439014" y="412131"/>
            <a:ext cx="751746" cy="711339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0293270" y="3564888"/>
            <a:ext cx="630715" cy="6249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457" y="2822598"/>
            <a:ext cx="682309" cy="6632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375" y="879609"/>
            <a:ext cx="682309" cy="6386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13640B-466E-C7BD-B234-A6BE88378AC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4258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:a16="http://schemas.microsoft.com/office/drawing/2014/main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9671" y="231592"/>
            <a:ext cx="1720696" cy="183785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11A3176-B5A1-6CFA-8098-929F7A1E638A}"/>
              </a:ext>
            </a:extLst>
          </p:cNvPr>
          <p:cNvGrpSpPr/>
          <p:nvPr/>
        </p:nvGrpSpPr>
        <p:grpSpPr>
          <a:xfrm>
            <a:off x="12408913" y="624961"/>
            <a:ext cx="6064876" cy="2603585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:a16="http://schemas.microsoft.com/office/drawing/2014/main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645645-CCF4-1C07-CDC3-FDD66505168A}"/>
              </a:ext>
            </a:extLst>
          </p:cNvPr>
          <p:cNvGrpSpPr/>
          <p:nvPr/>
        </p:nvGrpSpPr>
        <p:grpSpPr>
          <a:xfrm>
            <a:off x="-5091669" y="176669"/>
            <a:ext cx="5013661" cy="2597577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:a16="http://schemas.microsoft.com/office/drawing/2014/main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1111472" y="5239964"/>
            <a:ext cx="15325750" cy="1682277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37512" y="4458792"/>
            <a:ext cx="12267700" cy="1571389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837436" y="341162"/>
            <a:ext cx="6202670" cy="6581082"/>
          </a:xfrm>
          <a:prstGeom prst="rect">
            <a:avLst/>
          </a:prstGeom>
        </p:spPr>
      </p:pic>
      <p:pic>
        <p:nvPicPr>
          <p:cNvPr id="68" name="Picture 67">
            <a:hlinkClick r:id="rId13" action="ppaction://hlinksldjump"/>
            <a:extLst>
              <a:ext uri="{FF2B5EF4-FFF2-40B4-BE49-F238E27FC236}">
                <a16:creationId xmlns:a16="http://schemas.microsoft.com/office/drawing/2014/main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90205" y="4357055"/>
            <a:ext cx="2011592" cy="154222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37439" y="2650037"/>
            <a:ext cx="1377952" cy="1371421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74472" y="790716"/>
            <a:ext cx="1357568" cy="137142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79202" y="276563"/>
            <a:ext cx="1329862" cy="137142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26547" y="709334"/>
            <a:ext cx="1428019" cy="146285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24C76B6-42AB-EED0-CA00-BD017640F9C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43776" y="2412617"/>
            <a:ext cx="1462850" cy="1462850"/>
          </a:xfrm>
          <a:prstGeom prst="rect">
            <a:avLst/>
          </a:prstGeom>
        </p:spPr>
      </p:pic>
      <p:pic>
        <p:nvPicPr>
          <p:cNvPr id="10" name="Picture 9">
            <a:hlinkClick r:id="rId20" action="ppaction://hlinksldjump"/>
            <a:extLst>
              <a:ext uri="{FF2B5EF4-FFF2-40B4-BE49-F238E27FC236}">
                <a16:creationId xmlns:a16="http://schemas.microsoft.com/office/drawing/2014/main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41831" y="2637255"/>
            <a:ext cx="1377952" cy="1371421"/>
          </a:xfrm>
          <a:prstGeom prst="rect">
            <a:avLst/>
          </a:prstGeom>
        </p:spPr>
      </p:pic>
      <p:pic>
        <p:nvPicPr>
          <p:cNvPr id="11" name="Picture 10">
            <a:hlinkClick r:id="rId21" action="ppaction://hlinksldjump"/>
            <a:extLst>
              <a:ext uri="{FF2B5EF4-FFF2-40B4-BE49-F238E27FC236}">
                <a16:creationId xmlns:a16="http://schemas.microsoft.com/office/drawing/2014/main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85847" y="803497"/>
            <a:ext cx="1357568" cy="1371421"/>
          </a:xfrm>
          <a:prstGeom prst="rect">
            <a:avLst/>
          </a:prstGeom>
        </p:spPr>
      </p:pic>
      <p:pic>
        <p:nvPicPr>
          <p:cNvPr id="12" name="Picture 11">
            <a:hlinkClick r:id="rId22" action="ppaction://hlinksldjump"/>
            <a:extLst>
              <a:ext uri="{FF2B5EF4-FFF2-40B4-BE49-F238E27FC236}">
                <a16:creationId xmlns:a16="http://schemas.microsoft.com/office/drawing/2014/main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79202" y="271308"/>
            <a:ext cx="1329862" cy="1371421"/>
          </a:xfrm>
          <a:prstGeom prst="rect">
            <a:avLst/>
          </a:prstGeom>
        </p:spPr>
      </p:pic>
      <p:pic>
        <p:nvPicPr>
          <p:cNvPr id="13" name="Picture 12">
            <a:hlinkClick r:id="rId23" action="ppaction://hlinksldjump"/>
            <a:extLst>
              <a:ext uri="{FF2B5EF4-FFF2-40B4-BE49-F238E27FC236}">
                <a16:creationId xmlns:a16="http://schemas.microsoft.com/office/drawing/2014/main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18605" y="717855"/>
            <a:ext cx="1428019" cy="1462850"/>
          </a:xfrm>
          <a:prstGeom prst="rect">
            <a:avLst/>
          </a:prstGeom>
        </p:spPr>
      </p:pic>
      <p:pic>
        <p:nvPicPr>
          <p:cNvPr id="14" name="Picture 13">
            <a:hlinkClick r:id="rId24" action="ppaction://hlinksldjump"/>
            <a:extLst>
              <a:ext uri="{FF2B5EF4-FFF2-40B4-BE49-F238E27FC236}">
                <a16:creationId xmlns:a16="http://schemas.microsoft.com/office/drawing/2014/main" id="{52827EA9-F442-DAC5-53E5-E16B06EB61E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43776" y="2424775"/>
            <a:ext cx="1462850" cy="14628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8D9FFC-86C2-A96A-EF80-2A218A61156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2734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decel="100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1111472" y="5239964"/>
            <a:ext cx="15325750" cy="1682277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8" y="447"/>
            <a:ext cx="12187365" cy="685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1">
              <a:lnSpc>
                <a:spcPct val="150000"/>
              </a:lnSpc>
              <a:defRPr/>
            </a:pPr>
            <a:endParaRPr lang="en-US">
              <a:solidFill>
                <a:srgbClr val="000000"/>
              </a:solidFill>
              <a:latin typeface="Calibri" panose="020F0502020204030204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1215219" y="419426"/>
                <a:ext cx="9761566" cy="19947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800" b="1" noProof="1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Câu hỏi </a:t>
                </a:r>
                <a:r>
                  <a:rPr lang="en-US" sz="2800" b="1" noProof="1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1: </a:t>
                </a:r>
                <a:r>
                  <a:rPr lang="en-US" sz="2800" noProof="1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Kết quả phép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28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là</a:t>
                </a:r>
                <a:endParaRPr lang="en-US" sz="2800" kern="0" dirty="0">
                  <a:solidFill>
                    <a:srgbClr val="000000"/>
                  </a:solidFill>
                  <a:latin typeface="UTM Avo" panose="02040603050506020204" pitchFamily="18"/>
                  <a:sym typeface="Arial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9" y="419426"/>
                <a:ext cx="9761566" cy="199479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/>
              <p:nvPr/>
            </p:nvSpPr>
            <p:spPr>
              <a:xfrm>
                <a:off x="1215219" y="2718982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401">
                  <a:lnSpc>
                    <a:spcPct val="150000"/>
                  </a:lnSpc>
                  <a:defRPr/>
                </a:pPr>
                <a:r>
                  <a:rPr lang="fr-FR" sz="28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endParaRPr lang="vi-VN" sz="2800" noProof="1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4" name="Đáp án đúng">
                <a:extLst>
                  <a:ext uri="{FF2B5EF4-FFF2-40B4-BE49-F238E27FC236}">
                    <a16:creationId xmlns:a16="http://schemas.microsoft.com/office/drawing/2014/main" id="{4D1DA2F5-D9A5-C765-0E47-25DD326F3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9" y="2718982"/>
                <a:ext cx="4534465" cy="132986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/>
              <p:nvPr/>
            </p:nvSpPr>
            <p:spPr>
              <a:xfrm>
                <a:off x="1215219" y="4353603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401">
                  <a:lnSpc>
                    <a:spcPct val="150000"/>
                  </a:lnSpc>
                  <a:defRPr/>
                </a:pPr>
                <a:r>
                  <a:rPr lang="fr-FR" sz="28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endParaRPr lang="vi-VN" sz="2800" noProof="1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5" name="Đáp án sai 1">
                <a:extLst>
                  <a:ext uri="{FF2B5EF4-FFF2-40B4-BE49-F238E27FC236}">
                    <a16:creationId xmlns:a16="http://schemas.microsoft.com/office/drawing/2014/main" id="{1713963F-2894-56F2-E53C-4371936FB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9" y="4353603"/>
                <a:ext cx="4534465" cy="132986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/>
              <p:nvPr/>
            </p:nvSpPr>
            <p:spPr>
              <a:xfrm>
                <a:off x="6442320" y="2718982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401">
                  <a:lnSpc>
                    <a:spcPct val="150000"/>
                  </a:lnSpc>
                  <a:defRPr/>
                </a:pPr>
                <a:r>
                  <a:rPr lang="fr-FR" sz="28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endParaRPr lang="vi-VN" sz="2800" noProof="1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6" name="Đáp án sai 2">
                <a:extLst>
                  <a:ext uri="{FF2B5EF4-FFF2-40B4-BE49-F238E27FC236}">
                    <a16:creationId xmlns:a16="http://schemas.microsoft.com/office/drawing/2014/main" id="{72E080E8-9CBE-7E1E-25CC-340E27A4D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20" y="2718982"/>
                <a:ext cx="4534465" cy="132986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6442319" y="4353603"/>
            <a:ext cx="4534465" cy="132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401">
              <a:lnSpc>
                <a:spcPct val="150000"/>
              </a:lnSpc>
              <a:defRPr/>
            </a:pPr>
            <a:r>
              <a:rPr lang="fr-FR" sz="2800" kern="0" dirty="0">
                <a:solidFill>
                  <a:srgbClr val="000000"/>
                </a:solidFill>
                <a:latin typeface="UTM Avo" panose="02040603050506020204" pitchFamily="18"/>
                <a:sym typeface="Arial"/>
              </a:rPr>
              <a:t>D. 1</a:t>
            </a:r>
            <a:endParaRPr lang="vi-VN" sz="2800" noProof="1">
              <a:solidFill>
                <a:srgbClr val="000000"/>
              </a:solidFill>
              <a:latin typeface="UTM Avo" panose="02040603050506020204" pitchFamily="18"/>
              <a:cs typeface="Arial" panose="020B0604020202020204" pitchFamily="34" charset="0"/>
              <a:sym typeface="Arial"/>
            </a:endParaRPr>
          </a:p>
        </p:txBody>
      </p:sp>
      <p:pic>
        <p:nvPicPr>
          <p:cNvPr id="33" name="Picture 32">
            <a:hlinkClick r:id="rId11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50767" y="5429579"/>
            <a:ext cx="1640441" cy="1492936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66BD82E-4B73-4E2E-4BDB-281447ADC3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43709" y="4908911"/>
            <a:ext cx="1213032" cy="2013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44C652-7F9F-0C68-E5B1-EA21CEA1055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0947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4" grpId="1" animBg="1"/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1111472" y="5239964"/>
            <a:ext cx="15325750" cy="1682277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8" y="447"/>
            <a:ext cx="12187365" cy="685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1">
              <a:lnSpc>
                <a:spcPct val="150000"/>
              </a:lnSpc>
              <a:defRPr/>
            </a:pPr>
            <a:endParaRPr lang="en-US">
              <a:solidFill>
                <a:srgbClr val="000000"/>
              </a:solidFill>
              <a:latin typeface="Calibri" panose="020F0502020204030204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1215219" y="419426"/>
                <a:ext cx="9761566" cy="19947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401">
                  <a:lnSpc>
                    <a:spcPct val="150000"/>
                  </a:lnSpc>
                  <a:defRPr/>
                </a:pPr>
                <a:r>
                  <a:rPr lang="vi-VN" sz="2800" b="1" noProof="1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Câu hỏi </a:t>
                </a:r>
                <a:r>
                  <a:rPr lang="en-US" sz="2800" b="1" noProof="1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2: </a:t>
                </a:r>
                <a:r>
                  <a:rPr lang="en-US" sz="2800" noProof="1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Kết quả phép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a:rPr lang="en-US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28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 </a:t>
                </a:r>
                <a:r>
                  <a:rPr lang="fr-FR" sz="28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là</a:t>
                </a:r>
                <a:endParaRPr lang="vi-VN" sz="2800" noProof="1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9" y="419426"/>
                <a:ext cx="9761566" cy="199479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>
            <a:extLst>
              <a:ext uri="{FF2B5EF4-FFF2-40B4-BE49-F238E27FC236}">
                <a16:creationId xmlns:a16="http://schemas.microsoft.com/office/drawing/2014/main" id="{17E8193B-6EC3-7923-9265-FEBD84E806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3709" y="4908911"/>
            <a:ext cx="1213032" cy="2013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đúng">
                <a:extLst>
                  <a:ext uri="{FF2B5EF4-FFF2-40B4-BE49-F238E27FC236}">
                    <a16:creationId xmlns:a16="http://schemas.microsoft.com/office/drawing/2014/main" id="{3AF29BFE-A0D3-5B56-6C82-58C2F3B52AC0}"/>
                  </a:ext>
                </a:extLst>
              </p:cNvPr>
              <p:cNvSpPr/>
              <p:nvPr/>
            </p:nvSpPr>
            <p:spPr>
              <a:xfrm>
                <a:off x="6440795" y="2671185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401">
                  <a:lnSpc>
                    <a:spcPct val="150000"/>
                  </a:lnSpc>
                  <a:defRPr/>
                </a:pPr>
                <a:r>
                  <a:rPr lang="fr-FR" sz="28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lang="vi-VN" sz="2800" noProof="1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Đáp án đúng">
                <a:extLst>
                  <a:ext uri="{FF2B5EF4-FFF2-40B4-BE49-F238E27FC236}">
                    <a16:creationId xmlns:a16="http://schemas.microsoft.com/office/drawing/2014/main" id="{3AF29BFE-A0D3-5B56-6C82-58C2F3B52A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795" y="2671185"/>
                <a:ext cx="4534465" cy="132986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1">
                <a:extLst>
                  <a:ext uri="{FF2B5EF4-FFF2-40B4-BE49-F238E27FC236}">
                    <a16:creationId xmlns:a16="http://schemas.microsoft.com/office/drawing/2014/main" id="{0B1CF33A-F964-A02D-378E-07500CBEA5BF}"/>
                  </a:ext>
                </a:extLst>
              </p:cNvPr>
              <p:cNvSpPr/>
              <p:nvPr/>
            </p:nvSpPr>
            <p:spPr>
              <a:xfrm>
                <a:off x="1215219" y="4305806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401">
                  <a:lnSpc>
                    <a:spcPct val="150000"/>
                  </a:lnSpc>
                  <a:defRPr/>
                </a:pPr>
                <a:r>
                  <a:rPr lang="fr-FR" sz="28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endParaRPr lang="vi-VN" sz="2800" noProof="1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Đáp án sai 1">
                <a:extLst>
                  <a:ext uri="{FF2B5EF4-FFF2-40B4-BE49-F238E27FC236}">
                    <a16:creationId xmlns:a16="http://schemas.microsoft.com/office/drawing/2014/main" id="{0B1CF33A-F964-A02D-378E-07500CBEA5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9" y="4305806"/>
                <a:ext cx="4534465" cy="132986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sai 2">
                <a:extLst>
                  <a:ext uri="{FF2B5EF4-FFF2-40B4-BE49-F238E27FC236}">
                    <a16:creationId xmlns:a16="http://schemas.microsoft.com/office/drawing/2014/main" id="{009F0AAD-BE3A-AB1C-DB51-F086CDAB62E6}"/>
                  </a:ext>
                </a:extLst>
              </p:cNvPr>
              <p:cNvSpPr/>
              <p:nvPr/>
            </p:nvSpPr>
            <p:spPr>
              <a:xfrm>
                <a:off x="1215219" y="2671185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401">
                  <a:lnSpc>
                    <a:spcPct val="150000"/>
                  </a:lnSpc>
                  <a:defRPr/>
                </a:pPr>
                <a:r>
                  <a:rPr lang="fr-FR" sz="28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endParaRPr lang="vi-VN" sz="2800" noProof="1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Đáp án sai 2">
                <a:extLst>
                  <a:ext uri="{FF2B5EF4-FFF2-40B4-BE49-F238E27FC236}">
                    <a16:creationId xmlns:a16="http://schemas.microsoft.com/office/drawing/2014/main" id="{009F0AAD-BE3A-AB1C-DB51-F086CDAB62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9" y="2671185"/>
                <a:ext cx="4534465" cy="132986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Đáp án sai 3">
            <a:extLst>
              <a:ext uri="{FF2B5EF4-FFF2-40B4-BE49-F238E27FC236}">
                <a16:creationId xmlns:a16="http://schemas.microsoft.com/office/drawing/2014/main" id="{9A0D1F8B-05F7-FDC6-3B41-1D9DC5C6D2C2}"/>
              </a:ext>
            </a:extLst>
          </p:cNvPr>
          <p:cNvSpPr/>
          <p:nvPr/>
        </p:nvSpPr>
        <p:spPr>
          <a:xfrm>
            <a:off x="6442319" y="4305806"/>
            <a:ext cx="4534465" cy="132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401">
              <a:lnSpc>
                <a:spcPct val="150000"/>
              </a:lnSpc>
              <a:defRPr/>
            </a:pPr>
            <a:r>
              <a:rPr lang="fr-FR" sz="2800" kern="0" dirty="0">
                <a:solidFill>
                  <a:srgbClr val="000000"/>
                </a:solidFill>
                <a:latin typeface="UTM Avo" panose="02040603050506020204" pitchFamily="18"/>
                <a:ea typeface="Calibri"/>
                <a:sym typeface="Arial"/>
              </a:rPr>
              <a:t>D. 1</a:t>
            </a:r>
            <a:endParaRPr lang="vi-VN" sz="2800" noProof="1">
              <a:solidFill>
                <a:srgbClr val="000000"/>
              </a:solidFill>
              <a:latin typeface="UTM Avo" panose="02040603050506020204" pitchFamily="18"/>
              <a:cs typeface="Arial" panose="020B0604020202020204" pitchFamily="34" charset="0"/>
              <a:sym typeface="Arial"/>
            </a:endParaRPr>
          </a:p>
        </p:txBody>
      </p:sp>
      <p:pic>
        <p:nvPicPr>
          <p:cNvPr id="33" name="Picture 32">
            <a:hlinkClick r:id="rId1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50767" y="5429579"/>
            <a:ext cx="1640441" cy="14929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461FB7-7B73-85FE-146C-BC0D7C181A1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7636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6" grpId="1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1111472" y="5239964"/>
            <a:ext cx="15325750" cy="1682277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8" y="447"/>
            <a:ext cx="12187365" cy="685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1">
              <a:lnSpc>
                <a:spcPct val="150000"/>
              </a:lnSpc>
              <a:defRPr/>
            </a:pPr>
            <a:endParaRPr lang="en-US">
              <a:solidFill>
                <a:srgbClr val="000000"/>
              </a:solidFill>
              <a:latin typeface="Calibri" panose="020F0502020204030204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/>
              <p:nvPr/>
            </p:nvSpPr>
            <p:spPr>
              <a:xfrm>
                <a:off x="1215219" y="419426"/>
                <a:ext cx="9761566" cy="19947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401">
                  <a:lnSpc>
                    <a:spcPct val="150000"/>
                  </a:lnSpc>
                  <a:defRPr/>
                </a:pPr>
                <a:r>
                  <a:rPr lang="vi-VN" sz="2400" b="1" noProof="1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Câu hỏi </a:t>
                </a:r>
                <a:r>
                  <a:rPr lang="en-US" sz="2400" b="1" noProof="1">
                    <a:solidFill>
                      <a:srgbClr val="0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3: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Nga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xin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mẹ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một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số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tiền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để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mua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vở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và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bút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.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Biết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rằng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,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bạn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ấy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dành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số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tiền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để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 mua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vở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và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để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mua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bút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.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Hỏi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số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tiền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mua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vở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nhiều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hơn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số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tiền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mua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bút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 là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bao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 </a:t>
                </a:r>
                <a:r>
                  <a:rPr lang="fr-FR" sz="2400" kern="0" dirty="0" err="1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nhiêu</a:t>
                </a: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?</a:t>
                </a:r>
                <a:endParaRPr lang="vi-VN" sz="2400" noProof="1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018AD89B-885D-983C-F4F6-FC485515F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9" y="419426"/>
                <a:ext cx="9761566" cy="1994794"/>
              </a:xfrm>
              <a:prstGeom prst="roundRect">
                <a:avLst/>
              </a:prstGeom>
              <a:blipFill>
                <a:blip r:embed="rId7"/>
                <a:stretch>
                  <a:fillRect b="-82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>
            <a:extLst>
              <a:ext uri="{FF2B5EF4-FFF2-40B4-BE49-F238E27FC236}">
                <a16:creationId xmlns:a16="http://schemas.microsoft.com/office/drawing/2014/main" id="{3753DAE1-E1D7-1E27-C147-6C01A5676F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3709" y="4908911"/>
            <a:ext cx="1213032" cy="2013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Đáp án đúng">
                <a:extLst>
                  <a:ext uri="{FF2B5EF4-FFF2-40B4-BE49-F238E27FC236}">
                    <a16:creationId xmlns:a16="http://schemas.microsoft.com/office/drawing/2014/main" id="{9A7B5331-E226-A9AA-BF23-BB6F86A4746F}"/>
                  </a:ext>
                </a:extLst>
              </p:cNvPr>
              <p:cNvSpPr/>
              <p:nvPr/>
            </p:nvSpPr>
            <p:spPr>
              <a:xfrm>
                <a:off x="1215219" y="4361252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6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Đáp án đúng">
                <a:extLst>
                  <a:ext uri="{FF2B5EF4-FFF2-40B4-BE49-F238E27FC236}">
                    <a16:creationId xmlns:a16="http://schemas.microsoft.com/office/drawing/2014/main" id="{9A7B5331-E226-A9AA-BF23-BB6F86A474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9" y="4361252"/>
                <a:ext cx="4534465" cy="132986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Đáp án sai 1">
                <a:extLst>
                  <a:ext uri="{FF2B5EF4-FFF2-40B4-BE49-F238E27FC236}">
                    <a16:creationId xmlns:a16="http://schemas.microsoft.com/office/drawing/2014/main" id="{F35A5994-355A-7A2D-2093-5BAFD0AD6970}"/>
                  </a:ext>
                </a:extLst>
              </p:cNvPr>
              <p:cNvSpPr/>
              <p:nvPr/>
            </p:nvSpPr>
            <p:spPr>
              <a:xfrm>
                <a:off x="6442317" y="2745273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Đáp án sai 1">
                <a:extLst>
                  <a:ext uri="{FF2B5EF4-FFF2-40B4-BE49-F238E27FC236}">
                    <a16:creationId xmlns:a16="http://schemas.microsoft.com/office/drawing/2014/main" id="{F35A5994-355A-7A2D-2093-5BAFD0AD6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17" y="2745273"/>
                <a:ext cx="4534465" cy="132986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Đáp án sai 2">
                <a:extLst>
                  <a:ext uri="{FF2B5EF4-FFF2-40B4-BE49-F238E27FC236}">
                    <a16:creationId xmlns:a16="http://schemas.microsoft.com/office/drawing/2014/main" id="{5E6D46D6-F3F5-5EC6-96D2-429C649F54F0}"/>
                  </a:ext>
                </a:extLst>
              </p:cNvPr>
              <p:cNvSpPr/>
              <p:nvPr/>
            </p:nvSpPr>
            <p:spPr>
              <a:xfrm>
                <a:off x="1215220" y="2745273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Đáp án sai 2">
                <a:extLst>
                  <a:ext uri="{FF2B5EF4-FFF2-40B4-BE49-F238E27FC236}">
                    <a16:creationId xmlns:a16="http://schemas.microsoft.com/office/drawing/2014/main" id="{5E6D46D6-F3F5-5EC6-96D2-429C649F5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20" y="2745273"/>
                <a:ext cx="4534465" cy="132986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sai 3">
                <a:extLst>
                  <a:ext uri="{FF2B5EF4-FFF2-40B4-BE49-F238E27FC236}">
                    <a16:creationId xmlns:a16="http://schemas.microsoft.com/office/drawing/2014/main" id="{43DA0E0C-A04A-5764-292A-84ADF2A4E9B6}"/>
                  </a:ext>
                </a:extLst>
              </p:cNvPr>
              <p:cNvSpPr/>
              <p:nvPr/>
            </p:nvSpPr>
            <p:spPr>
              <a:xfrm>
                <a:off x="6442320" y="4379894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401">
                  <a:lnSpc>
                    <a:spcPct val="150000"/>
                  </a:lnSpc>
                  <a:defRPr/>
                </a:pPr>
                <a:r>
                  <a:rPr lang="fr-FR" sz="24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endParaRPr lang="vi-VN" sz="2400" noProof="1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Đáp án sai 3">
                <a:extLst>
                  <a:ext uri="{FF2B5EF4-FFF2-40B4-BE49-F238E27FC236}">
                    <a16:creationId xmlns:a16="http://schemas.microsoft.com/office/drawing/2014/main" id="{43DA0E0C-A04A-5764-292A-84ADF2A4E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20" y="4379894"/>
                <a:ext cx="4534465" cy="132986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4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50767" y="5429579"/>
            <a:ext cx="1640441" cy="1492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9FBE2B-F5B3-7B38-3874-49F1F80455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822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2" grpId="1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1111472" y="5239964"/>
            <a:ext cx="15325750" cy="1682277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8" y="447"/>
            <a:ext cx="12187365" cy="685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1">
              <a:lnSpc>
                <a:spcPct val="150000"/>
              </a:lnSpc>
              <a:defRPr/>
            </a:pPr>
            <a:endParaRPr lang="en-US">
              <a:solidFill>
                <a:srgbClr val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1215219" y="419426"/>
            <a:ext cx="9761566" cy="19947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vi-VN" sz="2800" b="1" noProof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  <a:sym typeface="Arial"/>
              </a:rPr>
              <a:t>Câu hỏi </a:t>
            </a:r>
            <a:r>
              <a:rPr lang="en-US" sz="2800" b="1" noProof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  <a:sym typeface="Arial"/>
              </a:rPr>
              <a:t>4: </a:t>
            </a:r>
            <a:r>
              <a:rPr lang="fr-FR" sz="2800" kern="0" dirty="0" err="1">
                <a:solidFill>
                  <a:srgbClr val="000000"/>
                </a:solidFill>
                <a:latin typeface="UTM Avo" panose="02040603050506020204" pitchFamily="18"/>
                <a:sym typeface="Arial"/>
              </a:rPr>
              <a:t>Chọn</a:t>
            </a:r>
            <a:r>
              <a:rPr lang="fr-FR" sz="2800" kern="0" dirty="0">
                <a:solidFill>
                  <a:srgbClr val="000000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  <a:latin typeface="UTM Avo" panose="02040603050506020204" pitchFamily="18"/>
                <a:sym typeface="Arial"/>
              </a:rPr>
              <a:t>phép</a:t>
            </a:r>
            <a:r>
              <a:rPr lang="fr-FR" sz="2800" kern="0" dirty="0">
                <a:solidFill>
                  <a:srgbClr val="000000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  <a:latin typeface="UTM Avo" panose="02040603050506020204" pitchFamily="18"/>
                <a:sym typeface="Arial"/>
              </a:rPr>
              <a:t>tính</a:t>
            </a:r>
            <a:r>
              <a:rPr lang="fr-FR" sz="2800" kern="0" dirty="0">
                <a:solidFill>
                  <a:srgbClr val="000000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  <a:latin typeface="UTM Avo" panose="02040603050506020204" pitchFamily="18"/>
                <a:sym typeface="Arial"/>
              </a:rPr>
              <a:t>có</a:t>
            </a:r>
            <a:r>
              <a:rPr lang="fr-FR" sz="2800" kern="0" dirty="0">
                <a:solidFill>
                  <a:srgbClr val="000000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  <a:latin typeface="UTM Avo" panose="02040603050506020204" pitchFamily="18"/>
                <a:sym typeface="Arial"/>
              </a:rPr>
              <a:t>kết</a:t>
            </a:r>
            <a:r>
              <a:rPr lang="fr-FR" sz="2800" kern="0" dirty="0">
                <a:solidFill>
                  <a:srgbClr val="000000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  <a:latin typeface="UTM Avo" panose="02040603050506020204" pitchFamily="18"/>
                <a:sym typeface="Arial"/>
              </a:rPr>
              <a:t>quả</a:t>
            </a:r>
            <a:r>
              <a:rPr lang="fr-FR" sz="2800" kern="0" dirty="0">
                <a:solidFill>
                  <a:srgbClr val="000000"/>
                </a:solidFill>
                <a:latin typeface="UTM Avo" panose="02040603050506020204" pitchFamily="18"/>
                <a:sym typeface="Arial"/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  <a:latin typeface="UTM Avo" panose="02040603050506020204" pitchFamily="18"/>
                <a:sym typeface="Arial"/>
              </a:rPr>
              <a:t>đúng</a:t>
            </a:r>
            <a:r>
              <a:rPr lang="fr-FR" sz="2800" kern="0" dirty="0">
                <a:solidFill>
                  <a:srgbClr val="000000"/>
                </a:solidFill>
                <a:latin typeface="UTM Avo" panose="02040603050506020204" pitchFamily="18"/>
                <a:sym typeface="Arial"/>
              </a:rPr>
              <a:t>.</a:t>
            </a:r>
            <a:endParaRPr lang="en-US" sz="2800" kern="0" dirty="0">
              <a:solidFill>
                <a:srgbClr val="000000"/>
              </a:solidFill>
              <a:latin typeface="UTM Avo" panose="02040603050506020204" pitchFamily="18"/>
              <a:sym typeface="Arial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A814687-118A-96EF-C802-DF3F4CCF0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3709" y="4908911"/>
            <a:ext cx="1213032" cy="2013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Đáp án đúng">
                <a:extLst>
                  <a:ext uri="{FF2B5EF4-FFF2-40B4-BE49-F238E27FC236}">
                    <a16:creationId xmlns:a16="http://schemas.microsoft.com/office/drawing/2014/main" id="{8D57AB2A-9BA0-78C0-384D-106FED5F2223}"/>
                  </a:ext>
                </a:extLst>
              </p:cNvPr>
              <p:cNvSpPr/>
              <p:nvPr/>
            </p:nvSpPr>
            <p:spPr>
              <a:xfrm>
                <a:off x="6442316" y="4309253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401">
                  <a:lnSpc>
                    <a:spcPct val="150000"/>
                  </a:lnSpc>
                  <a:defRPr/>
                </a:pPr>
                <a:r>
                  <a:rPr lang="fr-FR" sz="28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a:rPr lang="fr-FR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fr-FR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endParaRPr lang="vi-VN" sz="2800" noProof="1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Đáp án đúng">
                <a:extLst>
                  <a:ext uri="{FF2B5EF4-FFF2-40B4-BE49-F238E27FC236}">
                    <a16:creationId xmlns:a16="http://schemas.microsoft.com/office/drawing/2014/main" id="{8D57AB2A-9BA0-78C0-384D-106FED5F2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16" y="4309253"/>
                <a:ext cx="4534465" cy="132986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Đáp án sai 1">
                <a:extLst>
                  <a:ext uri="{FF2B5EF4-FFF2-40B4-BE49-F238E27FC236}">
                    <a16:creationId xmlns:a16="http://schemas.microsoft.com/office/drawing/2014/main" id="{9A349D61-3B85-7EB8-0E0A-CF5BA0FB53E6}"/>
                  </a:ext>
                </a:extLst>
              </p:cNvPr>
              <p:cNvSpPr/>
              <p:nvPr/>
            </p:nvSpPr>
            <p:spPr>
              <a:xfrm>
                <a:off x="6442317" y="2699765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fr-FR" sz="28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9</m:t>
                        </m:r>
                      </m:den>
                    </m:f>
                    <m:r>
                      <a:rPr lang="fr-FR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fr-FR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endParaRPr lang="en-US" sz="2800" kern="0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Đáp án sai 1">
                <a:extLst>
                  <a:ext uri="{FF2B5EF4-FFF2-40B4-BE49-F238E27FC236}">
                    <a16:creationId xmlns:a16="http://schemas.microsoft.com/office/drawing/2014/main" id="{9A349D61-3B85-7EB8-0E0A-CF5BA0FB5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17" y="2699765"/>
                <a:ext cx="4534465" cy="132986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Đáp án sai 2">
                <a:extLst>
                  <a:ext uri="{FF2B5EF4-FFF2-40B4-BE49-F238E27FC236}">
                    <a16:creationId xmlns:a16="http://schemas.microsoft.com/office/drawing/2014/main" id="{8D5D98B0-CB07-A07B-A673-946CE12B2193}"/>
                  </a:ext>
                </a:extLst>
              </p:cNvPr>
              <p:cNvSpPr/>
              <p:nvPr/>
            </p:nvSpPr>
            <p:spPr>
              <a:xfrm>
                <a:off x="1215220" y="2699765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fr-FR" sz="28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lang="fr-FR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lang="fr-FR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lang="en-US" sz="2800" kern="0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Đáp án sai 2">
                <a:extLst>
                  <a:ext uri="{FF2B5EF4-FFF2-40B4-BE49-F238E27FC236}">
                    <a16:creationId xmlns:a16="http://schemas.microsoft.com/office/drawing/2014/main" id="{8D5D98B0-CB07-A07B-A673-946CE12B2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20" y="2699765"/>
                <a:ext cx="4534465" cy="132986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sai 3">
                <a:extLst>
                  <a:ext uri="{FF2B5EF4-FFF2-40B4-BE49-F238E27FC236}">
                    <a16:creationId xmlns:a16="http://schemas.microsoft.com/office/drawing/2014/main" id="{EDC3115F-F19F-06C9-5D8C-5191D67BAAC3}"/>
                  </a:ext>
                </a:extLst>
              </p:cNvPr>
              <p:cNvSpPr/>
              <p:nvPr/>
            </p:nvSpPr>
            <p:spPr>
              <a:xfrm>
                <a:off x="1215219" y="4309253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fr-FR" sz="2800" kern="0" dirty="0">
                    <a:solidFill>
                      <a:srgbClr val="000000"/>
                    </a:solidFill>
                    <a:latin typeface="UTM Avo" panose="02040603050506020204" pitchFamily="18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3</m:t>
                        </m:r>
                      </m:den>
                    </m:f>
                    <m:r>
                      <a:rPr lang="fr-FR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fr-FR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fr-FR" sz="28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1</m:t>
                    </m:r>
                  </m:oMath>
                </a14:m>
                <a:endParaRPr lang="en-US" sz="2800" kern="0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Đáp án sai 3">
                <a:extLst>
                  <a:ext uri="{FF2B5EF4-FFF2-40B4-BE49-F238E27FC236}">
                    <a16:creationId xmlns:a16="http://schemas.microsoft.com/office/drawing/2014/main" id="{EDC3115F-F19F-06C9-5D8C-5191D67BAA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9" y="4309253"/>
                <a:ext cx="4534465" cy="132986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50767" y="5429579"/>
            <a:ext cx="1640441" cy="1492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E47FEF-7572-FFA6-0AC3-9ABFC1F221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0006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2" grpId="1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6C7B95D9-FF5E-93AF-4F95-C290040295EF}"/>
              </a:ext>
            </a:extLst>
          </p:cNvPr>
          <p:cNvGrpSpPr/>
          <p:nvPr/>
        </p:nvGrpSpPr>
        <p:grpSpPr>
          <a:xfrm>
            <a:off x="-1111472" y="5239964"/>
            <a:ext cx="15325750" cy="1682277"/>
            <a:chOff x="-1140691" y="5175504"/>
            <a:chExt cx="15327746" cy="1682496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E8C4879F-AD0C-3AE9-DA34-B09DFC99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2BFD24DC-C19F-FB3B-582C-F04180FEB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47AFD3F1-365F-F267-1254-76B678331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8" y="447"/>
            <a:ext cx="12187365" cy="685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1">
              <a:lnSpc>
                <a:spcPct val="150000"/>
              </a:lnSpc>
              <a:defRPr/>
            </a:pPr>
            <a:endParaRPr lang="en-US">
              <a:solidFill>
                <a:srgbClr val="0000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1215219" y="419426"/>
            <a:ext cx="9761566" cy="19947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vi-VN" sz="2800" b="1" noProof="1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  <a:sym typeface="Arial"/>
              </a:rPr>
              <a:t>Câu hỏi </a:t>
            </a:r>
            <a:r>
              <a:rPr lang="en-US" sz="2800" b="1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5: </a:t>
            </a:r>
            <a:r>
              <a:rPr lang="fr-FR" sz="28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Phép</a:t>
            </a:r>
            <a:r>
              <a:rPr lang="fr-FR" sz="2800" kern="0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tính</a:t>
            </a:r>
            <a:r>
              <a:rPr lang="fr-FR" sz="2800" kern="0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nào</a:t>
            </a:r>
            <a:r>
              <a:rPr lang="fr-FR" sz="2800" kern="0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dưới</a:t>
            </a:r>
            <a:r>
              <a:rPr lang="fr-FR" sz="2800" kern="0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đây</a:t>
            </a:r>
            <a:r>
              <a:rPr lang="fr-FR" sz="2800" kern="0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sai</a:t>
            </a:r>
            <a:r>
              <a:rPr lang="fr-FR" sz="2800" kern="0" dirty="0">
                <a:solidFill>
                  <a:srgbClr val="000000"/>
                </a:solidFill>
                <a:latin typeface="UTM Avo" panose="02040603050506020204" pitchFamily="18" charset="0"/>
                <a:sym typeface="Arial"/>
              </a:rPr>
              <a:t>?</a:t>
            </a:r>
            <a:endParaRPr lang="en-US" sz="2800" kern="0" dirty="0">
              <a:solidFill>
                <a:srgbClr val="000000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9F877E2D-63B7-C42B-561F-812A5F80C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3709" y="4908911"/>
            <a:ext cx="1213032" cy="2013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Đáp án đúng">
                <a:extLst>
                  <a:ext uri="{FF2B5EF4-FFF2-40B4-BE49-F238E27FC236}">
                    <a16:creationId xmlns:a16="http://schemas.microsoft.com/office/drawing/2014/main" id="{D1992E0A-A41D-6A8A-6BA8-31D4F39CA3C1}"/>
                  </a:ext>
                </a:extLst>
              </p:cNvPr>
              <p:cNvSpPr/>
              <p:nvPr/>
            </p:nvSpPr>
            <p:spPr>
              <a:xfrm>
                <a:off x="1215219" y="2745273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fr-FR" sz="28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fr-FR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lang="fr-FR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lang="en-US" sz="2800" kern="0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Đáp án đúng">
                <a:extLst>
                  <a:ext uri="{FF2B5EF4-FFF2-40B4-BE49-F238E27FC236}">
                    <a16:creationId xmlns:a16="http://schemas.microsoft.com/office/drawing/2014/main" id="{D1992E0A-A41D-6A8A-6BA8-31D4F39CA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9" y="2745273"/>
                <a:ext cx="4534465" cy="132986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Đáp án sai 1">
                <a:extLst>
                  <a:ext uri="{FF2B5EF4-FFF2-40B4-BE49-F238E27FC236}">
                    <a16:creationId xmlns:a16="http://schemas.microsoft.com/office/drawing/2014/main" id="{435F94C5-564D-F1CE-CA36-AF996EBE7FD5}"/>
                  </a:ext>
                </a:extLst>
              </p:cNvPr>
              <p:cNvSpPr/>
              <p:nvPr/>
            </p:nvSpPr>
            <p:spPr>
              <a:xfrm>
                <a:off x="1215219" y="4379894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fr-FR" sz="28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a:rPr lang="fr-FR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fr-FR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 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endParaRPr lang="en-US" sz="2800" kern="0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3" name="Đáp án sai 1">
                <a:extLst>
                  <a:ext uri="{FF2B5EF4-FFF2-40B4-BE49-F238E27FC236}">
                    <a16:creationId xmlns:a16="http://schemas.microsoft.com/office/drawing/2014/main" id="{435F94C5-564D-F1CE-CA36-AF996EBE7F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9" y="4379894"/>
                <a:ext cx="4534465" cy="132986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Đáp án sai 2">
                <a:extLst>
                  <a:ext uri="{FF2B5EF4-FFF2-40B4-BE49-F238E27FC236}">
                    <a16:creationId xmlns:a16="http://schemas.microsoft.com/office/drawing/2014/main" id="{B14AF610-D3D6-6575-EAF5-00882751D4AC}"/>
                  </a:ext>
                </a:extLst>
              </p:cNvPr>
              <p:cNvSpPr/>
              <p:nvPr/>
            </p:nvSpPr>
            <p:spPr>
              <a:xfrm>
                <a:off x="6442320" y="2745273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fr-FR" sz="28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10</m:t>
                        </m:r>
                      </m:den>
                    </m:f>
                    <m:r>
                      <a:rPr lang="fr-FR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fr-FR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10</m:t>
                        </m:r>
                      </m:den>
                    </m:f>
                  </m:oMath>
                </a14:m>
                <a:endParaRPr lang="en-US" sz="2800" kern="0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Đáp án sai 2">
                <a:extLst>
                  <a:ext uri="{FF2B5EF4-FFF2-40B4-BE49-F238E27FC236}">
                    <a16:creationId xmlns:a16="http://schemas.microsoft.com/office/drawing/2014/main" id="{B14AF610-D3D6-6575-EAF5-00882751D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20" y="2745273"/>
                <a:ext cx="4534465" cy="132986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sai 3">
                <a:extLst>
                  <a:ext uri="{FF2B5EF4-FFF2-40B4-BE49-F238E27FC236}">
                    <a16:creationId xmlns:a16="http://schemas.microsoft.com/office/drawing/2014/main" id="{CF05D00A-7949-78E7-F5D5-75149E8E048F}"/>
                  </a:ext>
                </a:extLst>
              </p:cNvPr>
              <p:cNvSpPr/>
              <p:nvPr/>
            </p:nvSpPr>
            <p:spPr>
              <a:xfrm>
                <a:off x="6442319" y="4379894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401">
                  <a:lnSpc>
                    <a:spcPct val="150000"/>
                  </a:lnSpc>
                  <a:defRPr/>
                </a:pPr>
                <a:r>
                  <a:rPr lang="fr-FR" sz="28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fr-FR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a:rPr lang="fr-FR" sz="28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8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endParaRPr lang="vi-VN" sz="2800" noProof="1">
                  <a:solidFill>
                    <a:srgbClr val="000000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Đáp án sai 3">
                <a:extLst>
                  <a:ext uri="{FF2B5EF4-FFF2-40B4-BE49-F238E27FC236}">
                    <a16:creationId xmlns:a16="http://schemas.microsoft.com/office/drawing/2014/main" id="{CF05D00A-7949-78E7-F5D5-75149E8E0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19" y="4379894"/>
                <a:ext cx="4534465" cy="132986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hlinkClick r:id="rId13" action="ppaction://hlinksldjump"/>
            <a:extLst>
              <a:ext uri="{FF2B5EF4-FFF2-40B4-BE49-F238E27FC236}">
                <a16:creationId xmlns:a16="http://schemas.microsoft.com/office/drawing/2014/main" id="{158CD88B-C23A-FCE7-7734-523846E91F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50767" y="5429579"/>
            <a:ext cx="1640441" cy="1492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8FA1B-64D3-284D-FFC6-55800FEFC6D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2961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2" grpId="1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F8714-69D0-F6CA-CD3E-A6018BEC757D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5DD246-9CC3-9238-229A-476382D9D1C4}"/>
              </a:ext>
            </a:extLst>
          </p:cNvPr>
          <p:cNvSpPr/>
          <p:nvPr/>
        </p:nvSpPr>
        <p:spPr>
          <a:xfrm>
            <a:off x="2913528" y="1913964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Qua bài học hôm nay, em học được những gì?</a:t>
            </a:r>
            <a:endParaRPr lang="en-VN" sz="2400" dirty="0">
              <a:latin typeface="UTM Avo" panose="02040603050506020204" pitchFamily="1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9728071-8C20-5BD3-51EB-C44B61478028}"/>
              </a:ext>
            </a:extLst>
          </p:cNvPr>
          <p:cNvSpPr/>
          <p:nvPr/>
        </p:nvSpPr>
        <p:spPr>
          <a:xfrm>
            <a:off x="2913527" y="3954697"/>
            <a:ext cx="6364941" cy="1959096"/>
          </a:xfrm>
          <a:custGeom>
            <a:avLst/>
            <a:gdLst>
              <a:gd name="connsiteX0" fmla="*/ 0 w 6364941"/>
              <a:gd name="connsiteY0" fmla="*/ 326523 h 1959096"/>
              <a:gd name="connsiteX1" fmla="*/ 326523 w 6364941"/>
              <a:gd name="connsiteY1" fmla="*/ 0 h 1959096"/>
              <a:gd name="connsiteX2" fmla="*/ 6038418 w 6364941"/>
              <a:gd name="connsiteY2" fmla="*/ 0 h 1959096"/>
              <a:gd name="connsiteX3" fmla="*/ 6364941 w 6364941"/>
              <a:gd name="connsiteY3" fmla="*/ 326523 h 1959096"/>
              <a:gd name="connsiteX4" fmla="*/ 6364941 w 6364941"/>
              <a:gd name="connsiteY4" fmla="*/ 1632573 h 1959096"/>
              <a:gd name="connsiteX5" fmla="*/ 6038418 w 6364941"/>
              <a:gd name="connsiteY5" fmla="*/ 1959096 h 1959096"/>
              <a:gd name="connsiteX6" fmla="*/ 326523 w 6364941"/>
              <a:gd name="connsiteY6" fmla="*/ 1959096 h 1959096"/>
              <a:gd name="connsiteX7" fmla="*/ 0 w 6364941"/>
              <a:gd name="connsiteY7" fmla="*/ 1632573 h 1959096"/>
              <a:gd name="connsiteX8" fmla="*/ 0 w 6364941"/>
              <a:gd name="connsiteY8" fmla="*/ 326523 h 195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959096" extrusionOk="0">
                <a:moveTo>
                  <a:pt x="0" y="326523"/>
                </a:moveTo>
                <a:cubicBezTo>
                  <a:pt x="-20788" y="133366"/>
                  <a:pt x="123284" y="8597"/>
                  <a:pt x="326523" y="0"/>
                </a:cubicBezTo>
                <a:cubicBezTo>
                  <a:pt x="1457467" y="132882"/>
                  <a:pt x="5383414" y="-84951"/>
                  <a:pt x="6038418" y="0"/>
                </a:cubicBezTo>
                <a:cubicBezTo>
                  <a:pt x="6200920" y="17414"/>
                  <a:pt x="6362737" y="158372"/>
                  <a:pt x="6364941" y="326523"/>
                </a:cubicBezTo>
                <a:cubicBezTo>
                  <a:pt x="6371678" y="527221"/>
                  <a:pt x="6331582" y="1447306"/>
                  <a:pt x="6364941" y="1632573"/>
                </a:cubicBezTo>
                <a:cubicBezTo>
                  <a:pt x="6396951" y="1816704"/>
                  <a:pt x="6221902" y="1952613"/>
                  <a:pt x="6038418" y="1959096"/>
                </a:cubicBezTo>
                <a:cubicBezTo>
                  <a:pt x="4510991" y="2046735"/>
                  <a:pt x="1734324" y="1886417"/>
                  <a:pt x="326523" y="1959096"/>
                </a:cubicBezTo>
                <a:cubicBezTo>
                  <a:pt x="143505" y="1933498"/>
                  <a:pt x="-10237" y="1827133"/>
                  <a:pt x="0" y="1632573"/>
                </a:cubicBezTo>
                <a:cubicBezTo>
                  <a:pt x="83471" y="996830"/>
                  <a:pt x="70281" y="887206"/>
                  <a:pt x="0" y="326523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trừ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76;p36">
            <a:extLst>
              <a:ext uri="{FF2B5EF4-FFF2-40B4-BE49-F238E27FC236}">
                <a16:creationId xmlns:a16="http://schemas.microsoft.com/office/drawing/2014/main" id="{C67F5D9E-0021-6828-CA95-E02862F26A5E}"/>
              </a:ext>
            </a:extLst>
          </p:cNvPr>
          <p:cNvSpPr txBox="1">
            <a:spLocks/>
          </p:cNvSpPr>
          <p:nvPr/>
        </p:nvSpPr>
        <p:spPr>
          <a:xfrm>
            <a:off x="959939" y="2080821"/>
            <a:ext cx="1706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8800" b="1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Patrick Hand"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 dirty="0">
                <a:ln>
                  <a:noFill/>
                </a:ln>
                <a:solidFill>
                  <a:srgbClr val="22B3C6"/>
                </a:solidFill>
                <a:effectLst/>
                <a:uLnTx/>
                <a:uFillTx/>
                <a:latin typeface="UTM Avo" panose="02040603050506020204" pitchFamily="18"/>
                <a:sym typeface="Patrick Hand"/>
              </a:rPr>
              <a:t>01</a:t>
            </a:r>
          </a:p>
        </p:txBody>
      </p:sp>
      <p:sp>
        <p:nvSpPr>
          <p:cNvPr id="3" name="Google Shape;577;p36">
            <a:extLst>
              <a:ext uri="{FF2B5EF4-FFF2-40B4-BE49-F238E27FC236}">
                <a16:creationId xmlns:a16="http://schemas.microsoft.com/office/drawing/2014/main" id="{8A8AD34E-06FF-D22E-846E-94275D76FFFE}"/>
              </a:ext>
            </a:extLst>
          </p:cNvPr>
          <p:cNvSpPr txBox="1">
            <a:spLocks/>
          </p:cNvSpPr>
          <p:nvPr/>
        </p:nvSpPr>
        <p:spPr>
          <a:xfrm>
            <a:off x="7497736" y="2080821"/>
            <a:ext cx="1706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8800" b="1" i="0" u="none" strike="noStrike" cap="none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Patrick Hand"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 dirty="0">
                <a:ln>
                  <a:noFill/>
                </a:ln>
                <a:solidFill>
                  <a:srgbClr val="9EC144"/>
                </a:solidFill>
                <a:effectLst/>
                <a:uLnTx/>
                <a:uFillTx/>
                <a:latin typeface="UTM Avo" panose="02040603050506020204" pitchFamily="18"/>
                <a:sym typeface="Patrick Hand"/>
              </a:rPr>
              <a:t>03</a:t>
            </a:r>
          </a:p>
        </p:txBody>
      </p:sp>
      <p:sp>
        <p:nvSpPr>
          <p:cNvPr id="4" name="Google Shape;578;p36">
            <a:extLst>
              <a:ext uri="{FF2B5EF4-FFF2-40B4-BE49-F238E27FC236}">
                <a16:creationId xmlns:a16="http://schemas.microsoft.com/office/drawing/2014/main" id="{A443750D-C4C2-1AF6-58CA-92E15D4609D0}"/>
              </a:ext>
            </a:extLst>
          </p:cNvPr>
          <p:cNvSpPr txBox="1">
            <a:spLocks/>
          </p:cNvSpPr>
          <p:nvPr/>
        </p:nvSpPr>
        <p:spPr>
          <a:xfrm>
            <a:off x="4195343" y="2080821"/>
            <a:ext cx="1706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8800" b="1" i="0" u="none" strike="noStrike" cap="none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000"/>
              <a:buFont typeface="Patrick Hand"/>
              <a:buNone/>
              <a:tabLst/>
              <a:defRPr/>
            </a:pPr>
            <a:r>
              <a:rPr kumimoji="0" lang="en" sz="8000" b="1" i="0" u="none" strike="noStrike" kern="0" cap="none" spc="0" normalizeH="0" baseline="0" noProof="0" dirty="0">
                <a:ln>
                  <a:noFill/>
                </a:ln>
                <a:solidFill>
                  <a:srgbClr val="EB805E"/>
                </a:solidFill>
                <a:effectLst/>
                <a:uLnTx/>
                <a:uFillTx/>
                <a:latin typeface="UTM Avo" panose="02040603050506020204" pitchFamily="18"/>
                <a:sym typeface="Patrick Hand"/>
              </a:rPr>
              <a:t>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2D0A72-5323-5733-CC56-DFAB608F46D1}"/>
              </a:ext>
            </a:extLst>
          </p:cNvPr>
          <p:cNvSpPr txBox="1"/>
          <p:nvPr/>
        </p:nvSpPr>
        <p:spPr>
          <a:xfrm>
            <a:off x="619539" y="3535101"/>
            <a:ext cx="2387600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Ôn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học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27802-3B18-E6DB-7626-7E442CF547CA}"/>
              </a:ext>
            </a:extLst>
          </p:cNvPr>
          <p:cNvSpPr txBox="1"/>
          <p:nvPr/>
        </p:nvSpPr>
        <p:spPr>
          <a:xfrm>
            <a:off x="3787955" y="3530196"/>
            <a:ext cx="2521577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Hoàn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VBT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31136-3D03-8E13-3D11-0690403D8F4C}"/>
              </a:ext>
            </a:extLst>
          </p:cNvPr>
          <p:cNvSpPr txBox="1"/>
          <p:nvPr/>
        </p:nvSpPr>
        <p:spPr>
          <a:xfrm>
            <a:off x="6889381" y="3429000"/>
            <a:ext cx="3591050" cy="11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Đọc và chuẩn bị trước </a:t>
            </a:r>
            <a:r>
              <a:rPr lang="vi-VN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Bài 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78: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Luyện</a:t>
            </a:r>
            <a:r>
              <a:rPr lang="en-US" sz="2400" b="1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endParaRPr lang="en-US" sz="2400" b="1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D8DA3D-CB37-445F-C97B-8C3DBBFF339C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6BE400E-1127-942E-16D0-4111F89A1BA5}"/>
                  </a:ext>
                </a:extLst>
              </p:cNvPr>
              <p:cNvSpPr/>
              <p:nvPr/>
            </p:nvSpPr>
            <p:spPr>
              <a:xfrm>
                <a:off x="2632340" y="1551177"/>
                <a:ext cx="2032000" cy="4001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5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500" dirty="0">
                    <a:latin typeface="UTM Avo" panose="02040603050506020204" pitchFamily="18"/>
                    <a:ea typeface="Calibri"/>
                    <a:cs typeface="Times New Roman"/>
                  </a:rPr>
                  <a:t>=</a:t>
                </a:r>
              </a:p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15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5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500" dirty="0">
                    <a:latin typeface="UTM Avo" panose="02040603050506020204" pitchFamily="18"/>
                    <a:ea typeface="Calibri"/>
                    <a:cs typeface="Times New Roman"/>
                  </a:rPr>
                  <a:t>= </a:t>
                </a:r>
              </a:p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5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500" dirty="0">
                    <a:latin typeface="UTM Avo" panose="02040603050506020204" pitchFamily="18"/>
                    <a:ea typeface="Calibri"/>
                    <a:cs typeface="Times New Roman"/>
                  </a:rPr>
                  <a:t>=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6BE400E-1127-942E-16D0-4111F89A1B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340" y="1551177"/>
                <a:ext cx="2032000" cy="40019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9A8276-58A4-312A-8645-7C4230DBEDE8}"/>
                  </a:ext>
                </a:extLst>
              </p:cNvPr>
              <p:cNvSpPr/>
              <p:nvPr/>
            </p:nvSpPr>
            <p:spPr>
              <a:xfrm>
                <a:off x="3807982" y="1560413"/>
                <a:ext cx="3181320" cy="125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500" dirty="0">
                    <a:latin typeface="UTM Avo" panose="02040603050506020204" pitchFamily="18" charset="0"/>
                    <a:ea typeface="等线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2500" b="0" i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5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 sz="2500" b="0" i="0" smtClean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</m:oMath>
                </a14:m>
                <a:endParaRPr lang="en-US" sz="25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B9A8276-58A4-312A-8645-7C4230DBE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982" y="1560413"/>
                <a:ext cx="3181320" cy="1250150"/>
              </a:xfrm>
              <a:prstGeom prst="rect">
                <a:avLst/>
              </a:prstGeom>
              <a:blipFill>
                <a:blip r:embed="rId4"/>
                <a:stretch>
                  <a:fillRect b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513406-D48C-6B7A-FC5C-259D586049D6}"/>
                  </a:ext>
                </a:extLst>
              </p:cNvPr>
              <p:cNvSpPr/>
              <p:nvPr/>
            </p:nvSpPr>
            <p:spPr>
              <a:xfrm>
                <a:off x="3995855" y="2940568"/>
                <a:ext cx="4070986" cy="1242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15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500" dirty="0">
                    <a:latin typeface="UTM Avo" panose="02040603050506020204" pitchFamily="18" charset="0"/>
                    <a:ea typeface="等线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15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15</m:t>
                        </m:r>
                      </m:den>
                    </m:f>
                    <m:r>
                      <m:rPr>
                        <m:nor/>
                      </m:rPr>
                      <a:rPr lang="en-US" sz="2500" b="0" i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5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 sz="2500" b="0" i="0" smtClean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15</m:t>
                        </m:r>
                      </m:den>
                    </m:f>
                  </m:oMath>
                </a14:m>
                <a:endParaRPr lang="en-US" sz="25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513406-D48C-6B7A-FC5C-259D58604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855" y="2940568"/>
                <a:ext cx="4070986" cy="1242969"/>
              </a:xfrm>
              <a:prstGeom prst="rect">
                <a:avLst/>
              </a:prstGeom>
              <a:blipFill>
                <a:blip r:embed="rId5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1503441-940C-CD8C-3EBE-E86597B02571}"/>
                  </a:ext>
                </a:extLst>
              </p:cNvPr>
              <p:cNvSpPr/>
              <p:nvPr/>
            </p:nvSpPr>
            <p:spPr>
              <a:xfrm>
                <a:off x="4001716" y="4292681"/>
                <a:ext cx="4706801" cy="1250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5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3 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500" dirty="0">
                    <a:latin typeface="UTM Avo" panose="02040603050506020204" pitchFamily="18" charset="0"/>
                    <a:ea typeface="等线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12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2500" b="0" i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5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 sz="2500" b="0" i="0" smtClean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2500" b="0" i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5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 sz="2500" b="0" i="0" smtClean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6 </m:t>
                        </m:r>
                      </m:den>
                    </m:f>
                  </m:oMath>
                </a14:m>
                <a:endParaRPr lang="en-US" sz="25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1503441-940C-CD8C-3EBE-E86597B02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716" y="4292681"/>
                <a:ext cx="4706801" cy="1250150"/>
              </a:xfrm>
              <a:prstGeom prst="rect">
                <a:avLst/>
              </a:prstGeom>
              <a:blipFill>
                <a:blip r:embed="rId6"/>
                <a:stretch>
                  <a:fillRect b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AC6673AB-654D-721B-1F46-81F9C5FB7CD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0" y="4315953"/>
            <a:ext cx="1879600" cy="2542047"/>
          </a:xfrm>
          <a:prstGeom prst="rect">
            <a:avLst/>
          </a:prstGeom>
        </p:spPr>
      </p:pic>
      <p:pic>
        <p:nvPicPr>
          <p:cNvPr id="13" name="Picture 20">
            <a:extLst>
              <a:ext uri="{FF2B5EF4-FFF2-40B4-BE49-F238E27FC236}">
                <a16:creationId xmlns:a16="http://schemas.microsoft.com/office/drawing/2014/main" id="{4C62DFB4-2CDA-214A-7C7E-53FD181EDAB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448943">
            <a:off x="10496136" y="3279556"/>
            <a:ext cx="1373025" cy="128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3D7BB1-0BA9-BBAE-0AAA-6B1FD5C09912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3" name="Curved Up Ribbon 2">
            <a:extLst>
              <a:ext uri="{FF2B5EF4-FFF2-40B4-BE49-F238E27FC236}">
                <a16:creationId xmlns:a16="http://schemas.microsoft.com/office/drawing/2014/main" id="{9902F45D-D939-2F73-69CF-86A6E57FAB28}"/>
              </a:ext>
            </a:extLst>
          </p:cNvPr>
          <p:cNvSpPr/>
          <p:nvPr/>
        </p:nvSpPr>
        <p:spPr>
          <a:xfrm>
            <a:off x="2099382" y="1744873"/>
            <a:ext cx="7993235" cy="794988"/>
          </a:xfrm>
          <a:prstGeom prst="ellipseRibbon2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/>
              </a:rPr>
              <a:t>tập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/>
              </a:rPr>
              <a:t> 2: </a:t>
            </a:r>
            <a:r>
              <a:rPr lang="en-US" sz="2400" dirty="0" err="1">
                <a:latin typeface="UTM Avo" panose="02040603050506020204" pitchFamily="18"/>
              </a:rPr>
              <a:t>Rút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gọn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rồi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tính</a:t>
            </a:r>
            <a:endParaRPr lang="en-US" sz="2400" dirty="0"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3B3E8B3-35D8-A8F9-AE1A-7CD663057384}"/>
                  </a:ext>
                </a:extLst>
              </p:cNvPr>
              <p:cNvSpPr/>
              <p:nvPr/>
            </p:nvSpPr>
            <p:spPr>
              <a:xfrm>
                <a:off x="1713873" y="2535575"/>
                <a:ext cx="1469248" cy="96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15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3B3E8B3-35D8-A8F9-AE1A-7CD663057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873" y="2535575"/>
                <a:ext cx="1469248" cy="960199"/>
              </a:xfrm>
              <a:prstGeom prst="rect">
                <a:avLst/>
              </a:prstGeom>
              <a:blipFill>
                <a:blip r:embed="rId3"/>
                <a:stretch>
                  <a:fillRect l="-6224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DDD0E0-462D-BC43-972F-BE1E8B1EC735}"/>
                  </a:ext>
                </a:extLst>
              </p:cNvPr>
              <p:cNvSpPr/>
              <p:nvPr/>
            </p:nvSpPr>
            <p:spPr>
              <a:xfrm>
                <a:off x="4050759" y="2535574"/>
                <a:ext cx="1469248" cy="960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DDD0E0-462D-BC43-972F-BE1E8B1EC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759" y="2535574"/>
                <a:ext cx="1469248" cy="960006"/>
              </a:xfrm>
              <a:prstGeom prst="rect">
                <a:avLst/>
              </a:prstGeom>
              <a:blipFill>
                <a:blip r:embed="rId4"/>
                <a:stretch>
                  <a:fillRect l="-6198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432E2D-5DA9-9D40-561D-E284D07C4A27}"/>
                  </a:ext>
                </a:extLst>
              </p:cNvPr>
              <p:cNvSpPr/>
              <p:nvPr/>
            </p:nvSpPr>
            <p:spPr>
              <a:xfrm>
                <a:off x="6393083" y="2536172"/>
                <a:ext cx="1458028" cy="965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432E2D-5DA9-9D40-561D-E284D07C4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083" y="2536172"/>
                <a:ext cx="1458028" cy="965521"/>
              </a:xfrm>
              <a:prstGeom prst="rect">
                <a:avLst/>
              </a:prstGeom>
              <a:blipFill>
                <a:blip r:embed="rId5"/>
                <a:stretch>
                  <a:fillRect l="-6695"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5C55571-C806-BD3F-C4CE-25D9216CD5A3}"/>
                  </a:ext>
                </a:extLst>
              </p:cNvPr>
              <p:cNvSpPr/>
              <p:nvPr/>
            </p:nvSpPr>
            <p:spPr>
              <a:xfrm>
                <a:off x="8650001" y="2535575"/>
                <a:ext cx="1639167" cy="96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64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5C55571-C806-BD3F-C4CE-25D9216CD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001" y="2535575"/>
                <a:ext cx="1639167" cy="960199"/>
              </a:xfrm>
              <a:prstGeom prst="rect">
                <a:avLst/>
              </a:prstGeom>
              <a:blipFill>
                <a:blip r:embed="rId6"/>
                <a:stretch>
                  <a:fillRect l="-5948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C701D87-5A28-5F6C-780A-F326834BC1C5}"/>
              </a:ext>
            </a:extLst>
          </p:cNvPr>
          <p:cNvGrpSpPr/>
          <p:nvPr/>
        </p:nvGrpSpPr>
        <p:grpSpPr>
          <a:xfrm>
            <a:off x="5190771" y="3712210"/>
            <a:ext cx="2329028" cy="782423"/>
            <a:chOff x="7801186" y="345054"/>
            <a:chExt cx="3493542" cy="1173635"/>
          </a:xfrm>
        </p:grpSpPr>
        <p:grpSp>
          <p:nvGrpSpPr>
            <p:cNvPr id="9" name="Google Shape;1467;p52">
              <a:extLst>
                <a:ext uri="{FF2B5EF4-FFF2-40B4-BE49-F238E27FC236}">
                  <a16:creationId xmlns:a16="http://schemas.microsoft.com/office/drawing/2014/main" id="{810BADFE-A9D9-5970-F06A-CB2393D67BA1}"/>
                </a:ext>
              </a:extLst>
            </p:cNvPr>
            <p:cNvGrpSpPr/>
            <p:nvPr/>
          </p:nvGrpSpPr>
          <p:grpSpPr>
            <a:xfrm>
              <a:off x="7801186" y="345054"/>
              <a:ext cx="1190261" cy="1173635"/>
              <a:chOff x="4478800" y="4423725"/>
              <a:chExt cx="375300" cy="463975"/>
            </a:xfrm>
          </p:grpSpPr>
          <p:sp>
            <p:nvSpPr>
              <p:cNvPr id="11" name="Google Shape;1468;p52">
                <a:extLst>
                  <a:ext uri="{FF2B5EF4-FFF2-40B4-BE49-F238E27FC236}">
                    <a16:creationId xmlns:a16="http://schemas.microsoft.com/office/drawing/2014/main" id="{5FDE370A-B963-02BD-BE24-19E948429841}"/>
                  </a:ext>
                </a:extLst>
              </p:cNvPr>
              <p:cNvSpPr/>
              <p:nvPr/>
            </p:nvSpPr>
            <p:spPr>
              <a:xfrm>
                <a:off x="4813275" y="4548400"/>
                <a:ext cx="4082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613" extrusionOk="0">
                    <a:moveTo>
                      <a:pt x="1412" y="0"/>
                    </a:moveTo>
                    <a:cubicBezTo>
                      <a:pt x="1380" y="0"/>
                      <a:pt x="1348" y="10"/>
                      <a:pt x="1318" y="34"/>
                    </a:cubicBezTo>
                    <a:cubicBezTo>
                      <a:pt x="1053" y="253"/>
                      <a:pt x="718" y="369"/>
                      <a:pt x="381" y="369"/>
                    </a:cubicBezTo>
                    <a:cubicBezTo>
                      <a:pt x="303" y="369"/>
                      <a:pt x="226" y="363"/>
                      <a:pt x="149" y="351"/>
                    </a:cubicBezTo>
                    <a:cubicBezTo>
                      <a:pt x="143" y="350"/>
                      <a:pt x="138" y="349"/>
                      <a:pt x="133" y="349"/>
                    </a:cubicBezTo>
                    <a:cubicBezTo>
                      <a:pt x="22" y="349"/>
                      <a:pt x="1" y="543"/>
                      <a:pt x="120" y="571"/>
                    </a:cubicBezTo>
                    <a:cubicBezTo>
                      <a:pt x="240" y="599"/>
                      <a:pt x="361" y="613"/>
                      <a:pt x="483" y="613"/>
                    </a:cubicBezTo>
                    <a:cubicBezTo>
                      <a:pt x="858" y="613"/>
                      <a:pt x="1229" y="482"/>
                      <a:pt x="1519" y="236"/>
                    </a:cubicBezTo>
                    <a:cubicBezTo>
                      <a:pt x="1632" y="145"/>
                      <a:pt x="1530" y="0"/>
                      <a:pt x="1412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2" name="Google Shape;1469;p52">
                <a:extLst>
                  <a:ext uri="{FF2B5EF4-FFF2-40B4-BE49-F238E27FC236}">
                    <a16:creationId xmlns:a16="http://schemas.microsoft.com/office/drawing/2014/main" id="{2067E23E-70F7-A808-E227-CC80AAE831EC}"/>
                  </a:ext>
                </a:extLst>
              </p:cNvPr>
              <p:cNvSpPr/>
              <p:nvPr/>
            </p:nvSpPr>
            <p:spPr>
              <a:xfrm>
                <a:off x="4804525" y="4619675"/>
                <a:ext cx="379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414" extrusionOk="0">
                    <a:moveTo>
                      <a:pt x="144" y="0"/>
                    </a:moveTo>
                    <a:cubicBezTo>
                      <a:pt x="29" y="0"/>
                      <a:pt x="1" y="173"/>
                      <a:pt x="116" y="201"/>
                    </a:cubicBezTo>
                    <a:cubicBezTo>
                      <a:pt x="518" y="297"/>
                      <a:pt x="920" y="355"/>
                      <a:pt x="1323" y="412"/>
                    </a:cubicBezTo>
                    <a:cubicBezTo>
                      <a:pt x="1328" y="413"/>
                      <a:pt x="1334" y="413"/>
                      <a:pt x="1339" y="413"/>
                    </a:cubicBezTo>
                    <a:cubicBezTo>
                      <a:pt x="1488" y="413"/>
                      <a:pt x="1518" y="162"/>
                      <a:pt x="1361" y="134"/>
                    </a:cubicBezTo>
                    <a:cubicBezTo>
                      <a:pt x="959" y="77"/>
                      <a:pt x="556" y="19"/>
                      <a:pt x="144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3" name="Google Shape;1470;p52">
                <a:extLst>
                  <a:ext uri="{FF2B5EF4-FFF2-40B4-BE49-F238E27FC236}">
                    <a16:creationId xmlns:a16="http://schemas.microsoft.com/office/drawing/2014/main" id="{A344DC92-CC17-380C-9C14-DB966DD4629C}"/>
                  </a:ext>
                </a:extLst>
              </p:cNvPr>
              <p:cNvSpPr/>
              <p:nvPr/>
            </p:nvSpPr>
            <p:spPr>
              <a:xfrm>
                <a:off x="4789375" y="4487325"/>
                <a:ext cx="283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09" extrusionOk="0">
                    <a:moveTo>
                      <a:pt x="916" y="0"/>
                    </a:moveTo>
                    <a:cubicBezTo>
                      <a:pt x="886" y="0"/>
                      <a:pt x="855" y="10"/>
                      <a:pt x="827" y="35"/>
                    </a:cubicBezTo>
                    <a:cubicBezTo>
                      <a:pt x="578" y="264"/>
                      <a:pt x="329" y="494"/>
                      <a:pt x="70" y="734"/>
                    </a:cubicBezTo>
                    <a:cubicBezTo>
                      <a:pt x="0" y="796"/>
                      <a:pt x="62" y="908"/>
                      <a:pt x="134" y="908"/>
                    </a:cubicBezTo>
                    <a:cubicBezTo>
                      <a:pt x="151" y="908"/>
                      <a:pt x="169" y="902"/>
                      <a:pt x="185" y="887"/>
                    </a:cubicBezTo>
                    <a:cubicBezTo>
                      <a:pt x="472" y="676"/>
                      <a:pt x="750" y="456"/>
                      <a:pt x="1028" y="236"/>
                    </a:cubicBezTo>
                    <a:cubicBezTo>
                      <a:pt x="1134" y="145"/>
                      <a:pt x="1031" y="0"/>
                      <a:pt x="91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4" name="Google Shape;1471;p52">
                <a:extLst>
                  <a:ext uri="{FF2B5EF4-FFF2-40B4-BE49-F238E27FC236}">
                    <a16:creationId xmlns:a16="http://schemas.microsoft.com/office/drawing/2014/main" id="{CC78378E-E64F-9C8E-2671-02A7FBA52741}"/>
                  </a:ext>
                </a:extLst>
              </p:cNvPr>
              <p:cNvSpPr/>
              <p:nvPr/>
            </p:nvSpPr>
            <p:spPr>
              <a:xfrm>
                <a:off x="4762275" y="4690275"/>
                <a:ext cx="22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915" h="484" extrusionOk="0">
                    <a:moveTo>
                      <a:pt x="119" y="0"/>
                    </a:moveTo>
                    <a:cubicBezTo>
                      <a:pt x="37" y="0"/>
                      <a:pt x="0" y="111"/>
                      <a:pt x="71" y="156"/>
                    </a:cubicBezTo>
                    <a:cubicBezTo>
                      <a:pt x="273" y="271"/>
                      <a:pt x="483" y="376"/>
                      <a:pt x="685" y="472"/>
                    </a:cubicBezTo>
                    <a:cubicBezTo>
                      <a:pt x="704" y="480"/>
                      <a:pt x="722" y="484"/>
                      <a:pt x="739" y="484"/>
                    </a:cubicBezTo>
                    <a:cubicBezTo>
                      <a:pt x="858" y="484"/>
                      <a:pt x="915" y="300"/>
                      <a:pt x="780" y="242"/>
                    </a:cubicBezTo>
                    <a:cubicBezTo>
                      <a:pt x="570" y="156"/>
                      <a:pt x="359" y="69"/>
                      <a:pt x="139" y="2"/>
                    </a:cubicBezTo>
                    <a:cubicBezTo>
                      <a:pt x="132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5" name="Google Shape;1472;p52">
                <a:extLst>
                  <a:ext uri="{FF2B5EF4-FFF2-40B4-BE49-F238E27FC236}">
                    <a16:creationId xmlns:a16="http://schemas.microsoft.com/office/drawing/2014/main" id="{2AC4BBF2-48B5-B7CD-5ED8-2A72BFAC5A00}"/>
                  </a:ext>
                </a:extLst>
              </p:cNvPr>
              <p:cNvSpPr/>
              <p:nvPr/>
            </p:nvSpPr>
            <p:spPr>
              <a:xfrm>
                <a:off x="4550900" y="4491750"/>
                <a:ext cx="232825" cy="395950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15838" extrusionOk="0">
                    <a:moveTo>
                      <a:pt x="4924" y="432"/>
                    </a:moveTo>
                    <a:cubicBezTo>
                      <a:pt x="5992" y="432"/>
                      <a:pt x="7083" y="811"/>
                      <a:pt x="7837" y="1592"/>
                    </a:cubicBezTo>
                    <a:cubicBezTo>
                      <a:pt x="8756" y="2550"/>
                      <a:pt x="8910" y="4111"/>
                      <a:pt x="8699" y="5376"/>
                    </a:cubicBezTo>
                    <a:cubicBezTo>
                      <a:pt x="8498" y="6573"/>
                      <a:pt x="7281" y="7100"/>
                      <a:pt x="6764" y="8173"/>
                    </a:cubicBezTo>
                    <a:cubicBezTo>
                      <a:pt x="6409" y="8901"/>
                      <a:pt x="6285" y="9725"/>
                      <a:pt x="6428" y="10530"/>
                    </a:cubicBezTo>
                    <a:cubicBezTo>
                      <a:pt x="6093" y="10741"/>
                      <a:pt x="5729" y="10894"/>
                      <a:pt x="5355" y="11009"/>
                    </a:cubicBezTo>
                    <a:lnTo>
                      <a:pt x="5078" y="11028"/>
                    </a:lnTo>
                    <a:lnTo>
                      <a:pt x="5078" y="11066"/>
                    </a:lnTo>
                    <a:cubicBezTo>
                      <a:pt x="4769" y="11138"/>
                      <a:pt x="4450" y="11172"/>
                      <a:pt x="4131" y="11172"/>
                    </a:cubicBezTo>
                    <a:cubicBezTo>
                      <a:pt x="3934" y="11172"/>
                      <a:pt x="3738" y="11159"/>
                      <a:pt x="3545" y="11134"/>
                    </a:cubicBezTo>
                    <a:lnTo>
                      <a:pt x="3286" y="11086"/>
                    </a:lnTo>
                    <a:cubicBezTo>
                      <a:pt x="2970" y="11028"/>
                      <a:pt x="2663" y="10942"/>
                      <a:pt x="2357" y="10827"/>
                    </a:cubicBezTo>
                    <a:cubicBezTo>
                      <a:pt x="2491" y="9955"/>
                      <a:pt x="2587" y="9064"/>
                      <a:pt x="2251" y="8221"/>
                    </a:cubicBezTo>
                    <a:cubicBezTo>
                      <a:pt x="1878" y="7292"/>
                      <a:pt x="1083" y="6583"/>
                      <a:pt x="786" y="5615"/>
                    </a:cubicBezTo>
                    <a:cubicBezTo>
                      <a:pt x="0" y="3029"/>
                      <a:pt x="2060" y="605"/>
                      <a:pt x="4627" y="442"/>
                    </a:cubicBezTo>
                    <a:cubicBezTo>
                      <a:pt x="4726" y="435"/>
                      <a:pt x="4825" y="432"/>
                      <a:pt x="4924" y="432"/>
                    </a:cubicBezTo>
                    <a:close/>
                    <a:moveTo>
                      <a:pt x="2041" y="10798"/>
                    </a:moveTo>
                    <a:cubicBezTo>
                      <a:pt x="2041" y="10875"/>
                      <a:pt x="2031" y="10942"/>
                      <a:pt x="2021" y="11009"/>
                    </a:cubicBezTo>
                    <a:cubicBezTo>
                      <a:pt x="2015" y="11105"/>
                      <a:pt x="2101" y="11162"/>
                      <a:pt x="2182" y="11162"/>
                    </a:cubicBezTo>
                    <a:cubicBezTo>
                      <a:pt x="2214" y="11162"/>
                      <a:pt x="2246" y="11153"/>
                      <a:pt x="2271" y="11134"/>
                    </a:cubicBezTo>
                    <a:cubicBezTo>
                      <a:pt x="2884" y="11453"/>
                      <a:pt x="3546" y="11605"/>
                      <a:pt x="4208" y="11605"/>
                    </a:cubicBezTo>
                    <a:cubicBezTo>
                      <a:pt x="5054" y="11605"/>
                      <a:pt x="5901" y="11356"/>
                      <a:pt x="6649" y="10894"/>
                    </a:cubicBezTo>
                    <a:lnTo>
                      <a:pt x="6649" y="10894"/>
                    </a:lnTo>
                    <a:cubicBezTo>
                      <a:pt x="7386" y="11517"/>
                      <a:pt x="6486" y="12283"/>
                      <a:pt x="5873" y="12446"/>
                    </a:cubicBezTo>
                    <a:cubicBezTo>
                      <a:pt x="5346" y="12571"/>
                      <a:pt x="4800" y="12628"/>
                      <a:pt x="4254" y="12638"/>
                    </a:cubicBezTo>
                    <a:cubicBezTo>
                      <a:pt x="4101" y="12651"/>
                      <a:pt x="3948" y="12658"/>
                      <a:pt x="3796" y="12658"/>
                    </a:cubicBezTo>
                    <a:cubicBezTo>
                      <a:pt x="3518" y="12658"/>
                      <a:pt x="3242" y="12636"/>
                      <a:pt x="2970" y="12599"/>
                    </a:cubicBezTo>
                    <a:cubicBezTo>
                      <a:pt x="2194" y="12456"/>
                      <a:pt x="1140" y="11478"/>
                      <a:pt x="2041" y="10798"/>
                    </a:cubicBezTo>
                    <a:close/>
                    <a:moveTo>
                      <a:pt x="6745" y="12475"/>
                    </a:moveTo>
                    <a:lnTo>
                      <a:pt x="6745" y="12475"/>
                    </a:lnTo>
                    <a:cubicBezTo>
                      <a:pt x="7204" y="13921"/>
                      <a:pt x="5461" y="14276"/>
                      <a:pt x="4369" y="14305"/>
                    </a:cubicBezTo>
                    <a:lnTo>
                      <a:pt x="4359" y="14305"/>
                    </a:lnTo>
                    <a:cubicBezTo>
                      <a:pt x="4251" y="14311"/>
                      <a:pt x="4143" y="14314"/>
                      <a:pt x="4035" y="14314"/>
                    </a:cubicBezTo>
                    <a:cubicBezTo>
                      <a:pt x="3624" y="14314"/>
                      <a:pt x="3211" y="14269"/>
                      <a:pt x="2817" y="14170"/>
                    </a:cubicBezTo>
                    <a:cubicBezTo>
                      <a:pt x="2136" y="13979"/>
                      <a:pt x="1265" y="13299"/>
                      <a:pt x="1830" y="12504"/>
                    </a:cubicBezTo>
                    <a:lnTo>
                      <a:pt x="1830" y="12504"/>
                    </a:lnTo>
                    <a:cubicBezTo>
                      <a:pt x="2328" y="12935"/>
                      <a:pt x="3104" y="13030"/>
                      <a:pt x="3756" y="13030"/>
                    </a:cubicBezTo>
                    <a:cubicBezTo>
                      <a:pt x="3833" y="13030"/>
                      <a:pt x="3914" y="13031"/>
                      <a:pt x="3998" y="13031"/>
                    </a:cubicBezTo>
                    <a:cubicBezTo>
                      <a:pt x="4857" y="13031"/>
                      <a:pt x="6047" y="13007"/>
                      <a:pt x="6745" y="12475"/>
                    </a:cubicBezTo>
                    <a:close/>
                    <a:moveTo>
                      <a:pt x="6237" y="14257"/>
                    </a:moveTo>
                    <a:cubicBezTo>
                      <a:pt x="5728" y="15019"/>
                      <a:pt x="4928" y="15450"/>
                      <a:pt x="4148" y="15450"/>
                    </a:cubicBezTo>
                    <a:cubicBezTo>
                      <a:pt x="3458" y="15450"/>
                      <a:pt x="2783" y="15113"/>
                      <a:pt x="2338" y="14372"/>
                    </a:cubicBezTo>
                    <a:lnTo>
                      <a:pt x="2338" y="14372"/>
                    </a:lnTo>
                    <a:cubicBezTo>
                      <a:pt x="2807" y="14573"/>
                      <a:pt x="3363" y="14640"/>
                      <a:pt x="3842" y="14659"/>
                    </a:cubicBezTo>
                    <a:cubicBezTo>
                      <a:pt x="3914" y="14662"/>
                      <a:pt x="3985" y="14663"/>
                      <a:pt x="4057" y="14663"/>
                    </a:cubicBezTo>
                    <a:cubicBezTo>
                      <a:pt x="4799" y="14663"/>
                      <a:pt x="5538" y="14527"/>
                      <a:pt x="6237" y="14257"/>
                    </a:cubicBezTo>
                    <a:close/>
                    <a:moveTo>
                      <a:pt x="4950" y="1"/>
                    </a:moveTo>
                    <a:cubicBezTo>
                      <a:pt x="4846" y="1"/>
                      <a:pt x="4742" y="4"/>
                      <a:pt x="4637" y="11"/>
                    </a:cubicBezTo>
                    <a:cubicBezTo>
                      <a:pt x="2501" y="135"/>
                      <a:pt x="613" y="1620"/>
                      <a:pt x="259" y="3776"/>
                    </a:cubicBezTo>
                    <a:cubicBezTo>
                      <a:pt x="86" y="4811"/>
                      <a:pt x="307" y="5864"/>
                      <a:pt x="862" y="6746"/>
                    </a:cubicBezTo>
                    <a:cubicBezTo>
                      <a:pt x="1226" y="7359"/>
                      <a:pt x="1705" y="7905"/>
                      <a:pt x="1935" y="8585"/>
                    </a:cubicBezTo>
                    <a:cubicBezTo>
                      <a:pt x="2146" y="9217"/>
                      <a:pt x="2136" y="9879"/>
                      <a:pt x="2079" y="10530"/>
                    </a:cubicBezTo>
                    <a:cubicBezTo>
                      <a:pt x="1447" y="10712"/>
                      <a:pt x="1198" y="11392"/>
                      <a:pt x="1456" y="11986"/>
                    </a:cubicBezTo>
                    <a:cubicBezTo>
                      <a:pt x="1504" y="12111"/>
                      <a:pt x="1581" y="12216"/>
                      <a:pt x="1657" y="12321"/>
                    </a:cubicBezTo>
                    <a:cubicBezTo>
                      <a:pt x="1303" y="12714"/>
                      <a:pt x="1255" y="13289"/>
                      <a:pt x="1552" y="13730"/>
                    </a:cubicBezTo>
                    <a:cubicBezTo>
                      <a:pt x="1686" y="13941"/>
                      <a:pt x="1859" y="14113"/>
                      <a:pt x="2069" y="14228"/>
                    </a:cubicBezTo>
                    <a:cubicBezTo>
                      <a:pt x="2290" y="15196"/>
                      <a:pt x="3229" y="15837"/>
                      <a:pt x="4206" y="15837"/>
                    </a:cubicBezTo>
                    <a:cubicBezTo>
                      <a:pt x="4213" y="15838"/>
                      <a:pt x="4219" y="15838"/>
                      <a:pt x="4226" y="15838"/>
                    </a:cubicBezTo>
                    <a:cubicBezTo>
                      <a:pt x="5338" y="15838"/>
                      <a:pt x="6278" y="15065"/>
                      <a:pt x="6735" y="14094"/>
                    </a:cubicBezTo>
                    <a:cubicBezTo>
                      <a:pt x="6745" y="14056"/>
                      <a:pt x="6754" y="14008"/>
                      <a:pt x="6745" y="13969"/>
                    </a:cubicBezTo>
                    <a:cubicBezTo>
                      <a:pt x="7281" y="13586"/>
                      <a:pt x="7521" y="13021"/>
                      <a:pt x="7032" y="12216"/>
                    </a:cubicBezTo>
                    <a:cubicBezTo>
                      <a:pt x="7415" y="11728"/>
                      <a:pt x="7415" y="11009"/>
                      <a:pt x="6907" y="10616"/>
                    </a:cubicBezTo>
                    <a:cubicBezTo>
                      <a:pt x="6888" y="10597"/>
                      <a:pt x="6860" y="10587"/>
                      <a:pt x="6831" y="10578"/>
                    </a:cubicBezTo>
                    <a:cubicBezTo>
                      <a:pt x="6831" y="10568"/>
                      <a:pt x="6831" y="10559"/>
                      <a:pt x="6831" y="10549"/>
                    </a:cubicBezTo>
                    <a:cubicBezTo>
                      <a:pt x="6764" y="9744"/>
                      <a:pt x="6831" y="8959"/>
                      <a:pt x="7195" y="8259"/>
                    </a:cubicBezTo>
                    <a:cubicBezTo>
                      <a:pt x="7568" y="7560"/>
                      <a:pt x="8201" y="7206"/>
                      <a:pt x="8670" y="6602"/>
                    </a:cubicBezTo>
                    <a:cubicBezTo>
                      <a:pt x="9312" y="5778"/>
                      <a:pt x="9264" y="4542"/>
                      <a:pt x="9149" y="3556"/>
                    </a:cubicBezTo>
                    <a:cubicBezTo>
                      <a:pt x="8884" y="1374"/>
                      <a:pt x="7054" y="1"/>
                      <a:pt x="495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6" name="Google Shape;1473;p52">
                <a:extLst>
                  <a:ext uri="{FF2B5EF4-FFF2-40B4-BE49-F238E27FC236}">
                    <a16:creationId xmlns:a16="http://schemas.microsoft.com/office/drawing/2014/main" id="{AA8B9CC2-9553-B61C-8177-A9D549FEE56E}"/>
                  </a:ext>
                </a:extLst>
              </p:cNvPr>
              <p:cNvSpPr/>
              <p:nvPr/>
            </p:nvSpPr>
            <p:spPr>
              <a:xfrm>
                <a:off x="4550650" y="4502550"/>
                <a:ext cx="223000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0654" extrusionOk="0">
                    <a:moveTo>
                      <a:pt x="4926" y="0"/>
                    </a:moveTo>
                    <a:cubicBezTo>
                      <a:pt x="4827" y="0"/>
                      <a:pt x="4727" y="3"/>
                      <a:pt x="4628" y="10"/>
                    </a:cubicBezTo>
                    <a:cubicBezTo>
                      <a:pt x="2060" y="173"/>
                      <a:pt x="0" y="2597"/>
                      <a:pt x="786" y="5174"/>
                    </a:cubicBezTo>
                    <a:cubicBezTo>
                      <a:pt x="1083" y="6151"/>
                      <a:pt x="1869" y="6850"/>
                      <a:pt x="2242" y="7789"/>
                    </a:cubicBezTo>
                    <a:cubicBezTo>
                      <a:pt x="2597" y="8632"/>
                      <a:pt x="2491" y="9514"/>
                      <a:pt x="2357" y="10395"/>
                    </a:cubicBezTo>
                    <a:cubicBezTo>
                      <a:pt x="2654" y="10510"/>
                      <a:pt x="2970" y="10596"/>
                      <a:pt x="3287" y="10654"/>
                    </a:cubicBezTo>
                    <a:cubicBezTo>
                      <a:pt x="3210" y="8718"/>
                      <a:pt x="2894" y="6783"/>
                      <a:pt x="2348" y="4915"/>
                    </a:cubicBezTo>
                    <a:cubicBezTo>
                      <a:pt x="2233" y="4992"/>
                      <a:pt x="2099" y="5068"/>
                      <a:pt x="1993" y="5145"/>
                    </a:cubicBezTo>
                    <a:cubicBezTo>
                      <a:pt x="1974" y="5156"/>
                      <a:pt x="1955" y="5161"/>
                      <a:pt x="1937" y="5161"/>
                    </a:cubicBezTo>
                    <a:cubicBezTo>
                      <a:pt x="1843" y="5161"/>
                      <a:pt x="1769" y="5035"/>
                      <a:pt x="1849" y="4963"/>
                    </a:cubicBezTo>
                    <a:cubicBezTo>
                      <a:pt x="1984" y="4848"/>
                      <a:pt x="2118" y="4752"/>
                      <a:pt x="2261" y="4656"/>
                    </a:cubicBezTo>
                    <a:cubicBezTo>
                      <a:pt x="2194" y="4446"/>
                      <a:pt x="2137" y="4244"/>
                      <a:pt x="2060" y="4014"/>
                    </a:cubicBezTo>
                    <a:cubicBezTo>
                      <a:pt x="2014" y="3882"/>
                      <a:pt x="2116" y="3802"/>
                      <a:pt x="2224" y="3802"/>
                    </a:cubicBezTo>
                    <a:cubicBezTo>
                      <a:pt x="2296" y="3802"/>
                      <a:pt x="2371" y="3838"/>
                      <a:pt x="2405" y="3919"/>
                    </a:cubicBezTo>
                    <a:cubicBezTo>
                      <a:pt x="2472" y="4091"/>
                      <a:pt x="2539" y="4273"/>
                      <a:pt x="2606" y="4446"/>
                    </a:cubicBezTo>
                    <a:cubicBezTo>
                      <a:pt x="3057" y="4206"/>
                      <a:pt x="3536" y="4053"/>
                      <a:pt x="4043" y="3986"/>
                    </a:cubicBezTo>
                    <a:cubicBezTo>
                      <a:pt x="4355" y="3941"/>
                      <a:pt x="4670" y="3919"/>
                      <a:pt x="4986" y="3919"/>
                    </a:cubicBezTo>
                    <a:cubicBezTo>
                      <a:pt x="5350" y="3919"/>
                      <a:pt x="5715" y="3948"/>
                      <a:pt x="6074" y="4005"/>
                    </a:cubicBezTo>
                    <a:cubicBezTo>
                      <a:pt x="6237" y="3622"/>
                      <a:pt x="6419" y="3258"/>
                      <a:pt x="6611" y="2894"/>
                    </a:cubicBezTo>
                    <a:cubicBezTo>
                      <a:pt x="6650" y="2828"/>
                      <a:pt x="6706" y="2800"/>
                      <a:pt x="6763" y="2800"/>
                    </a:cubicBezTo>
                    <a:cubicBezTo>
                      <a:pt x="6887" y="2800"/>
                      <a:pt x="7009" y="2934"/>
                      <a:pt x="6937" y="3085"/>
                    </a:cubicBezTo>
                    <a:cubicBezTo>
                      <a:pt x="6774" y="3430"/>
                      <a:pt x="6630" y="3775"/>
                      <a:pt x="6496" y="4120"/>
                    </a:cubicBezTo>
                    <a:cubicBezTo>
                      <a:pt x="6688" y="4187"/>
                      <a:pt x="6860" y="4302"/>
                      <a:pt x="7004" y="4465"/>
                    </a:cubicBezTo>
                    <a:cubicBezTo>
                      <a:pt x="6893" y="4324"/>
                      <a:pt x="6999" y="4144"/>
                      <a:pt x="7137" y="4144"/>
                    </a:cubicBezTo>
                    <a:cubicBezTo>
                      <a:pt x="7177" y="4144"/>
                      <a:pt x="7221" y="4159"/>
                      <a:pt x="7262" y="4197"/>
                    </a:cubicBezTo>
                    <a:lnTo>
                      <a:pt x="7320" y="4254"/>
                    </a:lnTo>
                    <a:cubicBezTo>
                      <a:pt x="7368" y="4302"/>
                      <a:pt x="7387" y="4379"/>
                      <a:pt x="7368" y="4436"/>
                    </a:cubicBezTo>
                    <a:cubicBezTo>
                      <a:pt x="7358" y="4465"/>
                      <a:pt x="7349" y="4493"/>
                      <a:pt x="7339" y="4532"/>
                    </a:cubicBezTo>
                    <a:cubicBezTo>
                      <a:pt x="7310" y="4608"/>
                      <a:pt x="7234" y="4666"/>
                      <a:pt x="7147" y="4676"/>
                    </a:cubicBezTo>
                    <a:cubicBezTo>
                      <a:pt x="6870" y="4666"/>
                      <a:pt x="6592" y="4628"/>
                      <a:pt x="6323" y="4561"/>
                    </a:cubicBezTo>
                    <a:cubicBezTo>
                      <a:pt x="5624" y="6486"/>
                      <a:pt x="5298" y="8527"/>
                      <a:pt x="5346" y="10567"/>
                    </a:cubicBezTo>
                    <a:cubicBezTo>
                      <a:pt x="5729" y="10462"/>
                      <a:pt x="6084" y="10309"/>
                      <a:pt x="6429" y="10098"/>
                    </a:cubicBezTo>
                    <a:cubicBezTo>
                      <a:pt x="6285" y="9293"/>
                      <a:pt x="6410" y="8469"/>
                      <a:pt x="6764" y="7732"/>
                    </a:cubicBezTo>
                    <a:cubicBezTo>
                      <a:pt x="7281" y="6668"/>
                      <a:pt x="8508" y="6141"/>
                      <a:pt x="8699" y="4944"/>
                    </a:cubicBezTo>
                    <a:cubicBezTo>
                      <a:pt x="8920" y="3670"/>
                      <a:pt x="8766" y="2118"/>
                      <a:pt x="7837" y="1160"/>
                    </a:cubicBezTo>
                    <a:cubicBezTo>
                      <a:pt x="7092" y="379"/>
                      <a:pt x="6002" y="0"/>
                      <a:pt x="4926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7" name="Google Shape;1474;p52">
                <a:extLst>
                  <a:ext uri="{FF2B5EF4-FFF2-40B4-BE49-F238E27FC236}">
                    <a16:creationId xmlns:a16="http://schemas.microsoft.com/office/drawing/2014/main" id="{D83D61BF-2996-D3F6-FCCE-0F2BD2A2F604}"/>
                  </a:ext>
                </a:extLst>
              </p:cNvPr>
              <p:cNvSpPr/>
              <p:nvPr/>
            </p:nvSpPr>
            <p:spPr>
              <a:xfrm>
                <a:off x="4731200" y="4446625"/>
                <a:ext cx="27350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64" extrusionOk="0">
                    <a:moveTo>
                      <a:pt x="900" y="1"/>
                    </a:moveTo>
                    <a:cubicBezTo>
                      <a:pt x="857" y="1"/>
                      <a:pt x="814" y="22"/>
                      <a:pt x="788" y="72"/>
                    </a:cubicBezTo>
                    <a:cubicBezTo>
                      <a:pt x="625" y="417"/>
                      <a:pt x="385" y="724"/>
                      <a:pt x="88" y="963"/>
                    </a:cubicBezTo>
                    <a:cubicBezTo>
                      <a:pt x="1" y="1027"/>
                      <a:pt x="85" y="1164"/>
                      <a:pt x="177" y="1164"/>
                    </a:cubicBezTo>
                    <a:cubicBezTo>
                      <a:pt x="195" y="1164"/>
                      <a:pt x="214" y="1158"/>
                      <a:pt x="232" y="1145"/>
                    </a:cubicBezTo>
                    <a:cubicBezTo>
                      <a:pt x="567" y="896"/>
                      <a:pt x="835" y="580"/>
                      <a:pt x="1027" y="216"/>
                    </a:cubicBezTo>
                    <a:cubicBezTo>
                      <a:pt x="1093" y="104"/>
                      <a:pt x="995" y="1"/>
                      <a:pt x="90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8" name="Google Shape;1475;p52">
                <a:extLst>
                  <a:ext uri="{FF2B5EF4-FFF2-40B4-BE49-F238E27FC236}">
                    <a16:creationId xmlns:a16="http://schemas.microsoft.com/office/drawing/2014/main" id="{90BBE86D-EC37-1A5A-3F3F-A41EB9C47AA8}"/>
                  </a:ext>
                </a:extLst>
              </p:cNvPr>
              <p:cNvSpPr/>
              <p:nvPr/>
            </p:nvSpPr>
            <p:spPr>
              <a:xfrm>
                <a:off x="4595375" y="4572550"/>
                <a:ext cx="140200" cy="19755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7902" extrusionOk="0">
                    <a:moveTo>
                      <a:pt x="4996" y="0"/>
                    </a:moveTo>
                    <a:cubicBezTo>
                      <a:pt x="4941" y="0"/>
                      <a:pt x="4887" y="28"/>
                      <a:pt x="4851" y="94"/>
                    </a:cubicBezTo>
                    <a:cubicBezTo>
                      <a:pt x="4649" y="458"/>
                      <a:pt x="4477" y="831"/>
                      <a:pt x="4314" y="1205"/>
                    </a:cubicBezTo>
                    <a:cubicBezTo>
                      <a:pt x="3950" y="1148"/>
                      <a:pt x="3585" y="1119"/>
                      <a:pt x="3221" y="1119"/>
                    </a:cubicBezTo>
                    <a:cubicBezTo>
                      <a:pt x="2905" y="1119"/>
                      <a:pt x="2589" y="1141"/>
                      <a:pt x="2274" y="1186"/>
                    </a:cubicBezTo>
                    <a:cubicBezTo>
                      <a:pt x="1775" y="1253"/>
                      <a:pt x="1287" y="1406"/>
                      <a:pt x="836" y="1646"/>
                    </a:cubicBezTo>
                    <a:cubicBezTo>
                      <a:pt x="769" y="1473"/>
                      <a:pt x="702" y="1301"/>
                      <a:pt x="635" y="1119"/>
                    </a:cubicBezTo>
                    <a:cubicBezTo>
                      <a:pt x="601" y="1039"/>
                      <a:pt x="530" y="1005"/>
                      <a:pt x="461" y="1005"/>
                    </a:cubicBezTo>
                    <a:cubicBezTo>
                      <a:pt x="353" y="1005"/>
                      <a:pt x="250" y="1087"/>
                      <a:pt x="290" y="1214"/>
                    </a:cubicBezTo>
                    <a:cubicBezTo>
                      <a:pt x="367" y="1435"/>
                      <a:pt x="434" y="1646"/>
                      <a:pt x="501" y="1856"/>
                    </a:cubicBezTo>
                    <a:cubicBezTo>
                      <a:pt x="348" y="1952"/>
                      <a:pt x="214" y="2048"/>
                      <a:pt x="80" y="2163"/>
                    </a:cubicBezTo>
                    <a:cubicBezTo>
                      <a:pt x="1" y="2234"/>
                      <a:pt x="65" y="2364"/>
                      <a:pt x="160" y="2364"/>
                    </a:cubicBezTo>
                    <a:cubicBezTo>
                      <a:pt x="180" y="2364"/>
                      <a:pt x="202" y="2358"/>
                      <a:pt x="223" y="2345"/>
                    </a:cubicBezTo>
                    <a:cubicBezTo>
                      <a:pt x="338" y="2259"/>
                      <a:pt x="463" y="2192"/>
                      <a:pt x="578" y="2125"/>
                    </a:cubicBezTo>
                    <a:cubicBezTo>
                      <a:pt x="1124" y="3983"/>
                      <a:pt x="1440" y="5918"/>
                      <a:pt x="1517" y="7854"/>
                    </a:cubicBezTo>
                    <a:lnTo>
                      <a:pt x="1766" y="7902"/>
                    </a:lnTo>
                    <a:cubicBezTo>
                      <a:pt x="1766" y="7892"/>
                      <a:pt x="1766" y="7882"/>
                      <a:pt x="1766" y="7882"/>
                    </a:cubicBezTo>
                    <a:cubicBezTo>
                      <a:pt x="1881" y="5861"/>
                      <a:pt x="1593" y="3839"/>
                      <a:pt x="932" y="1933"/>
                    </a:cubicBezTo>
                    <a:cubicBezTo>
                      <a:pt x="1527" y="1654"/>
                      <a:pt x="2186" y="1501"/>
                      <a:pt x="2846" y="1501"/>
                    </a:cubicBezTo>
                    <a:cubicBezTo>
                      <a:pt x="2866" y="1501"/>
                      <a:pt x="2886" y="1502"/>
                      <a:pt x="2906" y="1502"/>
                    </a:cubicBezTo>
                    <a:cubicBezTo>
                      <a:pt x="3318" y="1511"/>
                      <a:pt x="3720" y="1569"/>
                      <a:pt x="4113" y="1674"/>
                    </a:cubicBezTo>
                    <a:cubicBezTo>
                      <a:pt x="3366" y="3619"/>
                      <a:pt x="3088" y="5717"/>
                      <a:pt x="3299" y="7796"/>
                    </a:cubicBezTo>
                    <a:lnTo>
                      <a:pt x="3567" y="7777"/>
                    </a:lnTo>
                    <a:cubicBezTo>
                      <a:pt x="3509" y="5727"/>
                      <a:pt x="3845" y="3686"/>
                      <a:pt x="4544" y="1770"/>
                    </a:cubicBezTo>
                    <a:cubicBezTo>
                      <a:pt x="4812" y="1828"/>
                      <a:pt x="5090" y="1866"/>
                      <a:pt x="5368" y="1876"/>
                    </a:cubicBezTo>
                    <a:cubicBezTo>
                      <a:pt x="5454" y="1866"/>
                      <a:pt x="5531" y="1808"/>
                      <a:pt x="5550" y="1732"/>
                    </a:cubicBezTo>
                    <a:cubicBezTo>
                      <a:pt x="5560" y="1703"/>
                      <a:pt x="5579" y="1674"/>
                      <a:pt x="5588" y="1646"/>
                    </a:cubicBezTo>
                    <a:cubicBezTo>
                      <a:pt x="5607" y="1579"/>
                      <a:pt x="5588" y="1502"/>
                      <a:pt x="5540" y="1454"/>
                    </a:cubicBezTo>
                    <a:lnTo>
                      <a:pt x="5492" y="1406"/>
                    </a:lnTo>
                    <a:cubicBezTo>
                      <a:pt x="5449" y="1365"/>
                      <a:pt x="5404" y="1348"/>
                      <a:pt x="5362" y="1348"/>
                    </a:cubicBezTo>
                    <a:cubicBezTo>
                      <a:pt x="5226" y="1348"/>
                      <a:pt x="5124" y="1526"/>
                      <a:pt x="5234" y="1665"/>
                    </a:cubicBezTo>
                    <a:cubicBezTo>
                      <a:pt x="5100" y="1502"/>
                      <a:pt x="4918" y="1387"/>
                      <a:pt x="4726" y="1320"/>
                    </a:cubicBezTo>
                    <a:cubicBezTo>
                      <a:pt x="4860" y="975"/>
                      <a:pt x="5004" y="630"/>
                      <a:pt x="5167" y="285"/>
                    </a:cubicBezTo>
                    <a:cubicBezTo>
                      <a:pt x="5239" y="134"/>
                      <a:pt x="5117" y="0"/>
                      <a:pt x="499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19" name="Google Shape;1476;p52">
                <a:extLst>
                  <a:ext uri="{FF2B5EF4-FFF2-40B4-BE49-F238E27FC236}">
                    <a16:creationId xmlns:a16="http://schemas.microsoft.com/office/drawing/2014/main" id="{D1DD258F-3C9B-A7A6-4E96-42B8BF8B739D}"/>
                  </a:ext>
                </a:extLst>
              </p:cNvPr>
              <p:cNvSpPr/>
              <p:nvPr/>
            </p:nvSpPr>
            <p:spPr>
              <a:xfrm>
                <a:off x="4669925" y="4423725"/>
                <a:ext cx="13850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265" extrusionOk="0">
                    <a:moveTo>
                      <a:pt x="354" y="1"/>
                    </a:moveTo>
                    <a:cubicBezTo>
                      <a:pt x="306" y="1"/>
                      <a:pt x="259" y="21"/>
                      <a:pt x="230" y="68"/>
                    </a:cubicBezTo>
                    <a:cubicBezTo>
                      <a:pt x="58" y="413"/>
                      <a:pt x="0" y="797"/>
                      <a:pt x="68" y="1180"/>
                    </a:cubicBezTo>
                    <a:cubicBezTo>
                      <a:pt x="76" y="1238"/>
                      <a:pt x="121" y="1264"/>
                      <a:pt x="169" y="1264"/>
                    </a:cubicBezTo>
                    <a:cubicBezTo>
                      <a:pt x="231" y="1264"/>
                      <a:pt x="297" y="1221"/>
                      <a:pt x="297" y="1151"/>
                    </a:cubicBezTo>
                    <a:cubicBezTo>
                      <a:pt x="297" y="816"/>
                      <a:pt x="364" y="490"/>
                      <a:pt x="508" y="193"/>
                    </a:cubicBezTo>
                    <a:cubicBezTo>
                      <a:pt x="553" y="84"/>
                      <a:pt x="452" y="1"/>
                      <a:pt x="354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20" name="Google Shape;1477;p52">
                <a:extLst>
                  <a:ext uri="{FF2B5EF4-FFF2-40B4-BE49-F238E27FC236}">
                    <a16:creationId xmlns:a16="http://schemas.microsoft.com/office/drawing/2014/main" id="{23420E70-E966-39E7-F289-313249A8B004}"/>
                  </a:ext>
                </a:extLst>
              </p:cNvPr>
              <p:cNvSpPr/>
              <p:nvPr/>
            </p:nvSpPr>
            <p:spPr>
              <a:xfrm>
                <a:off x="4618200" y="4610075"/>
                <a:ext cx="79525" cy="16100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6440" extrusionOk="0">
                    <a:moveTo>
                      <a:pt x="1922" y="0"/>
                    </a:moveTo>
                    <a:cubicBezTo>
                      <a:pt x="1254" y="0"/>
                      <a:pt x="604" y="153"/>
                      <a:pt x="0" y="432"/>
                    </a:cubicBezTo>
                    <a:cubicBezTo>
                      <a:pt x="661" y="2338"/>
                      <a:pt x="949" y="4360"/>
                      <a:pt x="843" y="6381"/>
                    </a:cubicBezTo>
                    <a:cubicBezTo>
                      <a:pt x="843" y="6381"/>
                      <a:pt x="843" y="6391"/>
                      <a:pt x="843" y="6401"/>
                    </a:cubicBezTo>
                    <a:cubicBezTo>
                      <a:pt x="1037" y="6426"/>
                      <a:pt x="1233" y="6439"/>
                      <a:pt x="1430" y="6439"/>
                    </a:cubicBezTo>
                    <a:cubicBezTo>
                      <a:pt x="1749" y="6439"/>
                      <a:pt x="2071" y="6405"/>
                      <a:pt x="2386" y="6333"/>
                    </a:cubicBezTo>
                    <a:lnTo>
                      <a:pt x="2386" y="6295"/>
                    </a:lnTo>
                    <a:cubicBezTo>
                      <a:pt x="2175" y="4216"/>
                      <a:pt x="2443" y="2128"/>
                      <a:pt x="3181" y="173"/>
                    </a:cubicBezTo>
                    <a:cubicBezTo>
                      <a:pt x="2788" y="68"/>
                      <a:pt x="2386" y="10"/>
                      <a:pt x="1983" y="1"/>
                    </a:cubicBezTo>
                    <a:cubicBezTo>
                      <a:pt x="1963" y="1"/>
                      <a:pt x="1943" y="0"/>
                      <a:pt x="1922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21" name="Google Shape;1478;p52">
                <a:extLst>
                  <a:ext uri="{FF2B5EF4-FFF2-40B4-BE49-F238E27FC236}">
                    <a16:creationId xmlns:a16="http://schemas.microsoft.com/office/drawing/2014/main" id="{11AAC9F1-B381-902F-EF75-C8F797B242F9}"/>
                  </a:ext>
                </a:extLst>
              </p:cNvPr>
              <p:cNvSpPr/>
              <p:nvPr/>
            </p:nvSpPr>
            <p:spPr>
              <a:xfrm>
                <a:off x="4571600" y="4428150"/>
                <a:ext cx="27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29" extrusionOk="0">
                    <a:moveTo>
                      <a:pt x="217" y="1"/>
                    </a:moveTo>
                    <a:cubicBezTo>
                      <a:pt x="107" y="1"/>
                      <a:pt x="1" y="121"/>
                      <a:pt x="73" y="236"/>
                    </a:cubicBezTo>
                    <a:cubicBezTo>
                      <a:pt x="370" y="658"/>
                      <a:pt x="628" y="1099"/>
                      <a:pt x="849" y="1568"/>
                    </a:cubicBezTo>
                    <a:cubicBezTo>
                      <a:pt x="868" y="1610"/>
                      <a:pt x="903" y="1628"/>
                      <a:pt x="940" y="1628"/>
                    </a:cubicBezTo>
                    <a:cubicBezTo>
                      <a:pt x="1011" y="1628"/>
                      <a:pt x="1088" y="1561"/>
                      <a:pt x="1069" y="1472"/>
                    </a:cubicBezTo>
                    <a:cubicBezTo>
                      <a:pt x="935" y="945"/>
                      <a:pt x="686" y="457"/>
                      <a:pt x="322" y="45"/>
                    </a:cubicBezTo>
                    <a:cubicBezTo>
                      <a:pt x="291" y="14"/>
                      <a:pt x="254" y="1"/>
                      <a:pt x="217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22" name="Google Shape;1479;p52">
                <a:extLst>
                  <a:ext uri="{FF2B5EF4-FFF2-40B4-BE49-F238E27FC236}">
                    <a16:creationId xmlns:a16="http://schemas.microsoft.com/office/drawing/2014/main" id="{6FFB0839-B436-7080-AA75-B10D253B7FF6}"/>
                  </a:ext>
                </a:extLst>
              </p:cNvPr>
              <p:cNvSpPr/>
              <p:nvPr/>
            </p:nvSpPr>
            <p:spPr>
              <a:xfrm>
                <a:off x="4534300" y="4682325"/>
                <a:ext cx="221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59" extrusionOk="0">
                    <a:moveTo>
                      <a:pt x="711" y="1"/>
                    </a:moveTo>
                    <a:cubicBezTo>
                      <a:pt x="679" y="1"/>
                      <a:pt x="646" y="13"/>
                      <a:pt x="616" y="42"/>
                    </a:cubicBezTo>
                    <a:cubicBezTo>
                      <a:pt x="396" y="253"/>
                      <a:pt x="233" y="550"/>
                      <a:pt x="51" y="799"/>
                    </a:cubicBezTo>
                    <a:cubicBezTo>
                      <a:pt x="1" y="871"/>
                      <a:pt x="79" y="958"/>
                      <a:pt x="154" y="958"/>
                    </a:cubicBezTo>
                    <a:cubicBezTo>
                      <a:pt x="179" y="958"/>
                      <a:pt x="204" y="948"/>
                      <a:pt x="223" y="924"/>
                    </a:cubicBezTo>
                    <a:cubicBezTo>
                      <a:pt x="444" y="704"/>
                      <a:pt x="645" y="464"/>
                      <a:pt x="827" y="205"/>
                    </a:cubicBezTo>
                    <a:cubicBezTo>
                      <a:pt x="884" y="106"/>
                      <a:pt x="803" y="1"/>
                      <a:pt x="711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23" name="Google Shape;1480;p52">
                <a:extLst>
                  <a:ext uri="{FF2B5EF4-FFF2-40B4-BE49-F238E27FC236}">
                    <a16:creationId xmlns:a16="http://schemas.microsoft.com/office/drawing/2014/main" id="{985CB78C-ACE8-2167-3382-175DDD58BF2C}"/>
                  </a:ext>
                </a:extLst>
              </p:cNvPr>
              <p:cNvSpPr/>
              <p:nvPr/>
            </p:nvSpPr>
            <p:spPr>
              <a:xfrm>
                <a:off x="4518625" y="4479600"/>
                <a:ext cx="363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788" extrusionOk="0">
                    <a:moveTo>
                      <a:pt x="135" y="0"/>
                    </a:moveTo>
                    <a:cubicBezTo>
                      <a:pt x="50" y="0"/>
                      <a:pt x="0" y="149"/>
                      <a:pt x="94" y="200"/>
                    </a:cubicBezTo>
                    <a:cubicBezTo>
                      <a:pt x="438" y="411"/>
                      <a:pt x="802" y="602"/>
                      <a:pt x="1167" y="775"/>
                    </a:cubicBezTo>
                    <a:cubicBezTo>
                      <a:pt x="1187" y="783"/>
                      <a:pt x="1208" y="787"/>
                      <a:pt x="1228" y="787"/>
                    </a:cubicBezTo>
                    <a:cubicBezTo>
                      <a:pt x="1361" y="787"/>
                      <a:pt x="1452" y="609"/>
                      <a:pt x="1310" y="526"/>
                    </a:cubicBezTo>
                    <a:cubicBezTo>
                      <a:pt x="946" y="334"/>
                      <a:pt x="563" y="161"/>
                      <a:pt x="170" y="8"/>
                    </a:cubicBezTo>
                    <a:cubicBezTo>
                      <a:pt x="158" y="3"/>
                      <a:pt x="146" y="0"/>
                      <a:pt x="135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24" name="Google Shape;1481;p52">
                <a:extLst>
                  <a:ext uri="{FF2B5EF4-FFF2-40B4-BE49-F238E27FC236}">
                    <a16:creationId xmlns:a16="http://schemas.microsoft.com/office/drawing/2014/main" id="{8D1C0E28-B384-8A15-8FDD-B15F2FCEF0F6}"/>
                  </a:ext>
                </a:extLst>
              </p:cNvPr>
              <p:cNvSpPr/>
              <p:nvPr/>
            </p:nvSpPr>
            <p:spPr>
              <a:xfrm>
                <a:off x="4495675" y="4618475"/>
                <a:ext cx="325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916" extrusionOk="0">
                    <a:moveTo>
                      <a:pt x="1092" y="1"/>
                    </a:moveTo>
                    <a:cubicBezTo>
                      <a:pt x="1076" y="1"/>
                      <a:pt x="1058" y="4"/>
                      <a:pt x="1040" y="10"/>
                    </a:cubicBezTo>
                    <a:cubicBezTo>
                      <a:pt x="638" y="77"/>
                      <a:pt x="245" y="470"/>
                      <a:pt x="44" y="786"/>
                    </a:cubicBezTo>
                    <a:cubicBezTo>
                      <a:pt x="1" y="850"/>
                      <a:pt x="60" y="915"/>
                      <a:pt x="121" y="915"/>
                    </a:cubicBezTo>
                    <a:cubicBezTo>
                      <a:pt x="141" y="915"/>
                      <a:pt x="161" y="908"/>
                      <a:pt x="178" y="891"/>
                    </a:cubicBezTo>
                    <a:cubicBezTo>
                      <a:pt x="322" y="757"/>
                      <a:pt x="485" y="632"/>
                      <a:pt x="647" y="527"/>
                    </a:cubicBezTo>
                    <a:cubicBezTo>
                      <a:pt x="810" y="431"/>
                      <a:pt x="1002" y="383"/>
                      <a:pt x="1155" y="288"/>
                    </a:cubicBezTo>
                    <a:cubicBezTo>
                      <a:pt x="1301" y="202"/>
                      <a:pt x="1232" y="1"/>
                      <a:pt x="1092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  <p:sp>
            <p:nvSpPr>
              <p:cNvPr id="25" name="Google Shape;1482;p52">
                <a:extLst>
                  <a:ext uri="{FF2B5EF4-FFF2-40B4-BE49-F238E27FC236}">
                    <a16:creationId xmlns:a16="http://schemas.microsoft.com/office/drawing/2014/main" id="{9C0D6F8E-0765-AC25-E6D6-85EC5B49E27E}"/>
                  </a:ext>
                </a:extLst>
              </p:cNvPr>
              <p:cNvSpPr/>
              <p:nvPr/>
            </p:nvSpPr>
            <p:spPr>
              <a:xfrm>
                <a:off x="4478800" y="4552600"/>
                <a:ext cx="400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317" extrusionOk="0">
                    <a:moveTo>
                      <a:pt x="1390" y="1"/>
                    </a:moveTo>
                    <a:cubicBezTo>
                      <a:pt x="968" y="10"/>
                      <a:pt x="546" y="20"/>
                      <a:pt x="125" y="49"/>
                    </a:cubicBezTo>
                    <a:cubicBezTo>
                      <a:pt x="0" y="77"/>
                      <a:pt x="0" y="250"/>
                      <a:pt x="125" y="278"/>
                    </a:cubicBezTo>
                    <a:cubicBezTo>
                      <a:pt x="546" y="298"/>
                      <a:pt x="968" y="317"/>
                      <a:pt x="1390" y="317"/>
                    </a:cubicBezTo>
                    <a:cubicBezTo>
                      <a:pt x="1600" y="317"/>
                      <a:pt x="1600" y="1"/>
                      <a:pt x="139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ClrTx/>
                  <a:defRPr/>
                </a:pPr>
                <a:endParaRPr sz="2400">
                  <a:solidFill>
                    <a:sysClr val="windowText" lastClr="000000"/>
                  </a:solidFill>
                  <a:latin typeface="UTM Avo" panose="02040603050506020204" pitchFamily="18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4AE66B-C0C8-F7D4-7601-0036F834ACE9}"/>
                </a:ext>
              </a:extLst>
            </p:cNvPr>
            <p:cNvSpPr/>
            <p:nvPr/>
          </p:nvSpPr>
          <p:spPr>
            <a:xfrm>
              <a:off x="9068821" y="514367"/>
              <a:ext cx="2225907" cy="861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</a:rPr>
                <a:t>Trả</a:t>
              </a:r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</a:rPr>
                <a:t>lời</a:t>
              </a:r>
              <a:endParaRPr lang="en-US" sz="2400" b="1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45205D7-C64F-6365-CF05-7B7425D848E9}"/>
                  </a:ext>
                </a:extLst>
              </p:cNvPr>
              <p:cNvSpPr/>
              <p:nvPr/>
            </p:nvSpPr>
            <p:spPr>
              <a:xfrm>
                <a:off x="1713872" y="4494633"/>
                <a:ext cx="1469248" cy="96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15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45205D7-C64F-6365-CF05-7B7425D84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872" y="4494633"/>
                <a:ext cx="1469248" cy="960199"/>
              </a:xfrm>
              <a:prstGeom prst="rect">
                <a:avLst/>
              </a:prstGeom>
              <a:blipFill>
                <a:blip r:embed="rId7"/>
                <a:stretch>
                  <a:fillRect l="-6224"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8B6E59-F613-750E-5783-92C672315505}"/>
                  </a:ext>
                </a:extLst>
              </p:cNvPr>
              <p:cNvSpPr/>
              <p:nvPr/>
            </p:nvSpPr>
            <p:spPr>
              <a:xfrm>
                <a:off x="4014435" y="4836327"/>
                <a:ext cx="6096000" cy="197105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Rút </a:t>
                </a: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gọn</a:t>
                </a: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UTM Avo" panose="02040603050506020204" pitchFamily="18"/>
                    <a:ea typeface="等线"/>
                    <a:cs typeface="Times New Roman"/>
                  </a:rPr>
                  <a:t>Vậy</a:t>
                </a:r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B8B6E59-F613-750E-5783-92C672315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435" y="4836327"/>
                <a:ext cx="6096000" cy="1971052"/>
              </a:xfrm>
              <a:prstGeom prst="rect">
                <a:avLst/>
              </a:prstGeom>
              <a:blipFill>
                <a:blip r:embed="rId8"/>
                <a:stretch>
                  <a:fillRect l="-1600" b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14">
            <a:extLst>
              <a:ext uri="{FF2B5EF4-FFF2-40B4-BE49-F238E27FC236}">
                <a16:creationId xmlns:a16="http://schemas.microsoft.com/office/drawing/2014/main" id="{7DC5D98C-B03C-2CD5-1E14-D9B3CFB681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0466904">
            <a:off x="3140951" y="5499582"/>
            <a:ext cx="538695" cy="5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3934CD3-26DD-E43F-710B-BA6C63EF5CC6}"/>
                  </a:ext>
                </a:extLst>
              </p:cNvPr>
              <p:cNvSpPr/>
              <p:nvPr/>
            </p:nvSpPr>
            <p:spPr>
              <a:xfrm>
                <a:off x="1546162" y="1601151"/>
                <a:ext cx="2235200" cy="2981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等线"/>
                        <a:cs typeface="Times New Roman"/>
                      </a:rPr>
                      <m:t>=</m:t>
                    </m:r>
                  </m:oMath>
                </a14:m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等线"/>
                        <a:cs typeface="Times New Roman"/>
                      </a:rPr>
                      <m:t>=</m:t>
                    </m:r>
                  </m:oMath>
                </a14:m>
                <a:r>
                  <a:rPr lang="en-US" sz="24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/>
                    <a:ea typeface="等线"/>
                    <a:cs typeface="Times New Roman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16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等线"/>
                        <a:cs typeface="Times New Roman"/>
                      </a:rPr>
                      <m:t>=</m:t>
                    </m:r>
                  </m:oMath>
                </a14:m>
                <a:endParaRPr lang="en-US" sz="2400" dirty="0">
                  <a:latin typeface="UTM Avo" panose="02040603050506020204" pitchFamily="18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3934CD3-26DD-E43F-710B-BA6C63EF5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62" y="1601151"/>
                <a:ext cx="2235200" cy="2981522"/>
              </a:xfrm>
              <a:prstGeom prst="rect">
                <a:avLst/>
              </a:prstGeom>
              <a:blipFill>
                <a:blip r:embed="rId3"/>
                <a:stretch>
                  <a:fillRect l="-4372" b="-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A67321A-B03C-D289-445B-3744ECDEBA48}"/>
                  </a:ext>
                </a:extLst>
              </p:cNvPr>
              <p:cNvSpPr/>
              <p:nvPr/>
            </p:nvSpPr>
            <p:spPr>
              <a:xfrm>
                <a:off x="3128505" y="1786259"/>
                <a:ext cx="2786340" cy="810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等线"/>
                              <a:cs typeface="Times New Roman"/>
                            </a:rPr>
                            <m:t> −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A67321A-B03C-D289-445B-3744ECDEBA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505" y="1786259"/>
                <a:ext cx="2786340" cy="810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4845C8D-9F65-874D-D7E6-C52561C00181}"/>
                  </a:ext>
                </a:extLst>
              </p:cNvPr>
              <p:cNvSpPr/>
              <p:nvPr/>
            </p:nvSpPr>
            <p:spPr>
              <a:xfrm>
                <a:off x="3128505" y="2801048"/>
                <a:ext cx="3423758" cy="807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6</m:t>
                          </m:r>
                          <m:r>
                            <a:rPr lang="en-US" sz="2400" i="1">
                              <a:latin typeface="Cambria Math"/>
                              <a:ea typeface="等线"/>
                              <a:cs typeface="Times New Roman"/>
                            </a:rPr>
                            <m:t> −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4845C8D-9F65-874D-D7E6-C52561C00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505" y="2801048"/>
                <a:ext cx="3423758" cy="807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D30813-BF09-1C57-2F5D-4CDA7BA9CC81}"/>
                  </a:ext>
                </a:extLst>
              </p:cNvPr>
              <p:cNvSpPr/>
              <p:nvPr/>
            </p:nvSpPr>
            <p:spPr>
              <a:xfrm>
                <a:off x="3340942" y="3770656"/>
                <a:ext cx="5297796" cy="812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ea typeface="Calibri"/>
                              <a:cs typeface="Times New Roman"/>
                            </a:rPr>
                            <m:t> ×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  <m:r>
                            <a:rPr lang="en-US" sz="2400" i="1">
                              <a:latin typeface="Cambria Math"/>
                              <a:ea typeface="Calibri"/>
                              <a:cs typeface="Times New Roman"/>
                            </a:rPr>
                            <m:t> ×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D30813-BF09-1C57-2F5D-4CDA7BA9C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942" y="3770656"/>
                <a:ext cx="5297796" cy="8120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15">
            <a:extLst>
              <a:ext uri="{FF2B5EF4-FFF2-40B4-BE49-F238E27FC236}">
                <a16:creationId xmlns:a16="http://schemas.microsoft.com/office/drawing/2014/main" id="{F86FE13B-5B0F-8503-DED2-23969EBE6F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2064" y="4775369"/>
            <a:ext cx="5929197" cy="208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1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5BF518-0267-C096-AA56-93E79746DFBB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6EE18F05-3AB4-30C7-5AEA-087FACE9CC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33567B-EC11-4309-1251-9F3CB2A6AB4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58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90C0E5-4194-1B26-BC49-6172E1556A81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3" name="Curved Up Ribbon 2">
            <a:extLst>
              <a:ext uri="{FF2B5EF4-FFF2-40B4-BE49-F238E27FC236}">
                <a16:creationId xmlns:a16="http://schemas.microsoft.com/office/drawing/2014/main" id="{DD455ABA-6CF9-2E8B-71BE-3E8A843B3786}"/>
              </a:ext>
            </a:extLst>
          </p:cNvPr>
          <p:cNvSpPr/>
          <p:nvPr/>
        </p:nvSpPr>
        <p:spPr>
          <a:xfrm>
            <a:off x="4654785" y="1046690"/>
            <a:ext cx="2882430" cy="683832"/>
          </a:xfrm>
          <a:prstGeom prst="ellipseRibbon2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UTM Avo" panose="02040603050506020204" pitchFamily="18"/>
              </a:rPr>
              <a:t>Bài</a:t>
            </a:r>
            <a:r>
              <a:rPr lang="en-US" sz="2000" b="1" dirty="0">
                <a:latin typeface="UTM Avo" panose="02040603050506020204" pitchFamily="18"/>
              </a:rPr>
              <a:t> </a:t>
            </a:r>
            <a:r>
              <a:rPr lang="en-US" sz="2000" b="1" dirty="0" err="1">
                <a:latin typeface="UTM Avo" panose="02040603050506020204" pitchFamily="18"/>
              </a:rPr>
              <a:t>tập</a:t>
            </a:r>
            <a:r>
              <a:rPr lang="en-US" sz="2000" b="1" dirty="0">
                <a:latin typeface="UTM Avo" panose="02040603050506020204" pitchFamily="18"/>
              </a:rPr>
              <a:t> 4:</a:t>
            </a:r>
            <a:endParaRPr lang="en-US" sz="2000" dirty="0">
              <a:latin typeface="UTM Avo" panose="02040603050506020204" pitchFamily="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A2F065-2C7C-6E40-2369-5AFAC8DCB9FF}"/>
                  </a:ext>
                </a:extLst>
              </p:cNvPr>
              <p:cNvSpPr/>
              <p:nvPr/>
            </p:nvSpPr>
            <p:spPr>
              <a:xfrm>
                <a:off x="780422" y="1463844"/>
                <a:ext cx="10925908" cy="3396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a)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Trong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một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ngày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thời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gian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để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học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và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ngủ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của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bạn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Dũng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là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ngày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,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trong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đó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thời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gian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học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của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Dũng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là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ngày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.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Hỏi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thời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gian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ngủ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của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bạn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Dũng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là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bao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nhiêu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phần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một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ngày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?</a:t>
                </a:r>
                <a:endParaRPr lang="en-US" sz="2200" dirty="0">
                  <a:solidFill>
                    <a:schemeClr val="tx1"/>
                  </a:solidFill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b)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Em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đã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dành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bao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nhiêu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phần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thời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gian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của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một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ngày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để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học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? </a:t>
                </a:r>
                <a:endParaRPr lang="en-US" sz="2200" dirty="0">
                  <a:solidFill>
                    <a:schemeClr val="tx1"/>
                  </a:solidFill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Thời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gian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cho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các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hoạt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động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khác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là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bao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nhiêu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phần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một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ngày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  <a:ea typeface="等线"/>
                    <a:cs typeface="Times New Roman"/>
                  </a:rPr>
                  <a:t>? </a:t>
                </a:r>
                <a:endParaRPr lang="en-US" sz="2200" dirty="0">
                  <a:solidFill>
                    <a:schemeClr val="tx1"/>
                  </a:solidFill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A2F065-2C7C-6E40-2369-5AFAC8DCB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22" y="1463844"/>
                <a:ext cx="10925908" cy="3396956"/>
              </a:xfrm>
              <a:prstGeom prst="rect">
                <a:avLst/>
              </a:prstGeom>
              <a:blipFill>
                <a:blip r:embed="rId3"/>
                <a:stretch>
                  <a:fillRect l="-725" r="-725" b="-2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4842FD0-1712-05B3-D005-649F27F20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599" y="4860800"/>
            <a:ext cx="6705600" cy="1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90C0E5-4194-1B26-BC49-6172E1556A81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86FD84-5D8D-05D9-5DDB-8217A497AB82}"/>
              </a:ext>
            </a:extLst>
          </p:cNvPr>
          <p:cNvSpPr/>
          <p:nvPr/>
        </p:nvSpPr>
        <p:spPr>
          <a:xfrm>
            <a:off x="5223403" y="1098282"/>
            <a:ext cx="148393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u="sng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Bài</a:t>
            </a:r>
            <a:r>
              <a:rPr lang="en-US" sz="2400" b="1" i="1" u="sng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 </a:t>
            </a:r>
            <a:r>
              <a:rPr lang="en-US" sz="2400" b="1" i="1" u="sng" dirty="0" err="1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</a:rPr>
              <a:t>giải</a:t>
            </a:r>
            <a:endParaRPr lang="en-US" sz="2400" b="1" i="1" u="sng" dirty="0">
              <a:solidFill>
                <a:srgbClr val="C00000"/>
              </a:solidFill>
              <a:latin typeface="UTM Avo" panose="02040603050506020204" pitchFamily="18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DD7C5E-36CC-BE13-F911-D911C4BFB100}"/>
                  </a:ext>
                </a:extLst>
              </p:cNvPr>
              <p:cNvSpPr/>
              <p:nvPr/>
            </p:nvSpPr>
            <p:spPr>
              <a:xfrm>
                <a:off x="787400" y="1676132"/>
                <a:ext cx="10617200" cy="5181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a)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Thời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gian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ngủ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bạn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Dũng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chiếm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một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ngày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: 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den>
                    </m:f>
                    <m:r>
                      <a:rPr lang="en-US" sz="2400" b="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400" b="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>
                        <a:latin typeface="UTM Avo" panose="02040603050506020204" pitchFamily="18" charset="0"/>
                        <a:ea typeface="等线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 (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ngày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)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Đáp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 ngày.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b)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Học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sinh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trả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lời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theo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ý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kiến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cá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nhân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marL="381038" indent="-381038" algn="just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sz="2400" dirty="0" err="1">
                    <a:latin typeface="UTM Avo" panose="02040603050506020204" pitchFamily="18" charset="0"/>
                    <a:ea typeface="Calibri"/>
                  </a:rPr>
                  <a:t>Ví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</a:rPr>
                  <a:t>dụ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</a:rPr>
                  <a:t>: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</a:rPr>
                  <a:t>Em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</a:rPr>
                  <a:t>dành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thời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gian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của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một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ngày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(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tức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8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giờ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)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để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học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bài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thời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gian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còn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lại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(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tức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16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giờ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)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dành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cho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các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hoạt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động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khác</a:t>
                </a:r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DD7C5E-36CC-BE13-F911-D911C4BFB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00" y="1676132"/>
                <a:ext cx="10617200" cy="5181868"/>
              </a:xfrm>
              <a:prstGeom prst="rect">
                <a:avLst/>
              </a:prstGeom>
              <a:blipFill>
                <a:blip r:embed="rId3"/>
                <a:stretch>
                  <a:fillRect l="-861" r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38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Cute Doodly Pastel Science Lesson for Middle School XL by Slidesgo">
  <a:themeElements>
    <a:clrScheme name="Simple Light">
      <a:dk1>
        <a:srgbClr val="000000"/>
      </a:dk1>
      <a:lt1>
        <a:srgbClr val="FFFFFF"/>
      </a:lt1>
      <a:dk2>
        <a:srgbClr val="FF8D9A"/>
      </a:dk2>
      <a:lt2>
        <a:srgbClr val="FCADD1"/>
      </a:lt2>
      <a:accent1>
        <a:srgbClr val="FFC9AB"/>
      </a:accent1>
      <a:accent2>
        <a:srgbClr val="BCFFB4"/>
      </a:accent2>
      <a:accent3>
        <a:srgbClr val="F3FBFF"/>
      </a:accent3>
      <a:accent4>
        <a:srgbClr val="AAE0F6"/>
      </a:accent4>
      <a:accent5>
        <a:srgbClr val="B1B9E6"/>
      </a:accent5>
      <a:accent6>
        <a:srgbClr val="FCF7B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44</TotalTime>
  <Words>792</Words>
  <PresentationFormat>Widescreen</PresentationFormat>
  <Paragraphs>104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Calibri</vt:lpstr>
      <vt:lpstr>Patrick Hand</vt:lpstr>
      <vt:lpstr>Cambria Math</vt:lpstr>
      <vt:lpstr>Bebas Neue</vt:lpstr>
      <vt:lpstr>Hind</vt:lpstr>
      <vt:lpstr>Arial</vt:lpstr>
      <vt:lpstr>UTM Avo</vt:lpstr>
      <vt:lpstr>Calibri Light</vt:lpstr>
      <vt:lpstr>Wingdings</vt:lpstr>
      <vt:lpstr>Paytone One</vt:lpstr>
      <vt:lpstr>Office Theme</vt:lpstr>
      <vt:lpstr>1_Office Theme</vt:lpstr>
      <vt:lpstr>Cute Doodly Pastel Science Lesson for Middle School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2024-02-07T01:38:34Z</dcterms:modified>
</cp:coreProperties>
</file>