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431" r:id="rId3"/>
    <p:sldId id="260" r:id="rId4"/>
    <p:sldId id="433" r:id="rId5"/>
    <p:sldId id="432" r:id="rId6"/>
    <p:sldId id="434" r:id="rId7"/>
    <p:sldId id="435" r:id="rId8"/>
    <p:sldId id="436" r:id="rId9"/>
    <p:sldId id="437" r:id="rId10"/>
    <p:sldId id="438" r:id="rId11"/>
    <p:sldId id="439" r:id="rId12"/>
    <p:sldId id="440" r:id="rId13"/>
    <p:sldId id="430" r:id="rId14"/>
  </p:sldIdLst>
  <p:sldSz cx="9144000" cy="5715000" type="screen16x1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4660"/>
  </p:normalViewPr>
  <p:slideViewPr>
    <p:cSldViewPr>
      <p:cViewPr varScale="1">
        <p:scale>
          <a:sx n="78" d="100"/>
          <a:sy n="78" d="100"/>
        </p:scale>
        <p:origin x="630" y="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7CAEB-6DBA-43CA-96B5-0A857E1E042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20975" y="857250"/>
            <a:ext cx="37020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35140-BCBB-4CF6-9D4C-CE4FBFAF7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426067-F4CF-4D8A-86A8-500457CDBB29}" type="slidenum">
              <a:rPr lang="en-US" altLang="vi-VN" sz="1200">
                <a:latin typeface="Arial" panose="020B0604020202020204" pitchFamily="34" charset="0"/>
              </a:rPr>
              <a:pPr/>
              <a:t>13</a:t>
            </a:fld>
            <a:endParaRPr lang="en-US" altLang="vi-VN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775356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1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1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867"/>
            <a:ext cx="8229600" cy="48762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C3E4-E9FB-4BFC-A059-90D6728BC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422262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2" y="1333502"/>
            <a:ext cx="4038601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333502"/>
            <a:ext cx="4038601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2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2"/>
            <a:ext cx="4041774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27545"/>
            <a:ext cx="5111749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../../../Documents%20and%20Settings/CAT_TUONG/Local%20Settings/Temp/THI-GV/Baicu-NVD.gsp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24" descr="GEOMTR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989" y="4266746"/>
            <a:ext cx="4419600" cy="110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7" name="Group 39"/>
          <p:cNvGrpSpPr>
            <a:grpSpLocks/>
          </p:cNvGrpSpPr>
          <p:nvPr/>
        </p:nvGrpSpPr>
        <p:grpSpPr bwMode="auto">
          <a:xfrm>
            <a:off x="0" y="0"/>
            <a:ext cx="9144000" cy="5795699"/>
            <a:chOff x="0" y="0"/>
            <a:chExt cx="5760" cy="4381"/>
          </a:xfrm>
        </p:grpSpPr>
        <p:pic>
          <p:nvPicPr>
            <p:cNvPr id="2058" name="Picture 40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37" y="2137"/>
              <a:ext cx="4320" cy="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41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7" y="2137"/>
              <a:ext cx="4320" cy="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42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320"/>
              <a:ext cx="576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43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/>
          <p:nvPr/>
        </p:nvSpPr>
        <p:spPr>
          <a:xfrm>
            <a:off x="1666659" y="1789853"/>
            <a:ext cx="4800600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dirty="0">
                <a:solidFill>
                  <a:srgbClr val="FF0000"/>
                </a:solidFill>
              </a:rPr>
              <a:t> §2. </a:t>
            </a:r>
            <a:r>
              <a:rPr lang="en-US" sz="6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TỨ GIÁC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0191" y="374952"/>
            <a:ext cx="8619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V. TAM GIÁC. TỨ GIÁC</a:t>
            </a:r>
          </a:p>
        </p:txBody>
      </p:sp>
      <p:sp>
        <p:nvSpPr>
          <p:cNvPr id="13" name="Freeform 17"/>
          <p:cNvSpPr>
            <a:spLocks/>
          </p:cNvSpPr>
          <p:nvPr/>
        </p:nvSpPr>
        <p:spPr bwMode="auto">
          <a:xfrm>
            <a:off x="6440486" y="1749504"/>
            <a:ext cx="2514601" cy="2032000"/>
          </a:xfrm>
          <a:custGeom>
            <a:avLst/>
            <a:gdLst>
              <a:gd name="T0" fmla="*/ 0 w 1584"/>
              <a:gd name="T1" fmla="*/ 2147483647 h 1536"/>
              <a:gd name="T2" fmla="*/ 2147483647 w 1584"/>
              <a:gd name="T3" fmla="*/ 0 h 1536"/>
              <a:gd name="T4" fmla="*/ 2147483647 w 1584"/>
              <a:gd name="T5" fmla="*/ 2147483647 h 1536"/>
              <a:gd name="T6" fmla="*/ 2147483647 w 1584"/>
              <a:gd name="T7" fmla="*/ 2147483647 h 1536"/>
              <a:gd name="T8" fmla="*/ 0 w 1584"/>
              <a:gd name="T9" fmla="*/ 2147483647 h 1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4" h="1536">
                <a:moveTo>
                  <a:pt x="0" y="816"/>
                </a:moveTo>
                <a:lnTo>
                  <a:pt x="480" y="0"/>
                </a:lnTo>
                <a:lnTo>
                  <a:pt x="1584" y="672"/>
                </a:lnTo>
                <a:lnTo>
                  <a:pt x="432" y="1536"/>
                </a:lnTo>
                <a:lnTo>
                  <a:pt x="0" y="81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FDCD56-2BEF-AAB6-5723-0D47DC2245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947302">
            <a:off x="690537" y="2967631"/>
            <a:ext cx="1812977" cy="246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8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EA757EDA-9699-8517-DEFB-C95C8BB5AB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8735F2CA-9B73-75EB-96AE-25D135D095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D0FA5594-3DFC-4F9B-91BB-DD4C79797A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950BA9D2-24F1-4036-2A41-E21A1A677B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54A0B6F4-8212-EC97-55F8-2F79F5F3E0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12E691-5EC7-39B7-674B-5B9268E925A1}"/>
              </a:ext>
            </a:extLst>
          </p:cNvPr>
          <p:cNvSpPr txBox="1"/>
          <p:nvPr/>
        </p:nvSpPr>
        <p:spPr>
          <a:xfrm>
            <a:off x="320676" y="741290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19901-220C-1FAA-7290-5E16F95EED07}"/>
              </a:ext>
            </a:extLst>
          </p:cNvPr>
          <p:cNvSpPr txBox="1"/>
          <p:nvPr/>
        </p:nvSpPr>
        <p:spPr>
          <a:xfrm>
            <a:off x="1676400" y="91070"/>
            <a:ext cx="524604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DE1CA4-D61D-6520-88DA-CF8D11850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19" y="1264510"/>
            <a:ext cx="8544313" cy="248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9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5BF1E977-C726-B5E8-F556-83D25D965C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FBA17516-6D70-A42F-77EF-65E76AC425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285461C8-98A9-B6A1-B2C8-FDF0FBEDD8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40E586FC-7C65-D3C1-4F36-DAA7CF8F72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732771CB-3924-9261-75FE-EA73681C1B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F165CD-D119-744D-51DF-5DC97DC6BAC4}"/>
              </a:ext>
            </a:extLst>
          </p:cNvPr>
          <p:cNvSpPr txBox="1"/>
          <p:nvPr/>
        </p:nvSpPr>
        <p:spPr>
          <a:xfrm>
            <a:off x="320676" y="741290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EEED6F-E563-DB75-E517-C7CD7599653B}"/>
              </a:ext>
            </a:extLst>
          </p:cNvPr>
          <p:cNvSpPr txBox="1"/>
          <p:nvPr/>
        </p:nvSpPr>
        <p:spPr>
          <a:xfrm>
            <a:off x="1676400" y="91070"/>
            <a:ext cx="524604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20677B-0633-06B0-7C90-9AD9217CB22A}"/>
              </a:ext>
            </a:extLst>
          </p:cNvPr>
          <p:cNvSpPr txBox="1"/>
          <p:nvPr/>
        </p:nvSpPr>
        <p:spPr>
          <a:xfrm>
            <a:off x="245219" y="1302610"/>
            <a:ext cx="8593981" cy="853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cắt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dọc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nổi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tàu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thủy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tả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vẽ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Bài 3 trang 100 Toán 8 Tập 1 Cánh diều | Giải Toán 8">
            <a:extLst>
              <a:ext uri="{FF2B5EF4-FFF2-40B4-BE49-F238E27FC236}">
                <a16:creationId xmlns:a16="http://schemas.microsoft.com/office/drawing/2014/main" id="{DDB4120C-3E71-725C-997F-B88BBD765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6" y="2129373"/>
            <a:ext cx="7637896" cy="2201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84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7320974D-6CDB-D2B9-BED3-BAFDBE9E03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2C7F8872-328A-1A90-5B10-50C2C6C329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E3CB187F-9128-7D91-E72D-51389E8D57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51DD566B-505A-6C43-9BEC-9ECBB3791C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CA296538-258C-FD00-B521-2C86BC3929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E6A006-B208-CC6C-E866-8AAA2C88EF75}"/>
              </a:ext>
            </a:extLst>
          </p:cNvPr>
          <p:cNvSpPr txBox="1"/>
          <p:nvPr/>
        </p:nvSpPr>
        <p:spPr>
          <a:xfrm>
            <a:off x="330817" y="551742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CE9C23-F3CE-89CB-E04E-828DC77648FA}"/>
              </a:ext>
            </a:extLst>
          </p:cNvPr>
          <p:cNvSpPr txBox="1"/>
          <p:nvPr/>
        </p:nvSpPr>
        <p:spPr>
          <a:xfrm>
            <a:off x="1676400" y="91070"/>
            <a:ext cx="524604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0B641D-3D3B-D1C3-1B5E-DAFAAEAC0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78" y="1143838"/>
            <a:ext cx="7682622" cy="446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8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3400" y="1638300"/>
            <a:ext cx="8267700" cy="176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pt-BR" dirty="0"/>
              <a:t> Ghi nhớ kiến thức trong bài. </a:t>
            </a:r>
            <a:endParaRPr lang="en-US" dirty="0"/>
          </a:p>
          <a:p>
            <a:pPr lvl="0"/>
            <a:r>
              <a:rPr lang="pt-BR" dirty="0"/>
              <a:t> Hoàn thành các bài tập trong SBT</a:t>
            </a:r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: "</a:t>
            </a:r>
            <a:r>
              <a:rPr lang="en-US" dirty="0" err="1"/>
              <a:t>Bài</a:t>
            </a:r>
            <a:r>
              <a:rPr lang="en-US" dirty="0"/>
              <a:t> 3. </a:t>
            </a:r>
            <a:r>
              <a:rPr lang="en-US" dirty="0" err="1"/>
              <a:t>Hình</a:t>
            </a:r>
            <a:r>
              <a:rPr lang="en-US" dirty="0"/>
              <a:t> thang </a:t>
            </a:r>
            <a:r>
              <a:rPr lang="en-US" dirty="0" err="1"/>
              <a:t>cân</a:t>
            </a:r>
            <a:r>
              <a:rPr lang="en-US" dirty="0"/>
              <a:t>".</a:t>
            </a:r>
          </a:p>
        </p:txBody>
      </p:sp>
      <p:sp>
        <p:nvSpPr>
          <p:cNvPr id="46083" name="WordArt 3"/>
          <p:cNvSpPr>
            <a:spLocks noChangeArrowheads="1" noChangeShapeType="1" noTextEdit="1"/>
          </p:cNvSpPr>
          <p:nvPr/>
        </p:nvSpPr>
        <p:spPr bwMode="auto">
          <a:xfrm>
            <a:off x="2209271" y="550334"/>
            <a:ext cx="4915958" cy="76596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000" kern="10" spc="600" dirty="0"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HƯỚNG DẪN </a:t>
            </a:r>
            <a:r>
              <a:rPr lang="en-US" sz="3000" kern="10" spc="600" dirty="0"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VỀ NHÀ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0744CB89-88C5-E9ED-53FC-2495D02795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62CC9FA5-E348-4BE5-E384-1B498E5A50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F218DC6C-B17F-2CE8-3417-31DC3234F4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C5589C7D-269D-F540-47D5-08B8976A3E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33507E-2B8A-059A-B2C9-2FD6F582BA25}"/>
              </a:ext>
            </a:extLst>
          </p:cNvPr>
          <p:cNvSpPr txBox="1"/>
          <p:nvPr/>
        </p:nvSpPr>
        <p:spPr>
          <a:xfrm>
            <a:off x="2281240" y="114300"/>
            <a:ext cx="427196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 ĐẦU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CE4DE8-9301-1A36-4E79-43902C0CCB7A}"/>
              </a:ext>
            </a:extLst>
          </p:cNvPr>
          <p:cNvSpPr txBox="1"/>
          <p:nvPr/>
        </p:nvSpPr>
        <p:spPr>
          <a:xfrm>
            <a:off x="473076" y="912229"/>
            <a:ext cx="8518524" cy="1448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ảnh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thửa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ruộng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nhìn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hay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ảnh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cánh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diều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12)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gợi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lên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9AE4BB1-3547-58CE-B16B-9D2CA619B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400" y="1996768"/>
            <a:ext cx="4953000" cy="2800350"/>
          </a:xfrm>
          <a:prstGeom prst="rect">
            <a:avLst/>
          </a:prstGeom>
        </p:spPr>
      </p:pic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F029F522-D67F-E6ED-4DA9-A938EDD3974D}"/>
              </a:ext>
            </a:extLst>
          </p:cNvPr>
          <p:cNvSpPr/>
          <p:nvPr/>
        </p:nvSpPr>
        <p:spPr>
          <a:xfrm>
            <a:off x="790577" y="1933191"/>
            <a:ext cx="2981326" cy="1848618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gì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41" descr="Káº¿t quáº£ hÃ¬nh áº£nh cho hÃ¬nh áº£nh dáº¥u há»i cháº¥m trong nÃ£o">
            <a:extLst>
              <a:ext uri="{FF2B5EF4-FFF2-40B4-BE49-F238E27FC236}">
                <a16:creationId xmlns:a16="http://schemas.microsoft.com/office/drawing/2014/main" id="{D0CC2D15-7959-5506-A7DE-33F44D9FB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" y="4148946"/>
            <a:ext cx="1855788" cy="154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59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15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AutoShape 17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AutoShape 19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AutoShape 21" descr="Káº¿t quáº£ hÃ¬nh áº£nh cho hÃ¬nh áº£nh thÆ°á»c Äo gÃ³c"/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81240" y="114300"/>
            <a:ext cx="427196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TỨ GIÁC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1A60A9-BF8D-A825-FC73-773B9C00D7DB}"/>
              </a:ext>
            </a:extLst>
          </p:cNvPr>
          <p:cNvSpPr txBox="1"/>
          <p:nvPr/>
        </p:nvSpPr>
        <p:spPr>
          <a:xfrm>
            <a:off x="178572" y="826075"/>
            <a:ext cx="3631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tứ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62159F-83B1-963B-01D2-D43C091CF6C5}"/>
              </a:ext>
            </a:extLst>
          </p:cNvPr>
          <p:cNvSpPr txBox="1"/>
          <p:nvPr/>
        </p:nvSpPr>
        <p:spPr>
          <a:xfrm>
            <a:off x="328916" y="1546150"/>
            <a:ext cx="8281684" cy="2947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Lưu ý: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Hai cạnh kề nhau không cùng thuộc một đường thẳng.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Không có ba đỉnh nào thẳng hàng.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Có thể đọc góc theo đỉnh.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 xét: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 giác có 4 cạnh, hai đường chéo, 4 đỉnh và 4 góc.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20304"/>
      </p:ext>
    </p:extLst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8270CA50-FBDB-B1BF-CE5E-D3967618E9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16EB0953-8F81-B633-DFE5-B08A5165C6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5A51687B-8696-76F5-9B81-5DC5314854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2405F456-D2C7-4720-892E-07351DFC84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416A06D7-DE61-1448-F737-54D64D013A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79265C-F75F-5859-2995-258E7D538E11}"/>
              </a:ext>
            </a:extLst>
          </p:cNvPr>
          <p:cNvSpPr txBox="1"/>
          <p:nvPr/>
        </p:nvSpPr>
        <p:spPr>
          <a:xfrm>
            <a:off x="2281240" y="114300"/>
            <a:ext cx="427196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TỨ GIÁC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5EBC10-B889-C8F2-1049-595B729FF37A}"/>
              </a:ext>
            </a:extLst>
          </p:cNvPr>
          <p:cNvSpPr txBox="1"/>
          <p:nvPr/>
        </p:nvSpPr>
        <p:spPr>
          <a:xfrm>
            <a:off x="230803" y="790643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tứ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lồi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F34C43-A658-0777-FF6E-E2D85C6665B8}"/>
              </a:ext>
            </a:extLst>
          </p:cNvPr>
          <p:cNvSpPr txBox="1"/>
          <p:nvPr/>
        </p:nvSpPr>
        <p:spPr>
          <a:xfrm>
            <a:off x="205345" y="1785731"/>
            <a:ext cx="88233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 sát các hình 14a, 14b và nêu nhận xét về vị trí của mỗi tứ giác so với đường thẳng chứa một cạnh bất kì của tứ giác đó.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5B4EA9-D6D4-45E7-10E2-28BD2E5CA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502" y="2715945"/>
            <a:ext cx="4767070" cy="27323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E8FD6DF-574D-A6C7-58E5-096E57ACEC8F}"/>
              </a:ext>
            </a:extLst>
          </p:cNvPr>
          <p:cNvSpPr txBox="1"/>
          <p:nvPr/>
        </p:nvSpPr>
        <p:spPr>
          <a:xfrm>
            <a:off x="245219" y="4004153"/>
            <a:ext cx="8532197" cy="1746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luôn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nằm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phía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cạnh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bất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kì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MNPQ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nằm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phía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cạnh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NP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hoặc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cạnh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PQ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ECF9C0-9D96-0BBE-234A-3659D765EB8E}"/>
              </a:ext>
            </a:extLst>
          </p:cNvPr>
          <p:cNvSpPr txBox="1"/>
          <p:nvPr/>
        </p:nvSpPr>
        <p:spPr>
          <a:xfrm>
            <a:off x="199167" y="1317049"/>
            <a:ext cx="47079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690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3.61111E-6 -0.2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9" grpId="1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3BBD80EF-CAA1-144F-ABFE-6EBC061D8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BBB6C7F4-CCF3-D83A-E392-D663D55472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D72E496E-8AF6-55E0-1547-901C52F19C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1B945538-C1BA-11B1-7178-CFE0E5008C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554D7CA3-2BCD-89F6-D8EE-D84BA22788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CC5362-7262-162C-FBCA-22C6DCEC46D9}"/>
              </a:ext>
            </a:extLst>
          </p:cNvPr>
          <p:cNvSpPr txBox="1"/>
          <p:nvPr/>
        </p:nvSpPr>
        <p:spPr>
          <a:xfrm>
            <a:off x="2281240" y="114300"/>
            <a:ext cx="427196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TỨ GIÁC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609DF0-5DFC-FBD8-D89A-82C23CB027F2}"/>
              </a:ext>
            </a:extLst>
          </p:cNvPr>
          <p:cNvSpPr txBox="1"/>
          <p:nvPr/>
        </p:nvSpPr>
        <p:spPr>
          <a:xfrm>
            <a:off x="178572" y="826075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tứ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lồi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A09CAE49-73F2-D643-27AD-2DF679A14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19" y="1504427"/>
            <a:ext cx="8517781" cy="95410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/>
              <a:t>    </a:t>
            </a:r>
            <a:r>
              <a:rPr lang="en-US" sz="2800" dirty="0" err="1"/>
              <a:t>Tứ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lồi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tứ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luôn</a:t>
            </a:r>
            <a:r>
              <a:rPr lang="en-US" sz="2800" dirty="0"/>
              <a:t> </a:t>
            </a:r>
            <a:r>
              <a:rPr lang="en-US" sz="2800" dirty="0" err="1"/>
              <a:t>nằm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 </a:t>
            </a:r>
            <a:r>
              <a:rPr lang="en-US" sz="2800" dirty="0" err="1"/>
              <a:t>chứa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cạnh</a:t>
            </a:r>
            <a:r>
              <a:rPr lang="en-US" sz="2800" dirty="0"/>
              <a:t> </a:t>
            </a:r>
            <a:r>
              <a:rPr lang="en-US" sz="2800" dirty="0" err="1"/>
              <a:t>bất</a:t>
            </a:r>
            <a:r>
              <a:rPr lang="en-US" sz="2800" dirty="0"/>
              <a:t> </a:t>
            </a:r>
            <a:r>
              <a:rPr lang="en-US" sz="2800" dirty="0" err="1"/>
              <a:t>kì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tứ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62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9BD1B4A3-0EE7-6673-6DC5-972C9F6BFD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F57CB7AA-25B9-09E9-972F-0A67955786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428B0048-9622-C326-6B0E-6D6397AF1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2532A27C-63B9-1867-C13C-F378938A13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0FDA627C-30A2-182F-CDA0-CCA09311ED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DA3311-B079-267E-98AF-0FB9D8C95801}"/>
              </a:ext>
            </a:extLst>
          </p:cNvPr>
          <p:cNvSpPr txBox="1"/>
          <p:nvPr/>
        </p:nvSpPr>
        <p:spPr>
          <a:xfrm>
            <a:off x="468957" y="125033"/>
            <a:ext cx="850264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TỔNG CÁC GÓC CỦA MỘT TỨ GIÁC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CD3418-325A-BC57-D16A-0B075AC3F48F}"/>
              </a:ext>
            </a:extLst>
          </p:cNvPr>
          <p:cNvSpPr txBox="1"/>
          <p:nvPr/>
        </p:nvSpPr>
        <p:spPr>
          <a:xfrm>
            <a:off x="168276" y="690531"/>
            <a:ext cx="515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EC4F04-2691-1E77-49E6-786828446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076" y="1254083"/>
            <a:ext cx="5439488" cy="423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94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BA1A5DA3-9943-CAE6-862D-5316FA709A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5E9B9357-5FB2-8BA1-BD9F-6E7B0233E6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21B43F46-52C9-D6E5-A589-1D30D98E76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108FE6D2-76C1-2E75-F44C-9705AA301B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26D4A127-8D5E-7BD8-3590-6E4D063CF3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F11078-1A80-77C3-A213-C6C5EC34F231}"/>
              </a:ext>
            </a:extLst>
          </p:cNvPr>
          <p:cNvSpPr txBox="1"/>
          <p:nvPr/>
        </p:nvSpPr>
        <p:spPr>
          <a:xfrm>
            <a:off x="261695" y="1790700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A82CC8B6-BA02-918F-E41E-A384EE79A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37" y="1038874"/>
            <a:ext cx="6850362" cy="5232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 err="1"/>
              <a:t>Tổng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góc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tứ</a:t>
            </a:r>
            <a:r>
              <a:rPr lang="en-US" sz="2800" dirty="0"/>
              <a:t> </a:t>
            </a:r>
            <a:r>
              <a:rPr lang="en-US" sz="2800" dirty="0" err="1"/>
              <a:t>giác</a:t>
            </a:r>
            <a:r>
              <a:rPr lang="en-US" sz="2800" dirty="0"/>
              <a:t> </a:t>
            </a:r>
            <a:r>
              <a:rPr lang="en-US" sz="2800" dirty="0" err="1"/>
              <a:t>bằng</a:t>
            </a:r>
            <a:r>
              <a:rPr lang="en-US" sz="2800" dirty="0"/>
              <a:t> 360</a:t>
            </a:r>
            <a:r>
              <a:rPr lang="en-US" sz="2800" baseline="30000" dirty="0"/>
              <a:t>0</a:t>
            </a:r>
            <a:r>
              <a:rPr lang="en-US" sz="28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80B682-E007-4263-05B1-141AE329ADD6}"/>
              </a:ext>
            </a:extLst>
          </p:cNvPr>
          <p:cNvSpPr txBox="1"/>
          <p:nvPr/>
        </p:nvSpPr>
        <p:spPr>
          <a:xfrm>
            <a:off x="468957" y="125033"/>
            <a:ext cx="850264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TỔNG CÁC GÓC CỦA MỘT TỨ GIÁC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CA5E79C-48AF-2B8C-344E-BB4F06009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63" y="2374163"/>
            <a:ext cx="7317759" cy="216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77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B8A02093-C482-D91A-96AC-86F3112A6E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77541C1B-6ADF-791D-1055-9053D13F25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1A0EF28A-10C4-6422-9E7B-E9A96B5268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8160B62F-3AEE-85B2-0736-CFD5114876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51B7B534-82DE-178D-99BA-50FCA4FB2A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9DBFB7-FF78-1F82-8900-33CF98B6C6C8}"/>
              </a:ext>
            </a:extLst>
          </p:cNvPr>
          <p:cNvSpPr txBox="1"/>
          <p:nvPr/>
        </p:nvSpPr>
        <p:spPr>
          <a:xfrm>
            <a:off x="320676" y="741290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116799-59CF-10FE-AD9F-08F929E9804D}"/>
              </a:ext>
            </a:extLst>
          </p:cNvPr>
          <p:cNvSpPr txBox="1"/>
          <p:nvPr/>
        </p:nvSpPr>
        <p:spPr>
          <a:xfrm>
            <a:off x="1676400" y="91070"/>
            <a:ext cx="524604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11" name="Picture 10" descr="Bài 1 trang 100 Toán 8 Tập 1 Cánh diều | Giải Toán 8">
            <a:extLst>
              <a:ext uri="{FF2B5EF4-FFF2-40B4-BE49-F238E27FC236}">
                <a16:creationId xmlns:a16="http://schemas.microsoft.com/office/drawing/2014/main" id="{AC8E65A5-156D-E97F-BF9B-D853869FB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409700"/>
            <a:ext cx="3341673" cy="273084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BACA88F-7F97-42DB-3794-9BE33C3E04E9}"/>
              </a:ext>
            </a:extLst>
          </p:cNvPr>
          <p:cNvSpPr txBox="1"/>
          <p:nvPr/>
        </p:nvSpPr>
        <p:spPr>
          <a:xfrm>
            <a:off x="163527" y="1522934"/>
            <a:ext cx="5394324" cy="2434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19c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lồi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nằm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phía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lượt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cạnh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đỏ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vẽ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746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A1A598A8-23A7-E8BF-06EE-520A9C583C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5219" y="-152134"/>
            <a:ext cx="291844" cy="24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AutoShape 15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41C1D2C5-EA75-EEC7-1F7E-106B470937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6" y="-152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AutoShape 17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BEA25C20-DDDE-D517-6CDA-0641AC4BC3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6" y="-25134"/>
            <a:ext cx="304800" cy="25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AutoShape 19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0E6B43A9-5EB2-7FD4-4C7E-9D416B454B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3076" y="101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AutoShape 21" descr="Káº¿t quáº£ hÃ¬nh áº£nh cho hÃ¬nh áº£nh thÆ°á»c Äo gÃ³c">
            <a:extLst>
              <a:ext uri="{FF2B5EF4-FFF2-40B4-BE49-F238E27FC236}">
                <a16:creationId xmlns:a16="http://schemas.microsoft.com/office/drawing/2014/main" id="{65108033-B655-9C55-6394-C3395E1025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5476" y="228866"/>
            <a:ext cx="304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DF04B-E017-ABCC-9131-CF55A3916FC2}"/>
              </a:ext>
            </a:extLst>
          </p:cNvPr>
          <p:cNvSpPr txBox="1"/>
          <p:nvPr/>
        </p:nvSpPr>
        <p:spPr>
          <a:xfrm>
            <a:off x="320676" y="741290"/>
            <a:ext cx="515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32ABAD-8F18-8014-B17C-BAFBDBA5835C}"/>
              </a:ext>
            </a:extLst>
          </p:cNvPr>
          <p:cNvSpPr txBox="1"/>
          <p:nvPr/>
        </p:nvSpPr>
        <p:spPr>
          <a:xfrm>
            <a:off x="1676400" y="91070"/>
            <a:ext cx="524604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1B74D94-C37C-F832-29AB-5D4811CB4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14" y="1164813"/>
            <a:ext cx="7620686" cy="432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56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397</Words>
  <PresentationFormat>On-screen Show (16:10)</PresentationFormat>
  <Paragraphs>44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2023-07-09T04:05:49Z</dcterms:modified>
</cp:coreProperties>
</file>