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embeddedFontLst>
    <p:embeddedFont>
      <p:font typeface="Lato Ligh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728">
          <p15:clr>
            <a:srgbClr val="A4A3A4"/>
          </p15:clr>
        </p15:guide>
        <p15:guide id="2" pos="2880">
          <p15:clr>
            <a:srgbClr val="A4A3A4"/>
          </p15:clr>
        </p15:guide>
      </p15:sldGuideLst>
    </p:ext>
    <p:ext uri="http://customooxmlschemas.google.com/">
      <go:slidesCustomData xmlns:go="http://customooxmlschemas.google.com/" r:id="rId18" roundtripDataSignature="AMtx7mhvFeFtqCBXdKPK5v50gnUZc1N+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728"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Light-bold.fntdata"/><Relationship Id="rId14" Type="http://schemas.openxmlformats.org/officeDocument/2006/relationships/font" Target="fonts/LatoLight-regular.fntdata"/><Relationship Id="rId17" Type="http://schemas.openxmlformats.org/officeDocument/2006/relationships/font" Target="fonts/LatoLight-boldItalic.fntdata"/><Relationship Id="rId16" Type="http://schemas.openxmlformats.org/officeDocument/2006/relationships/font" Target="fonts/LatoLight-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9"/>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0"/>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4" name="Google Shape;24;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8"/>
          <p:cNvSpPr/>
          <p:nvPr>
            <p:ph idx="2" type="pic"/>
          </p:nvPr>
        </p:nvSpPr>
        <p:spPr>
          <a:xfrm>
            <a:off x="1792288" y="612775"/>
            <a:ext cx="5486400" cy="4114800"/>
          </a:xfrm>
          <a:prstGeom prst="rect">
            <a:avLst/>
          </a:prstGeom>
          <a:noFill/>
          <a:ln>
            <a:noFill/>
          </a:ln>
        </p:spPr>
      </p:sp>
      <p:sp>
        <p:nvSpPr>
          <p:cNvPr id="64" name="Google Shape;64;p1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10.png"/><Relationship Id="rId5" Type="http://schemas.openxmlformats.org/officeDocument/2006/relationships/image" Target="../media/image13.png"/><Relationship Id="rId6"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2.jpg"/><Relationship Id="rId4" Type="http://schemas.openxmlformats.org/officeDocument/2006/relationships/image" Target="../media/image14.gif"/><Relationship Id="rId5" Type="http://schemas.openxmlformats.org/officeDocument/2006/relationships/image" Target="../media/image11.gif"/><Relationship Id="rId6"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36285" y="331202"/>
            <a:ext cx="9144000" cy="2819400"/>
          </a:xfrm>
          <a:prstGeom prst="rect">
            <a:avLst/>
          </a:prstGeom>
          <a:solidFill>
            <a:srgbClr val="2CC6D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txBox="1"/>
          <p:nvPr/>
        </p:nvSpPr>
        <p:spPr>
          <a:xfrm>
            <a:off x="914400" y="609600"/>
            <a:ext cx="8839200"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4000" u="none" cap="none" strike="noStrike">
                <a:solidFill>
                  <a:srgbClr val="0093DB"/>
                </a:solidFill>
                <a:latin typeface="Times New Roman"/>
                <a:ea typeface="Times New Roman"/>
                <a:cs typeface="Times New Roman"/>
                <a:sym typeface="Times New Roman"/>
              </a:rPr>
              <a:t>Dự  án: TIẾT KIỆM TRONG </a:t>
            </a:r>
            <a:endParaRPr b="0" i="0" sz="4000" u="none" cap="none" strike="noStrike">
              <a:solidFill>
                <a:srgbClr val="0093DB"/>
              </a:solidFill>
              <a:latin typeface="Times New Roman"/>
              <a:ea typeface="Times New Roman"/>
              <a:cs typeface="Times New Roman"/>
              <a:sym typeface="Times New Roman"/>
            </a:endParaRPr>
          </a:p>
          <a:p>
            <a:pPr indent="0" lvl="0" marL="0" marR="0" rtl="0" algn="l">
              <a:spcBef>
                <a:spcPts val="0"/>
              </a:spcBef>
              <a:spcAft>
                <a:spcPts val="0"/>
              </a:spcAft>
              <a:buNone/>
            </a:pPr>
            <a:r>
              <a:rPr b="0" i="0" lang="en-US" sz="4000" u="none" cap="none" strike="noStrike">
                <a:solidFill>
                  <a:srgbClr val="0093DB"/>
                </a:solidFill>
                <a:latin typeface="Times New Roman"/>
                <a:ea typeface="Times New Roman"/>
                <a:cs typeface="Times New Roman"/>
                <a:sym typeface="Times New Roman"/>
              </a:rPr>
              <a:t>SỬ DỤNG ĐIỆN</a:t>
            </a:r>
            <a:endParaRPr/>
          </a:p>
        </p:txBody>
      </p:sp>
      <p:sp>
        <p:nvSpPr>
          <p:cNvPr id="86" name="Google Shape;86;p1"/>
          <p:cNvSpPr/>
          <p:nvPr/>
        </p:nvSpPr>
        <p:spPr>
          <a:xfrm>
            <a:off x="3602038" y="3543300"/>
            <a:ext cx="1579562" cy="1117600"/>
          </a:xfrm>
          <a:custGeom>
            <a:rect b="b" l="l" r="r" t="t"/>
            <a:pathLst>
              <a:path extrusionOk="0" h="1117600" w="1578966">
                <a:moveTo>
                  <a:pt x="1578966" y="0"/>
                </a:moveTo>
                <a:lnTo>
                  <a:pt x="1578966" y="1117600"/>
                </a:lnTo>
                <a:lnTo>
                  <a:pt x="0" y="1117600"/>
                </a:lnTo>
                <a:lnTo>
                  <a:pt x="34306" y="1023870"/>
                </a:lnTo>
                <a:cubicBezTo>
                  <a:pt x="288797" y="422185"/>
                  <a:pt x="884579" y="0"/>
                  <a:pt x="1578966" y="0"/>
                </a:cubicBezTo>
                <a:close/>
              </a:path>
            </a:pathLst>
          </a:custGeom>
          <a:solidFill>
            <a:srgbClr val="1F6C9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7" name="Google Shape;87;p1"/>
          <p:cNvSpPr/>
          <p:nvPr/>
        </p:nvSpPr>
        <p:spPr>
          <a:xfrm>
            <a:off x="5181600" y="3543300"/>
            <a:ext cx="1579563" cy="1117600"/>
          </a:xfrm>
          <a:custGeom>
            <a:rect b="b" l="l" r="r" t="t"/>
            <a:pathLst>
              <a:path extrusionOk="0" h="1117600" w="1578966">
                <a:moveTo>
                  <a:pt x="0" y="0"/>
                </a:moveTo>
                <a:cubicBezTo>
                  <a:pt x="694388" y="0"/>
                  <a:pt x="1290169" y="422185"/>
                  <a:pt x="1544660" y="1023870"/>
                </a:cubicBezTo>
                <a:lnTo>
                  <a:pt x="1578966" y="1117600"/>
                </a:lnTo>
                <a:lnTo>
                  <a:pt x="0" y="1117600"/>
                </a:lnTo>
                <a:close/>
              </a:path>
            </a:pathLst>
          </a:custGeom>
          <a:solidFill>
            <a:srgbClr val="FAB32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8" name="Google Shape;88;p1"/>
          <p:cNvSpPr/>
          <p:nvPr/>
        </p:nvSpPr>
        <p:spPr>
          <a:xfrm>
            <a:off x="3505200" y="4660900"/>
            <a:ext cx="1676400" cy="1117600"/>
          </a:xfrm>
          <a:custGeom>
            <a:rect b="b" l="l" r="r" t="t"/>
            <a:pathLst>
              <a:path extrusionOk="0" h="1117600" w="1676400">
                <a:moveTo>
                  <a:pt x="97434" y="0"/>
                </a:moveTo>
                <a:lnTo>
                  <a:pt x="1676400" y="0"/>
                </a:lnTo>
                <a:lnTo>
                  <a:pt x="1676400" y="1117600"/>
                </a:lnTo>
                <a:lnTo>
                  <a:pt x="97434" y="1117600"/>
                </a:lnTo>
                <a:lnTo>
                  <a:pt x="75368" y="1057310"/>
                </a:lnTo>
                <a:cubicBezTo>
                  <a:pt x="26387" y="899831"/>
                  <a:pt x="0" y="732397"/>
                  <a:pt x="0" y="558800"/>
                </a:cubicBezTo>
                <a:cubicBezTo>
                  <a:pt x="0" y="385203"/>
                  <a:pt x="26387" y="217769"/>
                  <a:pt x="75368" y="60290"/>
                </a:cubicBezTo>
                <a:close/>
              </a:path>
            </a:pathLst>
          </a:custGeom>
          <a:solidFill>
            <a:srgbClr val="FF912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9" name="Google Shape;89;p1"/>
          <p:cNvSpPr/>
          <p:nvPr/>
        </p:nvSpPr>
        <p:spPr>
          <a:xfrm>
            <a:off x="5181600" y="4660900"/>
            <a:ext cx="1676400" cy="1117600"/>
          </a:xfrm>
          <a:custGeom>
            <a:rect b="b" l="l" r="r" t="t"/>
            <a:pathLst>
              <a:path extrusionOk="0" h="1117600" w="1676400">
                <a:moveTo>
                  <a:pt x="0" y="0"/>
                </a:moveTo>
                <a:lnTo>
                  <a:pt x="1578966" y="0"/>
                </a:lnTo>
                <a:lnTo>
                  <a:pt x="1601033" y="60290"/>
                </a:lnTo>
                <a:cubicBezTo>
                  <a:pt x="1650014" y="217769"/>
                  <a:pt x="1676400" y="385203"/>
                  <a:pt x="1676400" y="558800"/>
                </a:cubicBezTo>
                <a:cubicBezTo>
                  <a:pt x="1676400" y="732397"/>
                  <a:pt x="1650014" y="899831"/>
                  <a:pt x="1601033" y="1057310"/>
                </a:cubicBezTo>
                <a:lnTo>
                  <a:pt x="1578966" y="1117600"/>
                </a:lnTo>
                <a:lnTo>
                  <a:pt x="0" y="1117600"/>
                </a:lnTo>
                <a:close/>
              </a:path>
            </a:pathLst>
          </a:custGeom>
          <a:solidFill>
            <a:srgbClr val="2CC6D2"/>
          </a:solidFill>
          <a:ln cap="flat" cmpd="sng" w="25400">
            <a:solidFill>
              <a:srgbClr val="2CC6D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1"/>
          <p:cNvSpPr/>
          <p:nvPr/>
        </p:nvSpPr>
        <p:spPr>
          <a:xfrm>
            <a:off x="3602038" y="5778500"/>
            <a:ext cx="1579562" cy="1117600"/>
          </a:xfrm>
          <a:custGeom>
            <a:rect b="b" l="l" r="r" t="t"/>
            <a:pathLst>
              <a:path extrusionOk="0" h="1117600" w="1578966">
                <a:moveTo>
                  <a:pt x="0" y="0"/>
                </a:moveTo>
                <a:lnTo>
                  <a:pt x="1578966" y="0"/>
                </a:lnTo>
                <a:lnTo>
                  <a:pt x="1578966" y="1117600"/>
                </a:lnTo>
                <a:cubicBezTo>
                  <a:pt x="884579" y="1117600"/>
                  <a:pt x="288797" y="695416"/>
                  <a:pt x="34306" y="93731"/>
                </a:cubicBezTo>
                <a:close/>
              </a:path>
            </a:pathLst>
          </a:custGeom>
          <a:solidFill>
            <a:srgbClr val="931F4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1"/>
          <p:cNvSpPr/>
          <p:nvPr/>
        </p:nvSpPr>
        <p:spPr>
          <a:xfrm>
            <a:off x="5181600" y="5778500"/>
            <a:ext cx="1579563" cy="1117600"/>
          </a:xfrm>
          <a:custGeom>
            <a:rect b="b" l="l" r="r" t="t"/>
            <a:pathLst>
              <a:path extrusionOk="0" h="1117600" w="1578966">
                <a:moveTo>
                  <a:pt x="0" y="0"/>
                </a:moveTo>
                <a:lnTo>
                  <a:pt x="1578966" y="0"/>
                </a:lnTo>
                <a:lnTo>
                  <a:pt x="1544660" y="93731"/>
                </a:lnTo>
                <a:cubicBezTo>
                  <a:pt x="1290169" y="695416"/>
                  <a:pt x="694388" y="1117600"/>
                  <a:pt x="0" y="1117600"/>
                </a:cubicBezTo>
                <a:close/>
              </a:path>
            </a:pathLst>
          </a:custGeom>
          <a:solidFill>
            <a:srgbClr val="09538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2" name="Google Shape;92;p1"/>
          <p:cNvPicPr preferRelativeResize="0"/>
          <p:nvPr/>
        </p:nvPicPr>
        <p:blipFill rotWithShape="1">
          <a:blip r:embed="rId3">
            <a:alphaModFix/>
          </a:blip>
          <a:srcRect b="0" l="0" r="0" t="0"/>
          <a:stretch/>
        </p:blipFill>
        <p:spPr>
          <a:xfrm>
            <a:off x="6248400" y="1482774"/>
            <a:ext cx="2714625" cy="1685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750"/>
                                        <p:tgtEl>
                                          <p:spTgt spid="85"/>
                                        </p:tgtEl>
                                      </p:cBhvr>
                                    </p:animEffect>
                                  </p:childTnLst>
                                </p:cTn>
                              </p:par>
                              <p:par>
                                <p:cTn fill="hold" nodeType="withEffect" presetClass="entr" presetID="23" presetSubtype="16">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750"/>
                                        <p:tgtEl>
                                          <p:spTgt spid="87"/>
                                        </p:tgtEl>
                                        <p:attrNameLst>
                                          <p:attrName>ppt_w</p:attrName>
                                        </p:attrNameLst>
                                      </p:cBhvr>
                                      <p:tavLst>
                                        <p:tav fmla="" tm="0">
                                          <p:val>
                                            <p:strVal val="0"/>
                                          </p:val>
                                        </p:tav>
                                        <p:tav fmla="" tm="100000">
                                          <p:val>
                                            <p:strVal val="#ppt_w"/>
                                          </p:val>
                                        </p:tav>
                                      </p:tavLst>
                                    </p:anim>
                                    <p:anim calcmode="lin" valueType="num">
                                      <p:cBhvr additive="base">
                                        <p:cTn dur="750"/>
                                        <p:tgtEl>
                                          <p:spTgt spid="8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9"/>
                                        </p:tgtEl>
                                        <p:attrNameLst>
                                          <p:attrName>style.visibility</p:attrName>
                                        </p:attrNameLst>
                                      </p:cBhvr>
                                      <p:to>
                                        <p:strVal val="visible"/>
                                      </p:to>
                                    </p:set>
                                    <p:anim calcmode="lin" valueType="num">
                                      <p:cBhvr additive="base">
                                        <p:cTn dur="750"/>
                                        <p:tgtEl>
                                          <p:spTgt spid="89"/>
                                        </p:tgtEl>
                                        <p:attrNameLst>
                                          <p:attrName>ppt_w</p:attrName>
                                        </p:attrNameLst>
                                      </p:cBhvr>
                                      <p:tavLst>
                                        <p:tav fmla="" tm="0">
                                          <p:val>
                                            <p:strVal val="0"/>
                                          </p:val>
                                        </p:tav>
                                        <p:tav fmla="" tm="100000">
                                          <p:val>
                                            <p:strVal val="#ppt_w"/>
                                          </p:val>
                                        </p:tav>
                                      </p:tavLst>
                                    </p:anim>
                                    <p:anim calcmode="lin" valueType="num">
                                      <p:cBhvr additive="base">
                                        <p:cTn dur="750"/>
                                        <p:tgtEl>
                                          <p:spTgt spid="8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91"/>
                                        </p:tgtEl>
                                        <p:attrNameLst>
                                          <p:attrName>style.visibility</p:attrName>
                                        </p:attrNameLst>
                                      </p:cBhvr>
                                      <p:to>
                                        <p:strVal val="visible"/>
                                      </p:to>
                                    </p:set>
                                    <p:anim calcmode="lin" valueType="num">
                                      <p:cBhvr additive="base">
                                        <p:cTn dur="750"/>
                                        <p:tgtEl>
                                          <p:spTgt spid="91"/>
                                        </p:tgtEl>
                                        <p:attrNameLst>
                                          <p:attrName>ppt_w</p:attrName>
                                        </p:attrNameLst>
                                      </p:cBhvr>
                                      <p:tavLst>
                                        <p:tav fmla="" tm="0">
                                          <p:val>
                                            <p:strVal val="0"/>
                                          </p:val>
                                        </p:tav>
                                        <p:tav fmla="" tm="100000">
                                          <p:val>
                                            <p:strVal val="#ppt_w"/>
                                          </p:val>
                                        </p:tav>
                                      </p:tavLst>
                                    </p:anim>
                                    <p:anim calcmode="lin" valueType="num">
                                      <p:cBhvr additive="base">
                                        <p:cTn dur="750"/>
                                        <p:tgtEl>
                                          <p:spTgt spid="9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90"/>
                                        </p:tgtEl>
                                        <p:attrNameLst>
                                          <p:attrName>style.visibility</p:attrName>
                                        </p:attrNameLst>
                                      </p:cBhvr>
                                      <p:to>
                                        <p:strVal val="visible"/>
                                      </p:to>
                                    </p:set>
                                    <p:anim calcmode="lin" valueType="num">
                                      <p:cBhvr additive="base">
                                        <p:cTn dur="750"/>
                                        <p:tgtEl>
                                          <p:spTgt spid="90"/>
                                        </p:tgtEl>
                                        <p:attrNameLst>
                                          <p:attrName>ppt_w</p:attrName>
                                        </p:attrNameLst>
                                      </p:cBhvr>
                                      <p:tavLst>
                                        <p:tav fmla="" tm="0">
                                          <p:val>
                                            <p:strVal val="0"/>
                                          </p:val>
                                        </p:tav>
                                        <p:tav fmla="" tm="100000">
                                          <p:val>
                                            <p:strVal val="#ppt_w"/>
                                          </p:val>
                                        </p:tav>
                                      </p:tavLst>
                                    </p:anim>
                                    <p:anim calcmode="lin" valueType="num">
                                      <p:cBhvr additive="base">
                                        <p:cTn dur="750"/>
                                        <p:tgtEl>
                                          <p:spTgt spid="9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8"/>
                                        </p:tgtEl>
                                        <p:attrNameLst>
                                          <p:attrName>style.visibility</p:attrName>
                                        </p:attrNameLst>
                                      </p:cBhvr>
                                      <p:to>
                                        <p:strVal val="visible"/>
                                      </p:to>
                                    </p:set>
                                    <p:anim calcmode="lin" valueType="num">
                                      <p:cBhvr additive="base">
                                        <p:cTn dur="750"/>
                                        <p:tgtEl>
                                          <p:spTgt spid="88"/>
                                        </p:tgtEl>
                                        <p:attrNameLst>
                                          <p:attrName>ppt_w</p:attrName>
                                        </p:attrNameLst>
                                      </p:cBhvr>
                                      <p:tavLst>
                                        <p:tav fmla="" tm="0">
                                          <p:val>
                                            <p:strVal val="0"/>
                                          </p:val>
                                        </p:tav>
                                        <p:tav fmla="" tm="100000">
                                          <p:val>
                                            <p:strVal val="#ppt_w"/>
                                          </p:val>
                                        </p:tav>
                                      </p:tavLst>
                                    </p:anim>
                                    <p:anim calcmode="lin" valueType="num">
                                      <p:cBhvr additive="base">
                                        <p:cTn dur="750"/>
                                        <p:tgtEl>
                                          <p:spTgt spid="8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6"/>
                                        </p:tgtEl>
                                        <p:attrNameLst>
                                          <p:attrName>style.visibility</p:attrName>
                                        </p:attrNameLst>
                                      </p:cBhvr>
                                      <p:to>
                                        <p:strVal val="visible"/>
                                      </p:to>
                                    </p:set>
                                    <p:anim calcmode="lin" valueType="num">
                                      <p:cBhvr additive="base">
                                        <p:cTn dur="750"/>
                                        <p:tgtEl>
                                          <p:spTgt spid="86"/>
                                        </p:tgtEl>
                                        <p:attrNameLst>
                                          <p:attrName>ppt_w</p:attrName>
                                        </p:attrNameLst>
                                      </p:cBhvr>
                                      <p:tavLst>
                                        <p:tav fmla="" tm="0">
                                          <p:val>
                                            <p:strVal val="0"/>
                                          </p:val>
                                        </p:tav>
                                        <p:tav fmla="" tm="100000">
                                          <p:val>
                                            <p:strVal val="#ppt_w"/>
                                          </p:val>
                                        </p:tav>
                                      </p:tavLst>
                                    </p:anim>
                                    <p:anim calcmode="lin" valueType="num">
                                      <p:cBhvr additive="base">
                                        <p:cTn dur="750"/>
                                        <p:tgtEl>
                                          <p:spTgt spid="86"/>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p:nvPr/>
        </p:nvSpPr>
        <p:spPr>
          <a:xfrm>
            <a:off x="198438" y="152400"/>
            <a:ext cx="8716962" cy="6477000"/>
          </a:xfrm>
          <a:prstGeom prst="rect">
            <a:avLst/>
          </a:prstGeom>
          <a:noFill/>
          <a:ln cap="flat" cmpd="sng" w="9525">
            <a:solidFill>
              <a:srgbClr val="00FFCC"/>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3200" u="none" cap="none" strike="noStrike">
              <a:solidFill>
                <a:schemeClr val="dk1"/>
              </a:solidFill>
              <a:latin typeface="Times New Roman"/>
              <a:ea typeface="Times New Roman"/>
              <a:cs typeface="Times New Roman"/>
              <a:sym typeface="Times New Roman"/>
            </a:endParaRPr>
          </a:p>
        </p:txBody>
      </p:sp>
      <p:sp>
        <p:nvSpPr>
          <p:cNvPr id="98" name="Google Shape;98;p2"/>
          <p:cNvSpPr/>
          <p:nvPr/>
        </p:nvSpPr>
        <p:spPr>
          <a:xfrm rot="5400000">
            <a:off x="-1627981" y="3258344"/>
            <a:ext cx="3597275" cy="341313"/>
          </a:xfrm>
          <a:prstGeom prst="round2SameRect">
            <a:avLst>
              <a:gd fmla="val 50000" name="adj1"/>
              <a:gd fmla="val 0" name="adj2"/>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ato Light"/>
              <a:ea typeface="Lato Light"/>
              <a:cs typeface="Lato Light"/>
              <a:sym typeface="Lato Light"/>
            </a:endParaRPr>
          </a:p>
        </p:txBody>
      </p:sp>
      <p:sp>
        <p:nvSpPr>
          <p:cNvPr id="99" name="Google Shape;99;p2"/>
          <p:cNvSpPr/>
          <p:nvPr/>
        </p:nvSpPr>
        <p:spPr>
          <a:xfrm>
            <a:off x="341326" y="1109675"/>
            <a:ext cx="8498400" cy="4922700"/>
          </a:xfrm>
          <a:prstGeom prst="rect">
            <a:avLst/>
          </a:prstGeom>
          <a:solidFill>
            <a:srgbClr val="00B0F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2"/>
          <p:cNvSpPr/>
          <p:nvPr/>
        </p:nvSpPr>
        <p:spPr>
          <a:xfrm>
            <a:off x="708515" y="1471642"/>
            <a:ext cx="8131175" cy="40318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chemeClr val="lt1"/>
                </a:solidFill>
                <a:latin typeface="Calibri"/>
                <a:ea typeface="Calibri"/>
                <a:cs typeface="Calibri"/>
                <a:sym typeface="Calibri"/>
              </a:rPr>
              <a:t>Với sự phát triển của khoa học công nghệ, các đồ dùng điện trong gia đình ngày càng có nhiều mẫu mã đẹp và tiêu thụ điện ít hơn. Em cũng nhóm bạn hãy tìm hiểu và đề xuất các đồ dùng điện thế hệ mới có chức năng tương tự như đồ dùng điện mà gia đình em đang sử dụng những tiêu thụ điện ít hơn</a:t>
            </a:r>
            <a:endParaRPr sz="3200">
              <a:solidFill>
                <a:schemeClr val="lt1"/>
              </a:solidFill>
              <a:latin typeface="Calibri"/>
              <a:ea typeface="Calibri"/>
              <a:cs typeface="Calibri"/>
              <a:sym typeface="Calibri"/>
            </a:endParaRPr>
          </a:p>
        </p:txBody>
      </p:sp>
      <p:pic>
        <p:nvPicPr>
          <p:cNvPr id="101" name="Google Shape;101;p2"/>
          <p:cNvPicPr preferRelativeResize="0"/>
          <p:nvPr/>
        </p:nvPicPr>
        <p:blipFill rotWithShape="1">
          <a:blip r:embed="rId3">
            <a:alphaModFix/>
          </a:blip>
          <a:srcRect b="0" l="0" r="0" t="0"/>
          <a:stretch/>
        </p:blipFill>
        <p:spPr>
          <a:xfrm>
            <a:off x="83127" y="1"/>
            <a:ext cx="457200" cy="457200"/>
          </a:xfrm>
          <a:prstGeom prst="rect">
            <a:avLst/>
          </a:prstGeom>
          <a:noFill/>
          <a:ln>
            <a:noFill/>
          </a:ln>
        </p:spPr>
      </p:pic>
      <p:pic>
        <p:nvPicPr>
          <p:cNvPr id="102" name="Google Shape;102;p2"/>
          <p:cNvPicPr preferRelativeResize="0"/>
          <p:nvPr/>
        </p:nvPicPr>
        <p:blipFill rotWithShape="1">
          <a:blip r:embed="rId3">
            <a:alphaModFix/>
          </a:blip>
          <a:srcRect b="0" l="0" r="0" t="0"/>
          <a:stretch/>
        </p:blipFill>
        <p:spPr>
          <a:xfrm>
            <a:off x="8611090" y="20783"/>
            <a:ext cx="457200" cy="457200"/>
          </a:xfrm>
          <a:prstGeom prst="rect">
            <a:avLst/>
          </a:prstGeom>
          <a:noFill/>
          <a:ln>
            <a:noFill/>
          </a:ln>
        </p:spPr>
      </p:pic>
      <p:pic>
        <p:nvPicPr>
          <p:cNvPr id="103" name="Google Shape;103;p2"/>
          <p:cNvPicPr preferRelativeResize="0"/>
          <p:nvPr/>
        </p:nvPicPr>
        <p:blipFill rotWithShape="1">
          <a:blip r:embed="rId3">
            <a:alphaModFix/>
          </a:blip>
          <a:srcRect b="0" l="0" r="0" t="0"/>
          <a:stretch/>
        </p:blipFill>
        <p:spPr>
          <a:xfrm>
            <a:off x="8687290" y="6303817"/>
            <a:ext cx="457200" cy="457200"/>
          </a:xfrm>
          <a:prstGeom prst="rect">
            <a:avLst/>
          </a:prstGeom>
          <a:noFill/>
          <a:ln>
            <a:noFill/>
          </a:ln>
        </p:spPr>
      </p:pic>
      <p:pic>
        <p:nvPicPr>
          <p:cNvPr id="104" name="Google Shape;104;p2"/>
          <p:cNvPicPr preferRelativeResize="0"/>
          <p:nvPr/>
        </p:nvPicPr>
        <p:blipFill rotWithShape="1">
          <a:blip r:embed="rId3">
            <a:alphaModFix/>
          </a:blip>
          <a:srcRect b="0" l="0" r="0" t="0"/>
          <a:stretch/>
        </p:blipFill>
        <p:spPr>
          <a:xfrm>
            <a:off x="-87817" y="6449291"/>
            <a:ext cx="457200" cy="457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p:nvPr/>
        </p:nvSpPr>
        <p:spPr>
          <a:xfrm>
            <a:off x="0" y="-323850"/>
            <a:ext cx="184150" cy="6477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Arial"/>
              <a:ea typeface="Arial"/>
              <a:cs typeface="Arial"/>
              <a:sym typeface="Arial"/>
            </a:endParaRPr>
          </a:p>
        </p:txBody>
      </p:sp>
      <p:sp>
        <p:nvSpPr>
          <p:cNvPr id="110" name="Google Shape;110;p3"/>
          <p:cNvSpPr/>
          <p:nvPr/>
        </p:nvSpPr>
        <p:spPr>
          <a:xfrm>
            <a:off x="-457200" y="485342"/>
            <a:ext cx="63246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accent2"/>
                </a:solidFill>
                <a:latin typeface="Times New Roman"/>
                <a:ea typeface="Times New Roman"/>
                <a:cs typeface="Times New Roman"/>
                <a:sym typeface="Times New Roman"/>
              </a:rPr>
              <a:t>           </a:t>
            </a:r>
            <a:r>
              <a:rPr lang="en-US" sz="2400">
                <a:solidFill>
                  <a:srgbClr val="FF912B"/>
                </a:solidFill>
                <a:latin typeface="Times New Roman"/>
                <a:ea typeface="Times New Roman"/>
                <a:cs typeface="Times New Roman"/>
                <a:sym typeface="Times New Roman"/>
              </a:rPr>
              <a:t>1</a:t>
            </a:r>
            <a:r>
              <a:rPr lang="en-US" sz="2400">
                <a:solidFill>
                  <a:schemeClr val="accent2"/>
                </a:solidFill>
                <a:latin typeface="Times New Roman"/>
                <a:ea typeface="Times New Roman"/>
                <a:cs typeface="Times New Roman"/>
                <a:sym typeface="Times New Roman"/>
              </a:rPr>
              <a:t>. </a:t>
            </a:r>
            <a:r>
              <a:rPr b="1" lang="en-US" sz="3200">
                <a:solidFill>
                  <a:srgbClr val="FF912B"/>
                </a:solidFill>
                <a:latin typeface="Arial"/>
                <a:ea typeface="Arial"/>
                <a:cs typeface="Arial"/>
                <a:sym typeface="Arial"/>
              </a:rPr>
              <a:t>MỤC TIÊU</a:t>
            </a:r>
            <a:endParaRPr b="1" sz="3200">
              <a:solidFill>
                <a:srgbClr val="FF912B"/>
              </a:solidFill>
              <a:latin typeface="Arial"/>
              <a:ea typeface="Arial"/>
              <a:cs typeface="Arial"/>
              <a:sym typeface="Arial"/>
            </a:endParaRPr>
          </a:p>
        </p:txBody>
      </p:sp>
      <p:sp>
        <p:nvSpPr>
          <p:cNvPr id="111" name="Google Shape;111;p3"/>
          <p:cNvSpPr txBox="1"/>
          <p:nvPr/>
        </p:nvSpPr>
        <p:spPr>
          <a:xfrm>
            <a:off x="381000" y="1108363"/>
            <a:ext cx="8153400" cy="22467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Đề xuất được các đồ dùng điện thế hệ mới có công chức năng nhưng tiêu thụ điện ít hơn để thay thế cho đồ dùng điện mà gia đình em đang sử dụng,</a:t>
            </a:r>
            <a:endParaRPr/>
          </a:p>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Nâng cao ý thức sử dụng điện hợp lí, tiết kiệm và bảo vệ môi trường</a:t>
            </a:r>
            <a:endParaRPr sz="2800">
              <a:solidFill>
                <a:srgbClr val="0000FF"/>
              </a:solidFill>
              <a:latin typeface="Times New Roman"/>
              <a:ea typeface="Times New Roman"/>
              <a:cs typeface="Times New Roman"/>
              <a:sym typeface="Times New Roman"/>
            </a:endParaRPr>
          </a:p>
        </p:txBody>
      </p:sp>
      <p:pic>
        <p:nvPicPr>
          <p:cNvPr id="112" name="Google Shape;112;p3"/>
          <p:cNvPicPr preferRelativeResize="0"/>
          <p:nvPr/>
        </p:nvPicPr>
        <p:blipFill rotWithShape="1">
          <a:blip r:embed="rId3">
            <a:alphaModFix/>
          </a:blip>
          <a:srcRect b="0" l="0" r="0" t="0"/>
          <a:stretch/>
        </p:blipFill>
        <p:spPr>
          <a:xfrm>
            <a:off x="1066800" y="3124200"/>
            <a:ext cx="7467600" cy="4006850"/>
          </a:xfrm>
          <a:prstGeom prst="rect">
            <a:avLst/>
          </a:prstGeom>
          <a:noFill/>
          <a:ln>
            <a:noFill/>
          </a:ln>
        </p:spPr>
      </p:pic>
      <p:pic>
        <p:nvPicPr>
          <p:cNvPr id="113" name="Google Shape;113;p3"/>
          <p:cNvPicPr preferRelativeResize="0"/>
          <p:nvPr/>
        </p:nvPicPr>
        <p:blipFill rotWithShape="1">
          <a:blip r:embed="rId4">
            <a:alphaModFix/>
          </a:blip>
          <a:srcRect b="0" l="0" r="0" t="0"/>
          <a:stretch/>
        </p:blipFill>
        <p:spPr>
          <a:xfrm>
            <a:off x="83127" y="1"/>
            <a:ext cx="457200" cy="457200"/>
          </a:xfrm>
          <a:prstGeom prst="rect">
            <a:avLst/>
          </a:prstGeom>
          <a:noFill/>
          <a:ln>
            <a:noFill/>
          </a:ln>
        </p:spPr>
      </p:pic>
      <p:pic>
        <p:nvPicPr>
          <p:cNvPr id="114" name="Google Shape;114;p3"/>
          <p:cNvPicPr preferRelativeResize="0"/>
          <p:nvPr/>
        </p:nvPicPr>
        <p:blipFill rotWithShape="1">
          <a:blip r:embed="rId4">
            <a:alphaModFix/>
          </a:blip>
          <a:srcRect b="0" l="0" r="0" t="0"/>
          <a:stretch/>
        </p:blipFill>
        <p:spPr>
          <a:xfrm>
            <a:off x="8611090" y="20783"/>
            <a:ext cx="457200" cy="457200"/>
          </a:xfrm>
          <a:prstGeom prst="rect">
            <a:avLst/>
          </a:prstGeom>
          <a:noFill/>
          <a:ln>
            <a:noFill/>
          </a:ln>
        </p:spPr>
      </p:pic>
      <p:pic>
        <p:nvPicPr>
          <p:cNvPr id="115" name="Google Shape;115;p3"/>
          <p:cNvPicPr preferRelativeResize="0"/>
          <p:nvPr/>
        </p:nvPicPr>
        <p:blipFill rotWithShape="1">
          <a:blip r:embed="rId4">
            <a:alphaModFix/>
          </a:blip>
          <a:srcRect b="0" l="0" r="0" t="0"/>
          <a:stretch/>
        </p:blipFill>
        <p:spPr>
          <a:xfrm>
            <a:off x="8687290" y="6303817"/>
            <a:ext cx="457200" cy="457200"/>
          </a:xfrm>
          <a:prstGeom prst="rect">
            <a:avLst/>
          </a:prstGeom>
          <a:noFill/>
          <a:ln>
            <a:noFill/>
          </a:ln>
        </p:spPr>
      </p:pic>
      <p:pic>
        <p:nvPicPr>
          <p:cNvPr id="116" name="Google Shape;116;p3"/>
          <p:cNvPicPr preferRelativeResize="0"/>
          <p:nvPr/>
        </p:nvPicPr>
        <p:blipFill rotWithShape="1">
          <a:blip r:embed="rId4">
            <a:alphaModFix/>
          </a:blip>
          <a:srcRect b="0" l="0" r="0" t="0"/>
          <a:stretch/>
        </p:blipFill>
        <p:spPr>
          <a:xfrm>
            <a:off x="-87817" y="6449291"/>
            <a:ext cx="457200" cy="457200"/>
          </a:xfrm>
          <a:prstGeom prst="rect">
            <a:avLst/>
          </a:prstGeom>
          <a:noFill/>
          <a:ln>
            <a:noFill/>
          </a:ln>
        </p:spPr>
      </p:pic>
      <p:sp>
        <p:nvSpPr>
          <p:cNvPr id="117" name="Google Shape;117;p3"/>
          <p:cNvSpPr/>
          <p:nvPr/>
        </p:nvSpPr>
        <p:spPr>
          <a:xfrm>
            <a:off x="198438" y="152400"/>
            <a:ext cx="8716962" cy="6477000"/>
          </a:xfrm>
          <a:prstGeom prst="rect">
            <a:avLst/>
          </a:prstGeom>
          <a:noFill/>
          <a:ln cap="flat" cmpd="sng" w="9525">
            <a:solidFill>
              <a:srgbClr val="00FFCC"/>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1750"/>
                                        <p:tgtEl>
                                          <p:spTgt spid="11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2000"/>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4"/>
          <p:cNvSpPr/>
          <p:nvPr/>
        </p:nvSpPr>
        <p:spPr>
          <a:xfrm>
            <a:off x="0" y="-323850"/>
            <a:ext cx="184150" cy="6477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Arial"/>
              <a:ea typeface="Arial"/>
              <a:cs typeface="Arial"/>
              <a:sym typeface="Arial"/>
            </a:endParaRPr>
          </a:p>
        </p:txBody>
      </p:sp>
      <p:sp>
        <p:nvSpPr>
          <p:cNvPr id="123" name="Google Shape;123;p4"/>
          <p:cNvSpPr txBox="1"/>
          <p:nvPr/>
        </p:nvSpPr>
        <p:spPr>
          <a:xfrm>
            <a:off x="685800" y="1148825"/>
            <a:ext cx="2964873" cy="48320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Liệt kê tối thiểu 5 đồ dùng điện mà gia đình em đang sử dụng;</a:t>
            </a:r>
            <a:endParaRPr/>
          </a:p>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Tìm kiếm và đề xuất đồ dùng điện thế hệ mới có công chức năng nhưng tiêu thụ điện ít hơn để thay thế cho các đồ dùng điện trên</a:t>
            </a:r>
            <a:endParaRPr sz="2800">
              <a:solidFill>
                <a:srgbClr val="0000FF"/>
              </a:solidFill>
              <a:latin typeface="Times New Roman"/>
              <a:ea typeface="Times New Roman"/>
              <a:cs typeface="Times New Roman"/>
              <a:sym typeface="Times New Roman"/>
            </a:endParaRPr>
          </a:p>
        </p:txBody>
      </p:sp>
      <p:pic>
        <p:nvPicPr>
          <p:cNvPr id="124" name="Google Shape;124;p4"/>
          <p:cNvPicPr preferRelativeResize="0"/>
          <p:nvPr/>
        </p:nvPicPr>
        <p:blipFill rotWithShape="1">
          <a:blip r:embed="rId3">
            <a:alphaModFix/>
          </a:blip>
          <a:srcRect b="0" l="0" r="0" t="0"/>
          <a:stretch/>
        </p:blipFill>
        <p:spPr>
          <a:xfrm>
            <a:off x="-533400" y="289214"/>
            <a:ext cx="6328196" cy="859611"/>
          </a:xfrm>
          <a:prstGeom prst="rect">
            <a:avLst/>
          </a:prstGeom>
          <a:noFill/>
          <a:ln>
            <a:noFill/>
          </a:ln>
        </p:spPr>
      </p:pic>
      <p:pic>
        <p:nvPicPr>
          <p:cNvPr id="125" name="Google Shape;125;p4"/>
          <p:cNvPicPr preferRelativeResize="0"/>
          <p:nvPr/>
        </p:nvPicPr>
        <p:blipFill rotWithShape="1">
          <a:blip r:embed="rId4">
            <a:alphaModFix/>
          </a:blip>
          <a:srcRect b="0" l="0" r="0" t="0"/>
          <a:stretch/>
        </p:blipFill>
        <p:spPr>
          <a:xfrm>
            <a:off x="4724400" y="1524000"/>
            <a:ext cx="3810000" cy="3810330"/>
          </a:xfrm>
          <a:prstGeom prst="rect">
            <a:avLst/>
          </a:prstGeom>
          <a:noFill/>
          <a:ln>
            <a:noFill/>
          </a:ln>
        </p:spPr>
      </p:pic>
      <p:pic>
        <p:nvPicPr>
          <p:cNvPr id="126" name="Google Shape;126;p4"/>
          <p:cNvPicPr preferRelativeResize="0"/>
          <p:nvPr/>
        </p:nvPicPr>
        <p:blipFill rotWithShape="1">
          <a:blip r:embed="rId5">
            <a:alphaModFix/>
          </a:blip>
          <a:srcRect b="0" l="0" r="0" t="0"/>
          <a:stretch/>
        </p:blipFill>
        <p:spPr>
          <a:xfrm>
            <a:off x="83127" y="1"/>
            <a:ext cx="457200" cy="457200"/>
          </a:xfrm>
          <a:prstGeom prst="rect">
            <a:avLst/>
          </a:prstGeom>
          <a:noFill/>
          <a:ln>
            <a:noFill/>
          </a:ln>
        </p:spPr>
      </p:pic>
      <p:pic>
        <p:nvPicPr>
          <p:cNvPr id="127" name="Google Shape;127;p4"/>
          <p:cNvPicPr preferRelativeResize="0"/>
          <p:nvPr/>
        </p:nvPicPr>
        <p:blipFill rotWithShape="1">
          <a:blip r:embed="rId5">
            <a:alphaModFix/>
          </a:blip>
          <a:srcRect b="0" l="0" r="0" t="0"/>
          <a:stretch/>
        </p:blipFill>
        <p:spPr>
          <a:xfrm>
            <a:off x="8611090" y="20783"/>
            <a:ext cx="457200" cy="457200"/>
          </a:xfrm>
          <a:prstGeom prst="rect">
            <a:avLst/>
          </a:prstGeom>
          <a:noFill/>
          <a:ln>
            <a:noFill/>
          </a:ln>
        </p:spPr>
      </p:pic>
      <p:pic>
        <p:nvPicPr>
          <p:cNvPr id="128" name="Google Shape;128;p4"/>
          <p:cNvPicPr preferRelativeResize="0"/>
          <p:nvPr/>
        </p:nvPicPr>
        <p:blipFill rotWithShape="1">
          <a:blip r:embed="rId5">
            <a:alphaModFix/>
          </a:blip>
          <a:srcRect b="0" l="0" r="0" t="0"/>
          <a:stretch/>
        </p:blipFill>
        <p:spPr>
          <a:xfrm>
            <a:off x="8687290" y="6303817"/>
            <a:ext cx="457200" cy="457200"/>
          </a:xfrm>
          <a:prstGeom prst="rect">
            <a:avLst/>
          </a:prstGeom>
          <a:noFill/>
          <a:ln>
            <a:noFill/>
          </a:ln>
        </p:spPr>
      </p:pic>
      <p:pic>
        <p:nvPicPr>
          <p:cNvPr id="129" name="Google Shape;129;p4"/>
          <p:cNvPicPr preferRelativeResize="0"/>
          <p:nvPr/>
        </p:nvPicPr>
        <p:blipFill rotWithShape="1">
          <a:blip r:embed="rId5">
            <a:alphaModFix/>
          </a:blip>
          <a:srcRect b="0" l="0" r="0" t="0"/>
          <a:stretch/>
        </p:blipFill>
        <p:spPr>
          <a:xfrm>
            <a:off x="-87817" y="6449291"/>
            <a:ext cx="457200" cy="457200"/>
          </a:xfrm>
          <a:prstGeom prst="rect">
            <a:avLst/>
          </a:prstGeom>
          <a:noFill/>
          <a:ln>
            <a:noFill/>
          </a:ln>
        </p:spPr>
      </p:pic>
      <p:sp>
        <p:nvSpPr>
          <p:cNvPr id="130" name="Google Shape;130;p4"/>
          <p:cNvSpPr/>
          <p:nvPr/>
        </p:nvSpPr>
        <p:spPr>
          <a:xfrm>
            <a:off x="198438" y="152400"/>
            <a:ext cx="8716962" cy="6477000"/>
          </a:xfrm>
          <a:prstGeom prst="rect">
            <a:avLst/>
          </a:prstGeom>
          <a:noFill/>
          <a:ln cap="flat" cmpd="sng" w="9525">
            <a:solidFill>
              <a:srgbClr val="00FFCC"/>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2000"/>
                                        <p:tgtEl>
                                          <p:spTgt spid="1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5"/>
          <p:cNvSpPr/>
          <p:nvPr/>
        </p:nvSpPr>
        <p:spPr>
          <a:xfrm>
            <a:off x="0" y="-323850"/>
            <a:ext cx="184150" cy="6477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Arial"/>
              <a:ea typeface="Arial"/>
              <a:cs typeface="Arial"/>
              <a:sym typeface="Arial"/>
            </a:endParaRPr>
          </a:p>
        </p:txBody>
      </p:sp>
      <p:sp>
        <p:nvSpPr>
          <p:cNvPr id="136" name="Google Shape;136;p5"/>
          <p:cNvSpPr txBox="1"/>
          <p:nvPr/>
        </p:nvSpPr>
        <p:spPr>
          <a:xfrm>
            <a:off x="692727" y="2085305"/>
            <a:ext cx="8153400" cy="18158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Máy tính bản hoặc máy tính xách tay có kết nối internet,</a:t>
            </a:r>
            <a:endParaRPr/>
          </a:p>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Tài liệu hướng dẫn sử dụng thiết bị điện của một số hãng sản xuất thông dụng</a:t>
            </a:r>
            <a:endParaRPr sz="2800">
              <a:solidFill>
                <a:srgbClr val="0000FF"/>
              </a:solidFill>
              <a:latin typeface="Times New Roman"/>
              <a:ea typeface="Times New Roman"/>
              <a:cs typeface="Times New Roman"/>
              <a:sym typeface="Times New Roman"/>
            </a:endParaRPr>
          </a:p>
        </p:txBody>
      </p:sp>
      <p:pic>
        <p:nvPicPr>
          <p:cNvPr id="137" name="Google Shape;137;p5"/>
          <p:cNvPicPr preferRelativeResize="0"/>
          <p:nvPr/>
        </p:nvPicPr>
        <p:blipFill rotWithShape="1">
          <a:blip r:embed="rId3">
            <a:alphaModFix/>
          </a:blip>
          <a:srcRect b="0" l="0" r="0" t="0"/>
          <a:stretch/>
        </p:blipFill>
        <p:spPr>
          <a:xfrm>
            <a:off x="-533400" y="716441"/>
            <a:ext cx="7815749" cy="859611"/>
          </a:xfrm>
          <a:prstGeom prst="rect">
            <a:avLst/>
          </a:prstGeom>
          <a:noFill/>
          <a:ln>
            <a:noFill/>
          </a:ln>
        </p:spPr>
      </p:pic>
      <p:pic>
        <p:nvPicPr>
          <p:cNvPr id="138" name="Google Shape;138;p5"/>
          <p:cNvPicPr preferRelativeResize="0"/>
          <p:nvPr/>
        </p:nvPicPr>
        <p:blipFill rotWithShape="1">
          <a:blip r:embed="rId4">
            <a:alphaModFix/>
          </a:blip>
          <a:srcRect b="0" l="0" r="0" t="0"/>
          <a:stretch/>
        </p:blipFill>
        <p:spPr>
          <a:xfrm>
            <a:off x="83127" y="1"/>
            <a:ext cx="457200" cy="457200"/>
          </a:xfrm>
          <a:prstGeom prst="rect">
            <a:avLst/>
          </a:prstGeom>
          <a:noFill/>
          <a:ln>
            <a:noFill/>
          </a:ln>
        </p:spPr>
      </p:pic>
      <p:pic>
        <p:nvPicPr>
          <p:cNvPr id="139" name="Google Shape;139;p5"/>
          <p:cNvPicPr preferRelativeResize="0"/>
          <p:nvPr/>
        </p:nvPicPr>
        <p:blipFill rotWithShape="1">
          <a:blip r:embed="rId4">
            <a:alphaModFix/>
          </a:blip>
          <a:srcRect b="0" l="0" r="0" t="0"/>
          <a:stretch/>
        </p:blipFill>
        <p:spPr>
          <a:xfrm>
            <a:off x="8611090" y="20783"/>
            <a:ext cx="457200" cy="457200"/>
          </a:xfrm>
          <a:prstGeom prst="rect">
            <a:avLst/>
          </a:prstGeom>
          <a:noFill/>
          <a:ln>
            <a:noFill/>
          </a:ln>
        </p:spPr>
      </p:pic>
      <p:pic>
        <p:nvPicPr>
          <p:cNvPr id="140" name="Google Shape;140;p5"/>
          <p:cNvPicPr preferRelativeResize="0"/>
          <p:nvPr/>
        </p:nvPicPr>
        <p:blipFill rotWithShape="1">
          <a:blip r:embed="rId4">
            <a:alphaModFix/>
          </a:blip>
          <a:srcRect b="0" l="0" r="0" t="0"/>
          <a:stretch/>
        </p:blipFill>
        <p:spPr>
          <a:xfrm>
            <a:off x="8687290" y="6303817"/>
            <a:ext cx="457200" cy="457200"/>
          </a:xfrm>
          <a:prstGeom prst="rect">
            <a:avLst/>
          </a:prstGeom>
          <a:noFill/>
          <a:ln>
            <a:noFill/>
          </a:ln>
        </p:spPr>
      </p:pic>
      <p:pic>
        <p:nvPicPr>
          <p:cNvPr id="141" name="Google Shape;141;p5"/>
          <p:cNvPicPr preferRelativeResize="0"/>
          <p:nvPr/>
        </p:nvPicPr>
        <p:blipFill rotWithShape="1">
          <a:blip r:embed="rId4">
            <a:alphaModFix/>
          </a:blip>
          <a:srcRect b="0" l="0" r="0" t="0"/>
          <a:stretch/>
        </p:blipFill>
        <p:spPr>
          <a:xfrm>
            <a:off x="-87817" y="6449291"/>
            <a:ext cx="457200" cy="457200"/>
          </a:xfrm>
          <a:prstGeom prst="rect">
            <a:avLst/>
          </a:prstGeom>
          <a:noFill/>
          <a:ln>
            <a:noFill/>
          </a:ln>
        </p:spPr>
      </p:pic>
      <p:sp>
        <p:nvSpPr>
          <p:cNvPr id="142" name="Google Shape;142;p5"/>
          <p:cNvSpPr/>
          <p:nvPr/>
        </p:nvSpPr>
        <p:spPr>
          <a:xfrm>
            <a:off x="198438" y="152400"/>
            <a:ext cx="8716962" cy="6477000"/>
          </a:xfrm>
          <a:prstGeom prst="rect">
            <a:avLst/>
          </a:prstGeom>
          <a:noFill/>
          <a:ln cap="flat" cmpd="sng" w="9525">
            <a:solidFill>
              <a:srgbClr val="00FFCC"/>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2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6"/>
          <p:cNvSpPr/>
          <p:nvPr/>
        </p:nvSpPr>
        <p:spPr>
          <a:xfrm>
            <a:off x="0" y="-323850"/>
            <a:ext cx="184150" cy="6477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Arial"/>
              <a:ea typeface="Arial"/>
              <a:cs typeface="Arial"/>
              <a:sym typeface="Arial"/>
            </a:endParaRPr>
          </a:p>
        </p:txBody>
      </p:sp>
      <p:sp>
        <p:nvSpPr>
          <p:cNvPr id="148" name="Google Shape;148;p6"/>
          <p:cNvSpPr txBox="1"/>
          <p:nvPr/>
        </p:nvSpPr>
        <p:spPr>
          <a:xfrm>
            <a:off x="184150" y="557026"/>
            <a:ext cx="8153400" cy="60016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 Các đồ dùng điện mà gia đình em đang sử dụng có công suất định mức bao nhiêu?</a:t>
            </a:r>
            <a:endParaRPr/>
          </a:p>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 Có loại đồ dùng điện thế hệ mới nào có chức năng giống hoặc gần giống với mỗi đổ dùng điện mà em đã liệt kê những công suất định mức nhỏ hơn không?</a:t>
            </a:r>
            <a:endParaRPr/>
          </a:p>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 Mức chênh lệch công suất định mức giữa đồ dùng điện đang sử dụng và đồ dùng điện thế hệ mới là bao nhiêu W?</a:t>
            </a:r>
            <a:endParaRPr/>
          </a:p>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Chênh lệch công suất định mức (W) = Công suất định mức của đồ dùng điện đang sử dụng (W) - Công suất định mức của đồ dùng điện thế hệ mới (W)</a:t>
            </a:r>
            <a:endParaRPr/>
          </a:p>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 Mỗi loại đồ dùng điện được sử dụng trung bình bao nhiêu giờ mỗi tháng?</a:t>
            </a:r>
            <a:endParaRPr/>
          </a:p>
          <a:p>
            <a:pPr indent="0" lvl="0" marL="0" marR="0" rtl="0" algn="l">
              <a:spcBef>
                <a:spcPts val="0"/>
              </a:spcBef>
              <a:spcAft>
                <a:spcPts val="0"/>
              </a:spcAft>
              <a:buNone/>
            </a:pPr>
            <a:r>
              <a:rPr lang="en-US" sz="2400">
                <a:solidFill>
                  <a:srgbClr val="0000FF"/>
                </a:solidFill>
                <a:latin typeface="Times New Roman"/>
                <a:ea typeface="Times New Roman"/>
                <a:cs typeface="Times New Roman"/>
                <a:sym typeface="Times New Roman"/>
              </a:rPr>
              <a:t>- Giả sử gia đình em đang sử dụng điện với đơn giá 1 856 đồng/kWh. Nếu sử dụng đồ dùng điện thế hệ mới thay cho đồ dùng điện đang sử dụng thì gia đình em sẽ tiết kiệm được bao nhiêu tiền 1 tháng? </a:t>
            </a:r>
            <a:endParaRPr sz="2400">
              <a:solidFill>
                <a:srgbClr val="0000FF"/>
              </a:solidFill>
              <a:latin typeface="Times New Roman"/>
              <a:ea typeface="Times New Roman"/>
              <a:cs typeface="Times New Roman"/>
              <a:sym typeface="Times New Roman"/>
            </a:endParaRPr>
          </a:p>
        </p:txBody>
      </p:sp>
      <p:pic>
        <p:nvPicPr>
          <p:cNvPr id="149" name="Google Shape;149;p6"/>
          <p:cNvPicPr preferRelativeResize="0"/>
          <p:nvPr/>
        </p:nvPicPr>
        <p:blipFill rotWithShape="1">
          <a:blip r:embed="rId3">
            <a:alphaModFix/>
          </a:blip>
          <a:srcRect b="0" l="0" r="0" t="0"/>
          <a:stretch/>
        </p:blipFill>
        <p:spPr>
          <a:xfrm>
            <a:off x="7696200" y="171946"/>
            <a:ext cx="838200" cy="894853"/>
          </a:xfrm>
          <a:prstGeom prst="rect">
            <a:avLst/>
          </a:prstGeom>
          <a:noFill/>
          <a:ln>
            <a:noFill/>
          </a:ln>
        </p:spPr>
      </p:pic>
      <p:pic>
        <p:nvPicPr>
          <p:cNvPr id="150" name="Google Shape;150;p6"/>
          <p:cNvPicPr preferRelativeResize="0"/>
          <p:nvPr/>
        </p:nvPicPr>
        <p:blipFill rotWithShape="1">
          <a:blip r:embed="rId4">
            <a:alphaModFix/>
          </a:blip>
          <a:srcRect b="0" l="0" r="0" t="0"/>
          <a:stretch/>
        </p:blipFill>
        <p:spPr>
          <a:xfrm>
            <a:off x="-990600" y="-94596"/>
            <a:ext cx="6328196" cy="1237595"/>
          </a:xfrm>
          <a:prstGeom prst="rect">
            <a:avLst/>
          </a:prstGeom>
          <a:noFill/>
          <a:ln>
            <a:noFill/>
          </a:ln>
        </p:spPr>
      </p:pic>
      <p:pic>
        <p:nvPicPr>
          <p:cNvPr id="151" name="Google Shape;151;p6"/>
          <p:cNvPicPr preferRelativeResize="0"/>
          <p:nvPr/>
        </p:nvPicPr>
        <p:blipFill rotWithShape="1">
          <a:blip r:embed="rId5">
            <a:alphaModFix/>
          </a:blip>
          <a:srcRect b="0" l="0" r="0" t="0"/>
          <a:stretch/>
        </p:blipFill>
        <p:spPr>
          <a:xfrm>
            <a:off x="83127" y="1"/>
            <a:ext cx="457200" cy="457200"/>
          </a:xfrm>
          <a:prstGeom prst="rect">
            <a:avLst/>
          </a:prstGeom>
          <a:noFill/>
          <a:ln>
            <a:noFill/>
          </a:ln>
        </p:spPr>
      </p:pic>
      <p:pic>
        <p:nvPicPr>
          <p:cNvPr id="152" name="Google Shape;152;p6"/>
          <p:cNvPicPr preferRelativeResize="0"/>
          <p:nvPr/>
        </p:nvPicPr>
        <p:blipFill rotWithShape="1">
          <a:blip r:embed="rId5">
            <a:alphaModFix/>
          </a:blip>
          <a:srcRect b="0" l="0" r="0" t="0"/>
          <a:stretch/>
        </p:blipFill>
        <p:spPr>
          <a:xfrm>
            <a:off x="8611090" y="20783"/>
            <a:ext cx="457200" cy="457200"/>
          </a:xfrm>
          <a:prstGeom prst="rect">
            <a:avLst/>
          </a:prstGeom>
          <a:noFill/>
          <a:ln>
            <a:noFill/>
          </a:ln>
        </p:spPr>
      </p:pic>
      <p:pic>
        <p:nvPicPr>
          <p:cNvPr id="153" name="Google Shape;153;p6"/>
          <p:cNvPicPr preferRelativeResize="0"/>
          <p:nvPr/>
        </p:nvPicPr>
        <p:blipFill rotWithShape="1">
          <a:blip r:embed="rId5">
            <a:alphaModFix/>
          </a:blip>
          <a:srcRect b="0" l="0" r="0" t="0"/>
          <a:stretch/>
        </p:blipFill>
        <p:spPr>
          <a:xfrm>
            <a:off x="8687290" y="6303817"/>
            <a:ext cx="457200" cy="457200"/>
          </a:xfrm>
          <a:prstGeom prst="rect">
            <a:avLst/>
          </a:prstGeom>
          <a:noFill/>
          <a:ln>
            <a:noFill/>
          </a:ln>
        </p:spPr>
      </p:pic>
      <p:pic>
        <p:nvPicPr>
          <p:cNvPr id="154" name="Google Shape;154;p6"/>
          <p:cNvPicPr preferRelativeResize="0"/>
          <p:nvPr/>
        </p:nvPicPr>
        <p:blipFill rotWithShape="1">
          <a:blip r:embed="rId5">
            <a:alphaModFix/>
          </a:blip>
          <a:srcRect b="0" l="0" r="0" t="0"/>
          <a:stretch/>
        </p:blipFill>
        <p:spPr>
          <a:xfrm>
            <a:off x="-87817" y="6449291"/>
            <a:ext cx="457200" cy="457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2000"/>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7"/>
          <p:cNvSpPr/>
          <p:nvPr/>
        </p:nvSpPr>
        <p:spPr>
          <a:xfrm>
            <a:off x="0" y="-323850"/>
            <a:ext cx="184150" cy="6477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600">
              <a:solidFill>
                <a:schemeClr val="dk1"/>
              </a:solidFill>
              <a:latin typeface="Arial"/>
              <a:ea typeface="Arial"/>
              <a:cs typeface="Arial"/>
              <a:sym typeface="Arial"/>
            </a:endParaRPr>
          </a:p>
        </p:txBody>
      </p:sp>
      <p:sp>
        <p:nvSpPr>
          <p:cNvPr id="160" name="Google Shape;160;p7"/>
          <p:cNvSpPr txBox="1"/>
          <p:nvPr/>
        </p:nvSpPr>
        <p:spPr>
          <a:xfrm>
            <a:off x="685800" y="1066799"/>
            <a:ext cx="8153400"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Bảng so sánh mức chênh lệch công suất định mức giữa đồ dùng điện đang sử dụng và đồ dùng điện thế hệ mới,</a:t>
            </a:r>
            <a:endParaRPr/>
          </a:p>
          <a:p>
            <a:pPr indent="0" lvl="0" marL="0" marR="0" rtl="0" algn="l">
              <a:spcBef>
                <a:spcPts val="0"/>
              </a:spcBef>
              <a:spcAft>
                <a:spcPts val="0"/>
              </a:spcAft>
              <a:buNone/>
            </a:pPr>
            <a:r>
              <a:rPr lang="en-US" sz="2800">
                <a:solidFill>
                  <a:srgbClr val="0000FF"/>
                </a:solidFill>
                <a:latin typeface="Times New Roman"/>
                <a:ea typeface="Times New Roman"/>
                <a:cs typeface="Times New Roman"/>
                <a:sym typeface="Times New Roman"/>
              </a:rPr>
              <a:t>- Số tiền tiết kiệm được hằng tháng nếu sử dụng đồ dùng điện thế hệ mới thay cho đổ dùng điện đang sử dụng.</a:t>
            </a:r>
            <a:endParaRPr/>
          </a:p>
        </p:txBody>
      </p:sp>
      <p:pic>
        <p:nvPicPr>
          <p:cNvPr id="161" name="Google Shape;161;p7"/>
          <p:cNvPicPr preferRelativeResize="0"/>
          <p:nvPr/>
        </p:nvPicPr>
        <p:blipFill rotWithShape="1">
          <a:blip r:embed="rId3">
            <a:alphaModFix/>
          </a:blip>
          <a:srcRect b="0" l="0" r="0" t="0"/>
          <a:stretch/>
        </p:blipFill>
        <p:spPr>
          <a:xfrm>
            <a:off x="7696200" y="171946"/>
            <a:ext cx="838200" cy="894853"/>
          </a:xfrm>
          <a:prstGeom prst="rect">
            <a:avLst/>
          </a:prstGeom>
          <a:noFill/>
          <a:ln>
            <a:noFill/>
          </a:ln>
        </p:spPr>
      </p:pic>
      <p:pic>
        <p:nvPicPr>
          <p:cNvPr id="162" name="Google Shape;162;p7"/>
          <p:cNvPicPr preferRelativeResize="0"/>
          <p:nvPr/>
        </p:nvPicPr>
        <p:blipFill rotWithShape="1">
          <a:blip r:embed="rId4">
            <a:alphaModFix/>
          </a:blip>
          <a:srcRect b="0" l="0" r="0" t="0"/>
          <a:stretch/>
        </p:blipFill>
        <p:spPr>
          <a:xfrm>
            <a:off x="-6927" y="490677"/>
            <a:ext cx="6328196" cy="1152244"/>
          </a:xfrm>
          <a:prstGeom prst="rect">
            <a:avLst/>
          </a:prstGeom>
          <a:noFill/>
          <a:ln>
            <a:noFill/>
          </a:ln>
        </p:spPr>
      </p:pic>
      <p:pic>
        <p:nvPicPr>
          <p:cNvPr id="163" name="Google Shape;163;p7"/>
          <p:cNvPicPr preferRelativeResize="0"/>
          <p:nvPr/>
        </p:nvPicPr>
        <p:blipFill rotWithShape="1">
          <a:blip r:embed="rId5">
            <a:alphaModFix/>
          </a:blip>
          <a:srcRect b="0" l="0" r="0" t="0"/>
          <a:stretch/>
        </p:blipFill>
        <p:spPr>
          <a:xfrm>
            <a:off x="1600200" y="3886200"/>
            <a:ext cx="5562600" cy="2438400"/>
          </a:xfrm>
          <a:prstGeom prst="rect">
            <a:avLst/>
          </a:prstGeom>
          <a:noFill/>
          <a:ln>
            <a:noFill/>
          </a:ln>
        </p:spPr>
      </p:pic>
      <p:pic>
        <p:nvPicPr>
          <p:cNvPr id="164" name="Google Shape;164;p7"/>
          <p:cNvPicPr preferRelativeResize="0"/>
          <p:nvPr/>
        </p:nvPicPr>
        <p:blipFill rotWithShape="1">
          <a:blip r:embed="rId6">
            <a:alphaModFix/>
          </a:blip>
          <a:srcRect b="0" l="0" r="0" t="0"/>
          <a:stretch/>
        </p:blipFill>
        <p:spPr>
          <a:xfrm>
            <a:off x="83127" y="1"/>
            <a:ext cx="457200" cy="457200"/>
          </a:xfrm>
          <a:prstGeom prst="rect">
            <a:avLst/>
          </a:prstGeom>
          <a:noFill/>
          <a:ln>
            <a:noFill/>
          </a:ln>
        </p:spPr>
      </p:pic>
      <p:pic>
        <p:nvPicPr>
          <p:cNvPr id="165" name="Google Shape;165;p7"/>
          <p:cNvPicPr preferRelativeResize="0"/>
          <p:nvPr/>
        </p:nvPicPr>
        <p:blipFill rotWithShape="1">
          <a:blip r:embed="rId6">
            <a:alphaModFix/>
          </a:blip>
          <a:srcRect b="0" l="0" r="0" t="0"/>
          <a:stretch/>
        </p:blipFill>
        <p:spPr>
          <a:xfrm>
            <a:off x="8611090" y="20783"/>
            <a:ext cx="457200" cy="457200"/>
          </a:xfrm>
          <a:prstGeom prst="rect">
            <a:avLst/>
          </a:prstGeom>
          <a:noFill/>
          <a:ln>
            <a:noFill/>
          </a:ln>
        </p:spPr>
      </p:pic>
      <p:pic>
        <p:nvPicPr>
          <p:cNvPr id="166" name="Google Shape;166;p7"/>
          <p:cNvPicPr preferRelativeResize="0"/>
          <p:nvPr/>
        </p:nvPicPr>
        <p:blipFill rotWithShape="1">
          <a:blip r:embed="rId6">
            <a:alphaModFix/>
          </a:blip>
          <a:srcRect b="0" l="0" r="0" t="0"/>
          <a:stretch/>
        </p:blipFill>
        <p:spPr>
          <a:xfrm>
            <a:off x="8687290" y="6303817"/>
            <a:ext cx="457200" cy="457200"/>
          </a:xfrm>
          <a:prstGeom prst="rect">
            <a:avLst/>
          </a:prstGeom>
          <a:noFill/>
          <a:ln>
            <a:noFill/>
          </a:ln>
        </p:spPr>
      </p:pic>
      <p:pic>
        <p:nvPicPr>
          <p:cNvPr id="167" name="Google Shape;167;p7"/>
          <p:cNvPicPr preferRelativeResize="0"/>
          <p:nvPr/>
        </p:nvPicPr>
        <p:blipFill rotWithShape="1">
          <a:blip r:embed="rId6">
            <a:alphaModFix/>
          </a:blip>
          <a:srcRect b="0" l="0" r="0" t="0"/>
          <a:stretch/>
        </p:blipFill>
        <p:spPr>
          <a:xfrm>
            <a:off x="-87817" y="6449291"/>
            <a:ext cx="457200" cy="457200"/>
          </a:xfrm>
          <a:prstGeom prst="rect">
            <a:avLst/>
          </a:prstGeom>
          <a:noFill/>
          <a:ln>
            <a:noFill/>
          </a:ln>
        </p:spPr>
      </p:pic>
      <p:sp>
        <p:nvSpPr>
          <p:cNvPr id="168" name="Google Shape;168;p7"/>
          <p:cNvSpPr/>
          <p:nvPr/>
        </p:nvSpPr>
        <p:spPr>
          <a:xfrm>
            <a:off x="198438" y="152400"/>
            <a:ext cx="8716962" cy="6477000"/>
          </a:xfrm>
          <a:prstGeom prst="rect">
            <a:avLst/>
          </a:prstGeom>
          <a:noFill/>
          <a:ln cap="flat" cmpd="sng" w="9525">
            <a:solidFill>
              <a:srgbClr val="00FFCC"/>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2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pic>
        <p:nvPicPr>
          <p:cNvPr descr="Hinh nen16 " id="173" name="Google Shape;173;p8"/>
          <p:cNvPicPr preferRelativeResize="0"/>
          <p:nvPr/>
        </p:nvPicPr>
        <p:blipFill rotWithShape="1">
          <a:blip r:embed="rId3">
            <a:alphaModFix/>
          </a:blip>
          <a:srcRect b="0" l="0" r="0" t="0"/>
          <a:stretch/>
        </p:blipFill>
        <p:spPr>
          <a:xfrm>
            <a:off x="-76200" y="47625"/>
            <a:ext cx="9144000" cy="6858000"/>
          </a:xfrm>
          <a:prstGeom prst="rect">
            <a:avLst/>
          </a:prstGeom>
          <a:noFill/>
          <a:ln>
            <a:noFill/>
          </a:ln>
        </p:spPr>
      </p:pic>
      <p:pic>
        <p:nvPicPr>
          <p:cNvPr descr="buom" id="174" name="Google Shape;174;p8"/>
          <p:cNvPicPr preferRelativeResize="0"/>
          <p:nvPr/>
        </p:nvPicPr>
        <p:blipFill rotWithShape="1">
          <a:blip r:embed="rId4">
            <a:alphaModFix/>
          </a:blip>
          <a:srcRect b="0" l="0" r="0" t="0"/>
          <a:stretch/>
        </p:blipFill>
        <p:spPr>
          <a:xfrm rot="1598828">
            <a:off x="7099300" y="1905000"/>
            <a:ext cx="825500" cy="990600"/>
          </a:xfrm>
          <a:prstGeom prst="rect">
            <a:avLst/>
          </a:prstGeom>
          <a:noFill/>
          <a:ln>
            <a:noFill/>
          </a:ln>
        </p:spPr>
      </p:pic>
      <p:sp>
        <p:nvSpPr>
          <p:cNvPr id="175" name="Google Shape;175;p8"/>
          <p:cNvSpPr txBox="1"/>
          <p:nvPr/>
        </p:nvSpPr>
        <p:spPr>
          <a:xfrm>
            <a:off x="2362200" y="708025"/>
            <a:ext cx="5334000" cy="7207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000">
                <a:solidFill>
                  <a:srgbClr val="FF3300"/>
                </a:solidFill>
                <a:latin typeface="Times New Roman"/>
                <a:ea typeface="Times New Roman"/>
                <a:cs typeface="Times New Roman"/>
                <a:sym typeface="Times New Roman"/>
              </a:rPr>
              <a:t>BÀI HỌC KẾT THÚC</a:t>
            </a:r>
            <a:endParaRPr/>
          </a:p>
        </p:txBody>
      </p:sp>
      <p:sp>
        <p:nvSpPr>
          <p:cNvPr id="176" name="Google Shape;176;p8"/>
          <p:cNvSpPr txBox="1"/>
          <p:nvPr>
            <p:ph type="ctrTitle"/>
          </p:nvPr>
        </p:nvSpPr>
        <p:spPr>
          <a:xfrm>
            <a:off x="609600" y="609600"/>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descr="Các Vận động Viên Chạy Bộ Hình ảnh | Định dạng hình ảnh AI 400063646|  vn.lovepik.com" id="177" name="Google Shape;177;p8"/>
          <p:cNvSpPr/>
          <p:nvPr/>
        </p:nvSpPr>
        <p:spPr>
          <a:xfrm>
            <a:off x="168275" y="-1825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pic>
        <p:nvPicPr>
          <p:cNvPr descr="Tuyển tập 5350 ảnh động PowerPoint đẹp, bắt mắt" id="178" name="Google Shape;178;p8"/>
          <p:cNvPicPr preferRelativeResize="0"/>
          <p:nvPr/>
        </p:nvPicPr>
        <p:blipFill rotWithShape="1">
          <a:blip r:embed="rId5">
            <a:alphaModFix/>
          </a:blip>
          <a:srcRect b="0" l="0" r="0" t="0"/>
          <a:stretch/>
        </p:blipFill>
        <p:spPr>
          <a:xfrm>
            <a:off x="466725" y="1905000"/>
            <a:ext cx="2476500" cy="3467100"/>
          </a:xfrm>
          <a:prstGeom prst="rect">
            <a:avLst/>
          </a:prstGeom>
          <a:noFill/>
          <a:ln>
            <a:noFill/>
          </a:ln>
        </p:spPr>
      </p:pic>
      <p:pic>
        <p:nvPicPr>
          <p:cNvPr descr="buom" id="179" name="Google Shape;179;p8"/>
          <p:cNvPicPr preferRelativeResize="0"/>
          <p:nvPr/>
        </p:nvPicPr>
        <p:blipFill rotWithShape="1">
          <a:blip r:embed="rId4">
            <a:alphaModFix/>
          </a:blip>
          <a:srcRect b="0" l="0" r="0" t="0"/>
          <a:stretch/>
        </p:blipFill>
        <p:spPr>
          <a:xfrm rot="1598828">
            <a:off x="3929063" y="4475163"/>
            <a:ext cx="825500" cy="990600"/>
          </a:xfrm>
          <a:prstGeom prst="rect">
            <a:avLst/>
          </a:prstGeom>
          <a:noFill/>
          <a:ln>
            <a:noFill/>
          </a:ln>
        </p:spPr>
      </p:pic>
      <p:pic>
        <p:nvPicPr>
          <p:cNvPr id="180" name="Google Shape;180;p8"/>
          <p:cNvPicPr preferRelativeResize="0"/>
          <p:nvPr/>
        </p:nvPicPr>
        <p:blipFill rotWithShape="1">
          <a:blip r:embed="rId6">
            <a:alphaModFix/>
          </a:blip>
          <a:srcRect b="0" l="0" r="0" t="0"/>
          <a:stretch/>
        </p:blipFill>
        <p:spPr>
          <a:xfrm>
            <a:off x="4095750" y="2952750"/>
            <a:ext cx="952500" cy="952500"/>
          </a:xfrm>
          <a:prstGeom prst="rect">
            <a:avLst/>
          </a:prstGeom>
          <a:noFill/>
          <a:ln>
            <a:noFill/>
          </a:ln>
        </p:spPr>
      </p:pic>
      <p:pic>
        <p:nvPicPr>
          <p:cNvPr id="181" name="Google Shape;181;p8"/>
          <p:cNvPicPr preferRelativeResize="0"/>
          <p:nvPr/>
        </p:nvPicPr>
        <p:blipFill rotWithShape="1">
          <a:blip r:embed="rId6">
            <a:alphaModFix/>
          </a:blip>
          <a:srcRect b="0" l="0" r="0" t="0"/>
          <a:stretch/>
        </p:blipFill>
        <p:spPr>
          <a:xfrm>
            <a:off x="4095750" y="4419600"/>
            <a:ext cx="952500" cy="952500"/>
          </a:xfrm>
          <a:prstGeom prst="rect">
            <a:avLst/>
          </a:prstGeom>
          <a:noFill/>
          <a:ln>
            <a:noFill/>
          </a:ln>
        </p:spPr>
      </p:pic>
      <p:pic>
        <p:nvPicPr>
          <p:cNvPr id="182" name="Google Shape;182;p8"/>
          <p:cNvPicPr preferRelativeResize="0"/>
          <p:nvPr/>
        </p:nvPicPr>
        <p:blipFill rotWithShape="1">
          <a:blip r:embed="rId6">
            <a:alphaModFix/>
          </a:blip>
          <a:srcRect b="0" l="0" r="0" t="0"/>
          <a:stretch/>
        </p:blipFill>
        <p:spPr>
          <a:xfrm>
            <a:off x="6535738" y="4046538"/>
            <a:ext cx="952500" cy="952500"/>
          </a:xfrm>
          <a:prstGeom prst="rect">
            <a:avLst/>
          </a:prstGeom>
          <a:noFill/>
          <a:ln>
            <a:noFill/>
          </a:ln>
        </p:spPr>
      </p:pic>
      <p:pic>
        <p:nvPicPr>
          <p:cNvPr id="183" name="Google Shape;183;p8"/>
          <p:cNvPicPr preferRelativeResize="0"/>
          <p:nvPr/>
        </p:nvPicPr>
        <p:blipFill rotWithShape="1">
          <a:blip r:embed="rId6">
            <a:alphaModFix/>
          </a:blip>
          <a:srcRect b="0" l="0" r="0" t="0"/>
          <a:stretch/>
        </p:blipFill>
        <p:spPr>
          <a:xfrm>
            <a:off x="5969000" y="2468563"/>
            <a:ext cx="952500" cy="952500"/>
          </a:xfrm>
          <a:prstGeom prst="rect">
            <a:avLst/>
          </a:prstGeom>
          <a:noFill/>
          <a:ln>
            <a:noFill/>
          </a:ln>
        </p:spPr>
      </p:pic>
      <p:pic>
        <p:nvPicPr>
          <p:cNvPr id="184" name="Google Shape;184;p8"/>
          <p:cNvPicPr preferRelativeResize="0"/>
          <p:nvPr/>
        </p:nvPicPr>
        <p:blipFill rotWithShape="1">
          <a:blip r:embed="rId6">
            <a:alphaModFix/>
          </a:blip>
          <a:srcRect b="0" l="0" r="0" t="0"/>
          <a:stretch/>
        </p:blipFill>
        <p:spPr>
          <a:xfrm>
            <a:off x="5294313" y="938213"/>
            <a:ext cx="952500" cy="952500"/>
          </a:xfrm>
          <a:prstGeom prst="rect">
            <a:avLst/>
          </a:prstGeom>
          <a:noFill/>
          <a:ln>
            <a:noFill/>
          </a:ln>
        </p:spPr>
      </p:pic>
      <p:pic>
        <p:nvPicPr>
          <p:cNvPr id="185" name="Google Shape;185;p8"/>
          <p:cNvPicPr preferRelativeResize="0"/>
          <p:nvPr/>
        </p:nvPicPr>
        <p:blipFill rotWithShape="1">
          <a:blip r:embed="rId6">
            <a:alphaModFix/>
          </a:blip>
          <a:srcRect b="0" l="0" r="0" t="0"/>
          <a:stretch/>
        </p:blipFill>
        <p:spPr>
          <a:xfrm>
            <a:off x="7696200" y="363538"/>
            <a:ext cx="952500" cy="952500"/>
          </a:xfrm>
          <a:prstGeom prst="rect">
            <a:avLst/>
          </a:prstGeom>
          <a:noFill/>
          <a:ln>
            <a:noFill/>
          </a:ln>
        </p:spPr>
      </p:pic>
      <p:pic>
        <p:nvPicPr>
          <p:cNvPr id="186" name="Google Shape;186;p8"/>
          <p:cNvPicPr preferRelativeResize="0"/>
          <p:nvPr/>
        </p:nvPicPr>
        <p:blipFill rotWithShape="1">
          <a:blip r:embed="rId6">
            <a:alphaModFix/>
          </a:blip>
          <a:srcRect b="0" l="0" r="0" t="0"/>
          <a:stretch/>
        </p:blipFill>
        <p:spPr>
          <a:xfrm>
            <a:off x="1409700" y="133350"/>
            <a:ext cx="952500" cy="952500"/>
          </a:xfrm>
          <a:prstGeom prst="rect">
            <a:avLst/>
          </a:prstGeom>
          <a:noFill/>
          <a:ln>
            <a:noFill/>
          </a:ln>
        </p:spPr>
      </p:pic>
      <p:pic>
        <p:nvPicPr>
          <p:cNvPr id="187" name="Google Shape;187;p8"/>
          <p:cNvPicPr preferRelativeResize="0"/>
          <p:nvPr/>
        </p:nvPicPr>
        <p:blipFill rotWithShape="1">
          <a:blip r:embed="rId6">
            <a:alphaModFix/>
          </a:blip>
          <a:srcRect b="0" l="0" r="0" t="0"/>
          <a:stretch/>
        </p:blipFill>
        <p:spPr>
          <a:xfrm>
            <a:off x="5492750" y="-104775"/>
            <a:ext cx="952500" cy="952500"/>
          </a:xfrm>
          <a:prstGeom prst="rect">
            <a:avLst/>
          </a:prstGeom>
          <a:noFill/>
          <a:ln>
            <a:noFill/>
          </a:ln>
        </p:spPr>
      </p:pic>
      <p:pic>
        <p:nvPicPr>
          <p:cNvPr id="188" name="Google Shape;188;p8"/>
          <p:cNvPicPr preferRelativeResize="0"/>
          <p:nvPr/>
        </p:nvPicPr>
        <p:blipFill rotWithShape="1">
          <a:blip r:embed="rId6">
            <a:alphaModFix/>
          </a:blip>
          <a:srcRect b="0" l="0" r="0" t="0"/>
          <a:stretch/>
        </p:blipFill>
        <p:spPr>
          <a:xfrm>
            <a:off x="3265488" y="1658938"/>
            <a:ext cx="952500" cy="952500"/>
          </a:xfrm>
          <a:prstGeom prst="rect">
            <a:avLst/>
          </a:prstGeom>
          <a:noFill/>
          <a:ln>
            <a:noFill/>
          </a:ln>
        </p:spPr>
      </p:pic>
      <p:pic>
        <p:nvPicPr>
          <p:cNvPr id="189" name="Google Shape;189;p8"/>
          <p:cNvPicPr preferRelativeResize="0"/>
          <p:nvPr/>
        </p:nvPicPr>
        <p:blipFill rotWithShape="1">
          <a:blip r:embed="rId6">
            <a:alphaModFix/>
          </a:blip>
          <a:srcRect b="0" l="0" r="0" t="0"/>
          <a:stretch/>
        </p:blipFill>
        <p:spPr>
          <a:xfrm>
            <a:off x="5478463" y="5572125"/>
            <a:ext cx="952500" cy="952500"/>
          </a:xfrm>
          <a:prstGeom prst="rect">
            <a:avLst/>
          </a:prstGeom>
          <a:noFill/>
          <a:ln>
            <a:noFill/>
          </a:ln>
        </p:spPr>
      </p:pic>
      <p:pic>
        <p:nvPicPr>
          <p:cNvPr id="190" name="Google Shape;190;p8"/>
          <p:cNvPicPr preferRelativeResize="0"/>
          <p:nvPr/>
        </p:nvPicPr>
        <p:blipFill rotWithShape="1">
          <a:blip r:embed="rId6">
            <a:alphaModFix/>
          </a:blip>
          <a:srcRect b="0" l="0" r="0" t="0"/>
          <a:stretch/>
        </p:blipFill>
        <p:spPr>
          <a:xfrm>
            <a:off x="3159125" y="5559425"/>
            <a:ext cx="952500" cy="952500"/>
          </a:xfrm>
          <a:prstGeom prst="rect">
            <a:avLst/>
          </a:prstGeom>
          <a:noFill/>
          <a:ln>
            <a:noFill/>
          </a:ln>
        </p:spPr>
      </p:pic>
      <p:pic>
        <p:nvPicPr>
          <p:cNvPr id="191" name="Google Shape;191;p8"/>
          <p:cNvPicPr preferRelativeResize="0"/>
          <p:nvPr/>
        </p:nvPicPr>
        <p:blipFill rotWithShape="1">
          <a:blip r:embed="rId6">
            <a:alphaModFix/>
          </a:blip>
          <a:srcRect b="0" l="0" r="0" t="0"/>
          <a:stretch/>
        </p:blipFill>
        <p:spPr>
          <a:xfrm>
            <a:off x="1081088" y="5713413"/>
            <a:ext cx="952500" cy="952500"/>
          </a:xfrm>
          <a:prstGeom prst="rect">
            <a:avLst/>
          </a:prstGeom>
          <a:noFill/>
          <a:ln>
            <a:noFill/>
          </a:ln>
        </p:spPr>
      </p:pic>
      <p:pic>
        <p:nvPicPr>
          <p:cNvPr id="192" name="Google Shape;192;p8"/>
          <p:cNvPicPr preferRelativeResize="0"/>
          <p:nvPr/>
        </p:nvPicPr>
        <p:blipFill rotWithShape="1">
          <a:blip r:embed="rId6">
            <a:alphaModFix/>
          </a:blip>
          <a:srcRect b="0" l="0" r="0" t="0"/>
          <a:stretch/>
        </p:blipFill>
        <p:spPr>
          <a:xfrm>
            <a:off x="7939088" y="5572125"/>
            <a:ext cx="952500"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1000"/>
                                        <p:tgtEl>
                                          <p:spTgt spid="180"/>
                                        </p:tgtEl>
                                      </p:cBhvr>
                                    </p:animEffect>
                                  </p:childTnLst>
                                </p:cTn>
                              </p:par>
                              <p:par>
                                <p:cTn fill="hold" nodeType="with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000"/>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10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1000"/>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1000"/>
                                        <p:tgtEl>
                                          <p:spTgt spid="189"/>
                                        </p:tgtEl>
                                      </p:cBhvr>
                                    </p:animEffect>
                                  </p:childTnLst>
                                </p:cTn>
                              </p:par>
                              <p:par>
                                <p:cTn fill="hold" nodeType="with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1000"/>
                                        <p:tgtEl>
                                          <p:spTgt spid="190"/>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1000"/>
                                        <p:tgtEl>
                                          <p:spTgt spid="191"/>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1000"/>
                                        <p:tgtEl>
                                          <p:spTgt spid="1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2013-08-28T08:21:51Z</dcterms:created>
</cp:coreProperties>
</file>