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334" r:id="rId5"/>
    <p:sldId id="289" r:id="rId6"/>
    <p:sldId id="335" r:id="rId7"/>
    <p:sldId id="336" r:id="rId8"/>
    <p:sldId id="280" r:id="rId9"/>
    <p:sldId id="374" r:id="rId10"/>
    <p:sldId id="310" r:id="rId11"/>
    <p:sldId id="294" r:id="rId12"/>
    <p:sldId id="313" r:id="rId13"/>
    <p:sldId id="296" r:id="rId14"/>
    <p:sldId id="295" r:id="rId15"/>
    <p:sldId id="288" r:id="rId16"/>
    <p:sldId id="375" r:id="rId17"/>
    <p:sldId id="297" r:id="rId18"/>
    <p:sldId id="376" r:id="rId19"/>
  </p:sldIdLst>
  <p:sldSz cx="9144000" cy="5143500" type="screen16x9"/>
  <p:notesSz cx="6858000" cy="9144000"/>
  <p:embeddedFontLst>
    <p:embeddedFont>
      <p:font typeface="DFPOP1-W9" panose="020B0604020202020204" charset="-128"/>
      <p:regular r:id="rId21"/>
    </p:embeddedFont>
    <p:embeddedFont>
      <p:font typeface="Arial Rounded MT Bold" panose="020F0704030504030204" pitchFamily="34" charset="0"/>
      <p:regular r:id="rId22"/>
    </p:embeddedFont>
    <p:embeddedFont>
      <p:font typeface="Arial-Rounded" panose="020B0500000000000000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694160BE-F2C5-4F1F-9227-A8A060926D5B}">
          <p14:sldIdLst>
            <p14:sldId id="334"/>
            <p14:sldId id="289"/>
            <p14:sldId id="335"/>
            <p14:sldId id="336"/>
            <p14:sldId id="280"/>
            <p14:sldId id="374"/>
            <p14:sldId id="310"/>
            <p14:sldId id="294"/>
            <p14:sldId id="313"/>
            <p14:sldId id="296"/>
            <p14:sldId id="295"/>
            <p14:sldId id="288"/>
            <p14:sldId id="375"/>
            <p14:sldId id="297"/>
            <p14:sldId id="3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F14420"/>
    <a:srgbClr val="04D3FC"/>
    <a:srgbClr val="4CA420"/>
    <a:srgbClr val="679C31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389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95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990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85193" y="1917972"/>
            <a:ext cx="9311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23058" y="3216194"/>
            <a:ext cx="8067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62773" y="666991"/>
            <a:ext cx="8942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: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3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85630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b="1" dirty="0">
              <a:ln w="0"/>
              <a:solidFill>
                <a:srgbClr val="92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b="1" dirty="0">
              <a:ln w="0"/>
              <a:solidFill>
                <a:srgbClr val="92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b="1" dirty="0">
              <a:ln w="0"/>
              <a:solidFill>
                <a:srgbClr val="92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b="1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solidFill>
                  <a:srgbClr val="92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 dirty="0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b="1" dirty="0">
              <a:ln w="0"/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6579" y="699416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b="1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b="1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b="1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b="1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b="1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b="1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b="1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b="1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b="1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b="1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b="1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b="1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b="1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b="1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b="1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b="1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5072" y="80572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82387" y="260210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04768" y="83133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669188" y="25607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F050ED-3AB6-44B4-B18A-B44C480A818D}"/>
              </a:ext>
            </a:extLst>
          </p:cNvPr>
          <p:cNvSpPr txBox="1"/>
          <p:nvPr/>
        </p:nvSpPr>
        <p:spPr>
          <a:xfrm>
            <a:off x="2374951" y="-20989"/>
            <a:ext cx="4564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19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198" y="1228589"/>
            <a:ext cx="3774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4564" y="2236780"/>
            <a:ext cx="5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6043" y="2721753"/>
            <a:ext cx="2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-20989"/>
            <a:ext cx="7781210" cy="4416163"/>
            <a:chOff x="836579" y="39790"/>
            <a:chExt cx="7781210" cy="4416163"/>
          </a:xfrm>
        </p:grpSpPr>
        <p:sp>
          <p:nvSpPr>
            <p:cNvPr id="5" name="TextBox 4"/>
            <p:cNvSpPr txBox="1"/>
            <p:nvPr/>
          </p:nvSpPr>
          <p:spPr>
            <a:xfrm>
              <a:off x="2318310" y="39790"/>
              <a:ext cx="4564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8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449286" y="1064781"/>
            <a:ext cx="35188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5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-20989"/>
            <a:ext cx="7781210" cy="4416163"/>
            <a:chOff x="836579" y="39790"/>
            <a:chExt cx="7781210" cy="4416163"/>
          </a:xfrm>
        </p:grpSpPr>
        <p:sp>
          <p:nvSpPr>
            <p:cNvPr id="5" name="TextBox 4"/>
            <p:cNvSpPr txBox="1"/>
            <p:nvPr/>
          </p:nvSpPr>
          <p:spPr>
            <a:xfrm>
              <a:off x="2318310" y="39790"/>
              <a:ext cx="4564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15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500">
              <a:schemeClr val="accent1">
                <a:lumMod val="40000"/>
                <a:lumOff val="60000"/>
              </a:schemeClr>
            </a:gs>
            <a:gs pos="63000">
              <a:schemeClr val="bg1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B9272F9-5355-4C9D-932E-FD99BEF0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0" r="2468" b="16296"/>
          <a:stretch/>
        </p:blipFill>
        <p:spPr>
          <a:xfrm rot="10800000" flipH="1" flipV="1">
            <a:off x="4792435" y="145919"/>
            <a:ext cx="4230627" cy="2623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687A3A-A1D9-41FD-A59A-FE9188187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655" r="-8497" b="45086"/>
          <a:stretch/>
        </p:blipFill>
        <p:spPr>
          <a:xfrm>
            <a:off x="120938" y="145918"/>
            <a:ext cx="4650567" cy="2623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832986" y="207169"/>
            <a:ext cx="4128595" cy="2386137"/>
            <a:chOff x="4569391" y="1600199"/>
            <a:chExt cx="4572000" cy="4572000"/>
          </a:xfrm>
        </p:grpSpPr>
        <p:pic>
          <p:nvPicPr>
            <p:cNvPr id="31770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1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FF3300"/>
                  </a:solidFill>
                </a:rPr>
                <a:t>2</a:t>
              </a:r>
              <a:endParaRPr lang="en-US" altLang="en-US" sz="1013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1715" y="207169"/>
            <a:ext cx="4073982" cy="2470111"/>
            <a:chOff x="0" y="1603775"/>
            <a:chExt cx="4572000" cy="4572000"/>
          </a:xfrm>
        </p:grpSpPr>
        <p:pic>
          <p:nvPicPr>
            <p:cNvPr id="31768" name="Picture 3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0" y="1603775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Rectangle 36"/>
            <p:cNvSpPr>
              <a:spLocks noChangeArrowheads="1"/>
            </p:cNvSpPr>
            <p:nvPr/>
          </p:nvSpPr>
          <p:spPr bwMode="auto">
            <a:xfrm>
              <a:off x="1558131" y="3487737"/>
              <a:ext cx="822325" cy="7969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1</a:t>
              </a:r>
              <a:endParaRPr lang="en-US" altLang="en-US" sz="1013" dirty="0"/>
            </a:p>
          </p:txBody>
        </p:sp>
      </p:grpSp>
      <p:sp>
        <p:nvSpPr>
          <p:cNvPr id="31750" name="Oval 19"/>
          <p:cNvSpPr>
            <a:spLocks noChangeArrowheads="1"/>
          </p:cNvSpPr>
          <p:nvPr/>
        </p:nvSpPr>
        <p:spPr bwMode="auto">
          <a:xfrm>
            <a:off x="3059136" y="1898816"/>
            <a:ext cx="3257550" cy="807473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rgbClr val="FF0000"/>
                </a:solidFill>
              </a:rPr>
              <a:t>Ô CỬA BÍ MẬT</a:t>
            </a:r>
            <a:endParaRPr lang="en-US" altLang="en-US" sz="1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23B187-167F-471F-92D3-89A834C5F2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21080" r="9487" b="48406"/>
          <a:stretch/>
        </p:blipFill>
        <p:spPr>
          <a:xfrm>
            <a:off x="1937201" y="2769714"/>
            <a:ext cx="4934193" cy="2324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107406" y="2798724"/>
            <a:ext cx="4686300" cy="2387500"/>
            <a:chOff x="4569391" y="1600199"/>
            <a:chExt cx="4572000" cy="4572000"/>
          </a:xfrm>
        </p:grpSpPr>
        <p:pic>
          <p:nvPicPr>
            <p:cNvPr id="29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3</a:t>
              </a:r>
              <a:endParaRPr lang="en-US" alt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4076773855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1750" grpId="0" animBg="1"/>
      <p:bldP spid="317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1E2F01-C95A-4979-A489-E6C9CFE28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315450" cy="52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1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QUYNH\BAI GIANG DIEN TU\bài giảng điện tử học kì II\cắt\cây bàng 1.PNG">
            <a:extLst>
              <a:ext uri="{FF2B5EF4-FFF2-40B4-BE49-F238E27FC236}">
                <a16:creationId xmlns:a16="http://schemas.microsoft.com/office/drawing/2014/main" id="{CCB07DDA-7F62-4665-B0AE-B9E20694C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0" b="8230"/>
          <a:stretch/>
        </p:blipFill>
        <p:spPr bwMode="auto">
          <a:xfrm>
            <a:off x="121445" y="116494"/>
            <a:ext cx="4193380" cy="4993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QUYNH\BAI GIANG DIEN TU\bài giảng điện tử học kì II\cắt\cây bnagf 2.PNG">
            <a:extLst>
              <a:ext uri="{FF2B5EF4-FFF2-40B4-BE49-F238E27FC236}">
                <a16:creationId xmlns:a16="http://schemas.microsoft.com/office/drawing/2014/main" id="{D06D62A4-3EAC-401D-9906-7355369D6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77" b="8789"/>
          <a:stretch/>
        </p:blipFill>
        <p:spPr bwMode="auto">
          <a:xfrm>
            <a:off x="4424361" y="166547"/>
            <a:ext cx="4455320" cy="4943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33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8D3A96"/>
          </a:solidFill>
          <a:ln w="76200">
            <a:solidFill>
              <a:srgbClr val="C86AC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800" b="1" dirty="0" err="1"/>
              <a:t>MÁI</a:t>
            </a:r>
            <a:r>
              <a:rPr lang="en-US" sz="4800" b="1" dirty="0"/>
              <a:t> </a:t>
            </a:r>
            <a:r>
              <a:rPr lang="en-US" sz="4800" b="1" dirty="0" err="1"/>
              <a:t>TRƯỜNG</a:t>
            </a:r>
            <a:r>
              <a:rPr lang="en-US" sz="4800" b="1" dirty="0"/>
              <a:t> </a:t>
            </a:r>
            <a:r>
              <a:rPr lang="en-US" sz="4800" b="1" dirty="0" err="1"/>
              <a:t>MẾN</a:t>
            </a:r>
            <a:r>
              <a:rPr lang="en-US" sz="4800" b="1" dirty="0"/>
              <a:t> </a:t>
            </a:r>
            <a:r>
              <a:rPr lang="en-US" sz="4800" b="1" dirty="0" err="1"/>
              <a:t>YÊU</a:t>
            </a:r>
            <a:endParaRPr lang="en-US" sz="4800" b="1" dirty="0"/>
          </a:p>
        </p:txBody>
      </p:sp>
      <p:sp>
        <p:nvSpPr>
          <p:cNvPr id="5" name="Oval 4"/>
          <p:cNvSpPr/>
          <p:nvPr/>
        </p:nvSpPr>
        <p:spPr>
          <a:xfrm>
            <a:off x="-225781" y="-180975"/>
            <a:ext cx="1575559" cy="1290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7030A0"/>
                </a:solidFill>
              </a:rPr>
              <a:t>3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907" y="1762833"/>
            <a:ext cx="6758762" cy="109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557" y="1699341"/>
            <a:ext cx="1078229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09970" y="1915752"/>
            <a:ext cx="5306859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2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32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371" y="1750774"/>
            <a:ext cx="990600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4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 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691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-20989"/>
            <a:ext cx="7781210" cy="4416163"/>
            <a:chOff x="836579" y="39790"/>
            <a:chExt cx="7781210" cy="4416163"/>
          </a:xfrm>
        </p:grpSpPr>
        <p:sp>
          <p:nvSpPr>
            <p:cNvPr id="5" name="TextBox 4"/>
            <p:cNvSpPr txBox="1"/>
            <p:nvPr/>
          </p:nvSpPr>
          <p:spPr>
            <a:xfrm>
              <a:off x="2318310" y="39790"/>
              <a:ext cx="4564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b="1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638637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17925" y="1782015"/>
            <a:ext cx="42801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4986" y="3205322"/>
            <a:ext cx="1390842" cy="486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8461" y="2129325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06640" y="3620403"/>
            <a:ext cx="525294" cy="494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3849" y="3944127"/>
            <a:ext cx="66148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968350-FEE0-4677-A6B9-DC3A8F847142}"/>
              </a:ext>
            </a:extLst>
          </p:cNvPr>
          <p:cNvSpPr txBox="1"/>
          <p:nvPr/>
        </p:nvSpPr>
        <p:spPr>
          <a:xfrm>
            <a:off x="2374951" y="-20989"/>
            <a:ext cx="4564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7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638637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B3ABED-65B3-4E80-9D35-203AC85ED29B}"/>
              </a:ext>
            </a:extLst>
          </p:cNvPr>
          <p:cNvSpPr txBox="1"/>
          <p:nvPr/>
        </p:nvSpPr>
        <p:spPr>
          <a:xfrm>
            <a:off x="2374951" y="-20989"/>
            <a:ext cx="4564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92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595</Words>
  <PresentationFormat>On-screen Show (16:9)</PresentationFormat>
  <Paragraphs>212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DFPOP1-W9</vt:lpstr>
      <vt:lpstr>Times New Roman</vt:lpstr>
      <vt:lpstr>Arial-Rounded</vt:lpstr>
      <vt:lpstr>Arial Rounded MT 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2020-08-13T09:19:08Z</dcterms:created>
  <dcterms:modified xsi:type="dcterms:W3CDTF">2021-03-06T04:47:48Z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