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6" r:id="rId4"/>
    <p:sldMasterId id="2147483678" r:id="rId5"/>
  </p:sldMasterIdLst>
  <p:notesMasterIdLst>
    <p:notesMasterId r:id="rId7"/>
  </p:notesMasterIdLst>
  <p:sldIdLst>
    <p:sldId id="257" r:id="rId6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tô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Tô chữ hoa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3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2328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buồn bã</a:t>
            </a:r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nức nở</a:t>
            </a:r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1002157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Chữ kiến nhỏ quá, thầy chê</a:t>
            </a:r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  <a:endParaRPr sz="6665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Presentation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UTM Avo</vt:lpstr>
      <vt:lpstr>HP001 4 hàng</vt:lpstr>
      <vt:lpstr>2_Office Theme</vt:lpstr>
      <vt:lpstr>Office 主题</vt:lpstr>
      <vt:lpstr>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</cp:revision>
  <dcterms:created xsi:type="dcterms:W3CDTF">2021-01-19T03:11:08Z</dcterms:created>
  <dcterms:modified xsi:type="dcterms:W3CDTF">2021-01-19T03:11:08Z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