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808CD-D87B-6A91-F38F-06BB1CCF9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24829D-EF1B-7043-3192-2C8BC6AF7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A9938-8D59-E40D-5438-1F76C5CFD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AC2F8-DDAE-C945-CDB5-85C1549F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29EC7-A29F-20FB-C8F5-E4F17B3D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1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C9ED1-7507-44B2-815F-4C1FDA635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8B272-9034-91F9-F137-F506988CF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213D-6A14-F9B5-89CB-B13BA1B8A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6813A-6876-3AE2-B472-4B61A83EB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1B34A-2F0A-5EFE-07BB-BCEA5A08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45D4DE-C833-EBF9-D06F-08C9503F1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37100-F589-99F9-3B28-07C16006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FD42F-B216-7FD8-16ED-A2EF991B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D987C-9D5C-C3F9-0D88-1E8E0AFB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BD0B5-82A9-1262-9372-1EFDF650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16973-97A1-7EAA-DAC2-64DDA694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D359E-674B-31CD-2091-C8DB3B6C0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3F0F7-8890-BE0F-289F-38384386F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CDB15-6766-72C5-D0BC-243C6FD5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2BE97-1B8E-C52C-F5C3-E7028B14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03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0D595-B5F7-A879-A6D6-9385F645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DCF46-4244-DDC3-80FF-14292A490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B7FD7-B4A7-8EAC-7909-CF6AF324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86362-5D74-33E1-4604-A67C711E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95B9-1B12-3EE6-0A94-93B000143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6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763E-6DE1-001D-2956-138F429E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39D29-074B-FC21-A6EA-DCAF81069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3786C7-21E1-10FE-B0FA-164DE2E64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37241-52B9-F8E7-329A-EB931FB0F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78DD8-351D-CF61-0CC3-E21138B20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822D8-B786-D036-B854-83F9F1855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ED6F7-131F-311D-E82B-26E64C940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FDD0D-0BC0-6E94-32B0-C3D2425B0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BD3F1-A6DA-E064-A424-1E85928C4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F55D71-3110-5964-0AFB-7F92CB6162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24E4FE-6083-A26E-A708-7AB6C2C3F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1566A-EDB7-FC03-A2C5-90AA8D96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F586B9-9CF4-35FF-7260-3D1F314C3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F61D96-B01C-0BA2-BFF4-6BBD0F40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6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DCF65-ABE0-35AA-33B5-CC315CFA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E23B8E-F9B5-9F83-D5D9-FA06A746D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2216A-8000-9967-CC7E-C16CAAD5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4E4AB-D097-629D-B265-E47CF93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4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9DF67-C701-F42A-1C39-1F62A92E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D24058-7571-D1E1-08D8-74FA07D7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C735C-693F-5AA5-8F43-ADCC7732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0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728A4-4C23-3862-1ACC-151A424C1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2A0E0-EF0F-DF09-47AC-A58CE2858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09C57-73A6-6A5B-5019-0BABC966B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4890A-9301-70BD-3846-280D0A035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25100-C053-B0D5-C893-AC169D743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817A7-522D-2486-CCE3-A048BD60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6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CDED9-E81E-7C67-80E7-637D4372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55C27-CF32-F40E-6598-E4CF31D72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C0564-F723-6C09-4AF7-A0CFBEA17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02EE5-4FEE-7DB3-98E9-4DB263F15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84BD4-AB3F-6C04-5087-751C94077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EE363-BB3C-C24D-3A20-CC8BB6F6E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3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4F021C-9EC5-4788-9095-33BE832D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2677F-4CEC-2762-ECBE-B5A9F7449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581E4-9F0E-B287-A213-592F364BA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A1A55-8F30-4BE3-A6D4-28A69230749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B0124-65F2-4EA0-679E-0552308FC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040F-97C4-A5E5-3CAA-54D93A3A6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B8F6C-743B-4E1D-9E12-907A7A8EF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E042A9-652D-E80F-8255-8F8253A1047B}"/>
              </a:ext>
            </a:extLst>
          </p:cNvPr>
          <p:cNvSpPr/>
          <p:nvPr/>
        </p:nvSpPr>
        <p:spPr>
          <a:xfrm>
            <a:off x="172279" y="1987827"/>
            <a:ext cx="901147" cy="249140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Dinh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ở </a:t>
            </a:r>
            <a:r>
              <a:rPr lang="en-US" dirty="0" err="1"/>
              <a:t>người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DCE1DD-FA7E-4DBF-2E98-B462530E4CF8}"/>
              </a:ext>
            </a:extLst>
          </p:cNvPr>
          <p:cNvSpPr/>
          <p:nvPr/>
        </p:nvSpPr>
        <p:spPr>
          <a:xfrm>
            <a:off x="1510746" y="364437"/>
            <a:ext cx="2140224" cy="5698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dinh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dinh</a:t>
            </a:r>
            <a:r>
              <a:rPr lang="en-US" dirty="0"/>
              <a:t> </a:t>
            </a:r>
            <a:r>
              <a:rPr lang="en-US" dirty="0" err="1"/>
              <a:t>dưỡng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4F596-0588-CB44-2154-2B6DBC31C8AE}"/>
              </a:ext>
            </a:extLst>
          </p:cNvPr>
          <p:cNvSpPr/>
          <p:nvPr/>
        </p:nvSpPr>
        <p:spPr>
          <a:xfrm>
            <a:off x="1433710" y="2456626"/>
            <a:ext cx="2140224" cy="5698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ở </a:t>
            </a:r>
            <a:r>
              <a:rPr lang="en-US" dirty="0" err="1"/>
              <a:t>người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966169-537B-8274-1138-675A2A7F26F3}"/>
              </a:ext>
            </a:extLst>
          </p:cNvPr>
          <p:cNvSpPr/>
          <p:nvPr/>
        </p:nvSpPr>
        <p:spPr>
          <a:xfrm>
            <a:off x="1510746" y="4512371"/>
            <a:ext cx="2140224" cy="5300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bệnh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hóa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9A4EF0-F6DE-B68E-7D40-42F69D4C8851}"/>
              </a:ext>
            </a:extLst>
          </p:cNvPr>
          <p:cNvSpPr/>
          <p:nvPr/>
        </p:nvSpPr>
        <p:spPr>
          <a:xfrm>
            <a:off x="1510746" y="5963475"/>
            <a:ext cx="2140224" cy="5300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dinh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ở </a:t>
            </a:r>
            <a:r>
              <a:rPr lang="en-US" dirty="0" err="1"/>
              <a:t>người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D90EE3-25CC-1E80-5F46-50F318852AE7}"/>
              </a:ext>
            </a:extLst>
          </p:cNvPr>
          <p:cNvSpPr/>
          <p:nvPr/>
        </p:nvSpPr>
        <p:spPr>
          <a:xfrm>
            <a:off x="4726060" y="0"/>
            <a:ext cx="6843088" cy="3876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dinh</a:t>
            </a:r>
            <a:r>
              <a:rPr lang="en-US" dirty="0"/>
              <a:t> </a:t>
            </a:r>
            <a:r>
              <a:rPr lang="en-US" dirty="0" err="1"/>
              <a:t>dưỡng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315781-F73E-54FC-60F1-6728A8C787A5}"/>
              </a:ext>
            </a:extLst>
          </p:cNvPr>
          <p:cNvSpPr/>
          <p:nvPr/>
        </p:nvSpPr>
        <p:spPr>
          <a:xfrm>
            <a:off x="4723581" y="474784"/>
            <a:ext cx="7081628" cy="5035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Dinh </a:t>
            </a:r>
            <a:r>
              <a:rPr lang="en-US" dirty="0" err="1"/>
              <a:t>dưỡng</a:t>
            </a:r>
            <a:r>
              <a:rPr lang="en-US" dirty="0"/>
              <a:t> bao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,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hấp</a:t>
            </a:r>
            <a:r>
              <a:rPr lang="en-US" dirty="0"/>
              <a:t> </a:t>
            </a:r>
            <a:r>
              <a:rPr lang="en-US" dirty="0" err="1"/>
              <a:t>thụ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ăn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56643-BA33-6E32-3677-2DF81B46DAD0}"/>
              </a:ext>
            </a:extLst>
          </p:cNvPr>
          <p:cNvSpPr/>
          <p:nvPr/>
        </p:nvSpPr>
        <p:spPr>
          <a:xfrm>
            <a:off x="4195972" y="1169501"/>
            <a:ext cx="1369941" cy="7520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hóa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CE56BB-59C5-76F2-DAC0-8044CBC47812}"/>
              </a:ext>
            </a:extLst>
          </p:cNvPr>
          <p:cNvSpPr/>
          <p:nvPr/>
        </p:nvSpPr>
        <p:spPr>
          <a:xfrm>
            <a:off x="4195971" y="2650437"/>
            <a:ext cx="1369941" cy="7520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hóa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BEE10D-F588-6101-9966-2ACF7AB8005D}"/>
              </a:ext>
            </a:extLst>
          </p:cNvPr>
          <p:cNvSpPr/>
          <p:nvPr/>
        </p:nvSpPr>
        <p:spPr>
          <a:xfrm>
            <a:off x="5926197" y="1088324"/>
            <a:ext cx="3086943" cy="3454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Ống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hóa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E2C6B2-5AE1-DF0E-1A40-B5DABBB5D221}"/>
              </a:ext>
            </a:extLst>
          </p:cNvPr>
          <p:cNvSpPr/>
          <p:nvPr/>
        </p:nvSpPr>
        <p:spPr>
          <a:xfrm>
            <a:off x="5926196" y="1545532"/>
            <a:ext cx="3086944" cy="3114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Tuyến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hóa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84FF91-BFEB-9E6A-F0A9-E87DD8A0C384}"/>
              </a:ext>
            </a:extLst>
          </p:cNvPr>
          <p:cNvSpPr/>
          <p:nvPr/>
        </p:nvSpPr>
        <p:spPr>
          <a:xfrm>
            <a:off x="5926196" y="1984096"/>
            <a:ext cx="3086944" cy="43336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TH ở </a:t>
            </a:r>
            <a:r>
              <a:rPr lang="en-US" sz="1600" dirty="0" err="1"/>
              <a:t>khoang</a:t>
            </a:r>
            <a:r>
              <a:rPr lang="en-US" sz="1600" dirty="0"/>
              <a:t> </a:t>
            </a:r>
            <a:r>
              <a:rPr lang="en-US" sz="1600" dirty="0" err="1"/>
              <a:t>miệng</a:t>
            </a:r>
            <a:endParaRPr lang="en-US" sz="1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DD7706F-29DF-F042-2C90-12E3574A5B24}"/>
              </a:ext>
            </a:extLst>
          </p:cNvPr>
          <p:cNvSpPr/>
          <p:nvPr/>
        </p:nvSpPr>
        <p:spPr>
          <a:xfrm>
            <a:off x="5926195" y="2503830"/>
            <a:ext cx="3086945" cy="3826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TH ở </a:t>
            </a:r>
            <a:r>
              <a:rPr lang="en-US" sz="1600" dirty="0" err="1"/>
              <a:t>dạ</a:t>
            </a:r>
            <a:r>
              <a:rPr lang="en-US" sz="1600" dirty="0"/>
              <a:t> </a:t>
            </a:r>
            <a:r>
              <a:rPr lang="en-US" sz="1600" dirty="0" err="1"/>
              <a:t>dày</a:t>
            </a:r>
            <a:endParaRPr lang="en-US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65D192-94DE-BD97-D994-FB9CA3606D25}"/>
              </a:ext>
            </a:extLst>
          </p:cNvPr>
          <p:cNvSpPr/>
          <p:nvPr/>
        </p:nvSpPr>
        <p:spPr>
          <a:xfrm>
            <a:off x="5926195" y="3046356"/>
            <a:ext cx="3086946" cy="3826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TH ở </a:t>
            </a:r>
            <a:r>
              <a:rPr lang="en-US" sz="1600" dirty="0" err="1"/>
              <a:t>ruột</a:t>
            </a:r>
            <a:r>
              <a:rPr lang="en-US" sz="1600" dirty="0"/>
              <a:t> non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AE722C-3CC9-D10F-7731-81546D557EF8}"/>
              </a:ext>
            </a:extLst>
          </p:cNvPr>
          <p:cNvSpPr/>
          <p:nvPr/>
        </p:nvSpPr>
        <p:spPr>
          <a:xfrm>
            <a:off x="5926196" y="3605416"/>
            <a:ext cx="3086946" cy="3578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TH ở </a:t>
            </a:r>
            <a:r>
              <a:rPr lang="en-US" sz="1600" dirty="0" err="1"/>
              <a:t>ruột</a:t>
            </a:r>
            <a:r>
              <a:rPr lang="en-US" sz="1600" dirty="0"/>
              <a:t> </a:t>
            </a:r>
            <a:r>
              <a:rPr lang="en-US" sz="1600" dirty="0" err="1"/>
              <a:t>già</a:t>
            </a:r>
            <a:r>
              <a:rPr lang="en-US" sz="1600" dirty="0"/>
              <a:t> </a:t>
            </a:r>
            <a:r>
              <a:rPr lang="en-US" sz="1600" dirty="0" err="1"/>
              <a:t>và</a:t>
            </a:r>
            <a:r>
              <a:rPr lang="en-US" sz="1600" dirty="0"/>
              <a:t> </a:t>
            </a:r>
            <a:r>
              <a:rPr lang="en-US" sz="1600" dirty="0" err="1"/>
              <a:t>trực</a:t>
            </a:r>
            <a:r>
              <a:rPr lang="en-US" sz="1600" dirty="0"/>
              <a:t> </a:t>
            </a:r>
            <a:r>
              <a:rPr lang="en-US" sz="1600" dirty="0" err="1"/>
              <a:t>tràng</a:t>
            </a:r>
            <a:endParaRPr lang="en-US" sz="1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832582-6FB9-60CF-6906-048808317850}"/>
              </a:ext>
            </a:extLst>
          </p:cNvPr>
          <p:cNvSpPr/>
          <p:nvPr/>
        </p:nvSpPr>
        <p:spPr>
          <a:xfrm>
            <a:off x="4082477" y="4451078"/>
            <a:ext cx="3086948" cy="415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Bệnh</a:t>
            </a:r>
            <a:r>
              <a:rPr lang="en-US" sz="1600" dirty="0"/>
              <a:t> </a:t>
            </a:r>
            <a:r>
              <a:rPr lang="en-US" sz="1600" dirty="0" err="1"/>
              <a:t>sâu</a:t>
            </a:r>
            <a:r>
              <a:rPr lang="en-US" sz="1600" dirty="0"/>
              <a:t> </a:t>
            </a:r>
            <a:r>
              <a:rPr lang="en-US" sz="1600" dirty="0" err="1"/>
              <a:t>răng</a:t>
            </a:r>
            <a:endParaRPr lang="en-US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76FB96-052F-BAB7-56A5-7B0A093EFCB1}"/>
              </a:ext>
            </a:extLst>
          </p:cNvPr>
          <p:cNvSpPr/>
          <p:nvPr/>
        </p:nvSpPr>
        <p:spPr>
          <a:xfrm>
            <a:off x="4082476" y="5033346"/>
            <a:ext cx="3086949" cy="415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Bệnh</a:t>
            </a:r>
            <a:r>
              <a:rPr lang="en-US" sz="1600" dirty="0"/>
              <a:t> </a:t>
            </a:r>
            <a:r>
              <a:rPr lang="en-US" sz="1600" dirty="0" err="1"/>
              <a:t>viêm</a:t>
            </a:r>
            <a:r>
              <a:rPr lang="en-US" sz="1600" dirty="0"/>
              <a:t> </a:t>
            </a:r>
            <a:r>
              <a:rPr lang="en-US" sz="1600" dirty="0" err="1"/>
              <a:t>loét</a:t>
            </a:r>
            <a:r>
              <a:rPr lang="en-US" sz="1600" dirty="0"/>
              <a:t> </a:t>
            </a:r>
            <a:r>
              <a:rPr lang="en-US" sz="1600" dirty="0" err="1"/>
              <a:t>dạ</a:t>
            </a:r>
            <a:r>
              <a:rPr lang="en-US" sz="1600" dirty="0"/>
              <a:t> </a:t>
            </a:r>
            <a:r>
              <a:rPr lang="en-US" sz="1600" dirty="0" err="1"/>
              <a:t>dày</a:t>
            </a:r>
            <a:r>
              <a:rPr lang="en-US" sz="1600" dirty="0"/>
              <a:t> – </a:t>
            </a:r>
            <a:r>
              <a:rPr lang="en-US" sz="1600" dirty="0" err="1"/>
              <a:t>tá</a:t>
            </a:r>
            <a:r>
              <a:rPr lang="en-US" sz="1600" dirty="0"/>
              <a:t> </a:t>
            </a:r>
            <a:r>
              <a:rPr lang="en-US" sz="1600" dirty="0" err="1"/>
              <a:t>tràng</a:t>
            </a:r>
            <a:endParaRPr lang="en-US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F43B89-6A26-08B9-6406-542716E49B83}"/>
              </a:ext>
            </a:extLst>
          </p:cNvPr>
          <p:cNvSpPr/>
          <p:nvPr/>
        </p:nvSpPr>
        <p:spPr>
          <a:xfrm>
            <a:off x="4082476" y="6442215"/>
            <a:ext cx="3086947" cy="415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Cách</a:t>
            </a:r>
            <a:r>
              <a:rPr lang="en-US" sz="1600" dirty="0"/>
              <a:t> </a:t>
            </a:r>
            <a:r>
              <a:rPr lang="en-US" sz="1600" dirty="0" err="1"/>
              <a:t>lập</a:t>
            </a:r>
            <a:r>
              <a:rPr lang="en-US" sz="1600" dirty="0"/>
              <a:t> </a:t>
            </a:r>
            <a:r>
              <a:rPr lang="en-US" sz="1600" dirty="0" err="1"/>
              <a:t>khẩu</a:t>
            </a:r>
            <a:r>
              <a:rPr lang="en-US" sz="1600" dirty="0"/>
              <a:t> </a:t>
            </a:r>
            <a:r>
              <a:rPr lang="en-US" sz="1600" dirty="0" err="1"/>
              <a:t>phần</a:t>
            </a:r>
            <a:r>
              <a:rPr lang="en-US" sz="1600" dirty="0"/>
              <a:t> </a:t>
            </a:r>
            <a:r>
              <a:rPr lang="en-US" sz="1600" dirty="0" err="1"/>
              <a:t>ăn</a:t>
            </a:r>
            <a:endParaRPr lang="en-US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766EEC-D00B-1C97-4EDC-CF96E574C925}"/>
              </a:ext>
            </a:extLst>
          </p:cNvPr>
          <p:cNvSpPr/>
          <p:nvPr/>
        </p:nvSpPr>
        <p:spPr>
          <a:xfrm>
            <a:off x="4082477" y="5783764"/>
            <a:ext cx="3086948" cy="4157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Nhu </a:t>
            </a:r>
            <a:r>
              <a:rPr lang="en-US" sz="1600" dirty="0" err="1"/>
              <a:t>cầu</a:t>
            </a:r>
            <a:r>
              <a:rPr lang="en-US" sz="1600" dirty="0"/>
              <a:t> </a:t>
            </a:r>
            <a:r>
              <a:rPr lang="en-US" sz="1600" dirty="0" err="1"/>
              <a:t>dinh</a:t>
            </a:r>
            <a:r>
              <a:rPr lang="en-US" sz="1600" dirty="0"/>
              <a:t> </a:t>
            </a:r>
            <a:r>
              <a:rPr lang="en-US" sz="1600" dirty="0" err="1"/>
              <a:t>dưỡng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cơ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endParaRPr lang="en-US" sz="16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98441DB-C29D-156F-0DA4-9291857185B4}"/>
              </a:ext>
            </a:extLst>
          </p:cNvPr>
          <p:cNvCxnSpPr>
            <a:stCxn id="4" idx="0"/>
          </p:cNvCxnSpPr>
          <p:nvPr/>
        </p:nvCxnSpPr>
        <p:spPr>
          <a:xfrm flipV="1">
            <a:off x="622853" y="934281"/>
            <a:ext cx="887893" cy="1053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7C01F8B-D4E8-EF1A-B83E-C989FFD34AC4}"/>
              </a:ext>
            </a:extLst>
          </p:cNvPr>
          <p:cNvCxnSpPr>
            <a:cxnSpLocks/>
          </p:cNvCxnSpPr>
          <p:nvPr/>
        </p:nvCxnSpPr>
        <p:spPr>
          <a:xfrm>
            <a:off x="1080053" y="3929271"/>
            <a:ext cx="748746" cy="583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555A4F5-E085-D5D1-BEF5-4F29D3B7B5FE}"/>
              </a:ext>
            </a:extLst>
          </p:cNvPr>
          <p:cNvCxnSpPr>
            <a:cxnSpLocks/>
          </p:cNvCxnSpPr>
          <p:nvPr/>
        </p:nvCxnSpPr>
        <p:spPr>
          <a:xfrm>
            <a:off x="545817" y="4462681"/>
            <a:ext cx="991436" cy="1528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8F7BB0A-1F40-CBEA-C836-A618E5361C64}"/>
              </a:ext>
            </a:extLst>
          </p:cNvPr>
          <p:cNvCxnSpPr>
            <a:cxnSpLocks/>
          </p:cNvCxnSpPr>
          <p:nvPr/>
        </p:nvCxnSpPr>
        <p:spPr>
          <a:xfrm flipV="1">
            <a:off x="1040296" y="2626408"/>
            <a:ext cx="393413" cy="295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E67B20E-F91B-847E-F339-09AD89A86586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650970" y="131678"/>
            <a:ext cx="1072611" cy="517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25F75E5-F5D4-53A5-3DBC-F9AD3FBC7552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650970" y="649359"/>
            <a:ext cx="1072611" cy="120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31614D7-E387-73F4-D322-29B112A57B87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573934" y="1893411"/>
            <a:ext cx="705699" cy="848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3408EE1-C559-1EEC-B51E-92C83EF21029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573934" y="2741547"/>
            <a:ext cx="634447" cy="270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1451B32-65CD-1BB6-A643-6EF0658427EE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650970" y="4659590"/>
            <a:ext cx="414138" cy="117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E6B39D3-3E83-A549-C7DE-1D3BD2FC3D71}"/>
              </a:ext>
            </a:extLst>
          </p:cNvPr>
          <p:cNvCxnSpPr>
            <a:cxnSpLocks/>
          </p:cNvCxnSpPr>
          <p:nvPr/>
        </p:nvCxnSpPr>
        <p:spPr>
          <a:xfrm>
            <a:off x="3650970" y="4866863"/>
            <a:ext cx="431507" cy="345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8086371-3CD8-B65F-A3E7-B2F2C4D11E24}"/>
              </a:ext>
            </a:extLst>
          </p:cNvPr>
          <p:cNvCxnSpPr>
            <a:cxnSpLocks/>
          </p:cNvCxnSpPr>
          <p:nvPr/>
        </p:nvCxnSpPr>
        <p:spPr>
          <a:xfrm flipV="1">
            <a:off x="3650970" y="5907155"/>
            <a:ext cx="448900" cy="32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78EB2AE-3619-3293-18F9-34990E239D14}"/>
              </a:ext>
            </a:extLst>
          </p:cNvPr>
          <p:cNvCxnSpPr>
            <a:cxnSpLocks/>
          </p:cNvCxnSpPr>
          <p:nvPr/>
        </p:nvCxnSpPr>
        <p:spPr>
          <a:xfrm flipV="1">
            <a:off x="5494288" y="1235969"/>
            <a:ext cx="448900" cy="32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3452970-5659-1F45-8833-AA5DB01EAC17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650970" y="6228519"/>
            <a:ext cx="448900" cy="344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8560A80-00A8-3093-AD4C-E752BE6EAC3E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5565913" y="1545532"/>
            <a:ext cx="360283" cy="15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3CF6DBD-DCE0-0BBD-93FC-1C5FCE6C763D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5565912" y="2722503"/>
            <a:ext cx="339157" cy="30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03DCBA3-55DB-25C1-E772-1E094640BB5F}"/>
              </a:ext>
            </a:extLst>
          </p:cNvPr>
          <p:cNvCxnSpPr>
            <a:cxnSpLocks/>
          </p:cNvCxnSpPr>
          <p:nvPr/>
        </p:nvCxnSpPr>
        <p:spPr>
          <a:xfrm flipV="1">
            <a:off x="5943188" y="1614068"/>
            <a:ext cx="448900" cy="32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8D6741E-6B99-6EF4-D0ED-07BE09E531F5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5565912" y="2364287"/>
            <a:ext cx="387186" cy="662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7FC3951-D7B4-3E7F-6E98-DB9AC92E926E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5565912" y="3026468"/>
            <a:ext cx="368772" cy="20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1705EA1-DF46-CE1D-B430-AFE608F73395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5565912" y="3026468"/>
            <a:ext cx="373735" cy="770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574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117</Words>
  <PresentationFormat>Màn hình rộng</PresentationFormat>
  <Paragraphs>19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2023-07-03T06:41:21Z</dcterms:created>
  <dcterms:modified xsi:type="dcterms:W3CDTF">2023-07-11T02:19:31Z</dcterms:modified>
</cp:coreProperties>
</file>