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57" r:id="rId4"/>
    <p:sldId id="283" r:id="rId5"/>
    <p:sldId id="258" r:id="rId6"/>
    <p:sldId id="260" r:id="rId7"/>
    <p:sldId id="259" r:id="rId8"/>
    <p:sldId id="262" r:id="rId9"/>
    <p:sldId id="267" r:id="rId10"/>
    <p:sldId id="263" r:id="rId11"/>
    <p:sldId id="264" r:id="rId12"/>
    <p:sldId id="265" r:id="rId13"/>
    <p:sldId id="266" r:id="rId14"/>
    <p:sldId id="268" r:id="rId15"/>
    <p:sldId id="269" r:id="rId16"/>
    <p:sldId id="270" r:id="rId17"/>
    <p:sldId id="271" r:id="rId18"/>
    <p:sldId id="272" r:id="rId19"/>
    <p:sldId id="273" r:id="rId20"/>
    <p:sldId id="275" r:id="rId21"/>
    <p:sldId id="281" r:id="rId22"/>
    <p:sldId id="274" r:id="rId23"/>
    <p:sldId id="276" r:id="rId24"/>
    <p:sldId id="277" r:id="rId25"/>
    <p:sldId id="278" r:id="rId26"/>
    <p:sldId id="280"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4A9D8797-03EC-489E-A4A0-A2A6340FCA9F}">
          <p14:sldIdLst>
            <p14:sldId id="256"/>
            <p14:sldId id="257"/>
            <p14:sldId id="283"/>
            <p14:sldId id="258"/>
            <p14:sldId id="260"/>
            <p14:sldId id="259"/>
            <p14:sldId id="262"/>
            <p14:sldId id="267"/>
            <p14:sldId id="263"/>
            <p14:sldId id="264"/>
            <p14:sldId id="265"/>
            <p14:sldId id="266"/>
            <p14:sldId id="268"/>
            <p14:sldId id="269"/>
            <p14:sldId id="270"/>
          </p14:sldIdLst>
        </p14:section>
        <p14:section name="Tiết 2" id="{0571024A-D8EC-4792-8054-9880ADFDD9A9}">
          <p14:sldIdLst>
            <p14:sldId id="271"/>
            <p14:sldId id="272"/>
            <p14:sldId id="273"/>
            <p14:sldId id="275"/>
            <p14:sldId id="281"/>
            <p14:sldId id="274"/>
            <p14:sldId id="276"/>
            <p14:sldId id="277"/>
            <p14:sldId id="278"/>
            <p14:sldId id="280"/>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7EB"/>
    <a:srgbClr val="1B9112"/>
    <a:srgbClr val="0000FF"/>
    <a:srgbClr val="BE1522"/>
    <a:srgbClr val="FF7C80"/>
    <a:srgbClr val="FED42A"/>
    <a:srgbClr val="FBD5CC"/>
    <a:srgbClr val="DB9817"/>
    <a:srgbClr val="F65A0F"/>
    <a:srgbClr val="FD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AB85A-078F-4A22-A348-270BF30C78C2}" type="doc">
      <dgm:prSet loTypeId="urn:microsoft.com/office/officeart/2005/8/layout/pyramid2" loCatId="list" qsTypeId="urn:microsoft.com/office/officeart/2005/8/quickstyle/3d2" qsCatId="3D" csTypeId="urn:microsoft.com/office/officeart/2005/8/colors/colorful2" csCatId="colorful" phldr="1"/>
      <dgm:spPr/>
      <dgm:t>
        <a:bodyPr/>
        <a:lstStyle/>
        <a:p>
          <a:endParaRPr lang="en-US"/>
        </a:p>
      </dgm:t>
    </dgm:pt>
    <dgm:pt modelId="{E3BB3D89-4593-4380-BBEE-10604B0A0D9A}">
      <dgm:prSet phldrT="[Text]" custT="1"/>
      <dgm:spPr/>
      <dgm:t>
        <a:bodyPr/>
        <a:lstStyle/>
        <a:p>
          <a:pPr algn="l"/>
          <a:r>
            <a:rPr lang="en-US" sz="1800" b="1" dirty="0" err="1">
              <a:solidFill>
                <a:srgbClr val="1B9112"/>
              </a:solidFill>
            </a:rPr>
            <a:t>Tiết</a:t>
          </a:r>
          <a:r>
            <a:rPr lang="en-US" sz="1800" b="1" dirty="0">
              <a:solidFill>
                <a:srgbClr val="1B9112"/>
              </a:solidFill>
            </a:rPr>
            <a:t> 1:</a:t>
          </a:r>
        </a:p>
        <a:p>
          <a:pPr algn="l"/>
          <a:r>
            <a:rPr lang="en-US" sz="1800" b="1" dirty="0" err="1">
              <a:solidFill>
                <a:srgbClr val="1B9112"/>
              </a:solidFill>
            </a:rPr>
            <a:t>Công</a:t>
          </a:r>
          <a:r>
            <a:rPr lang="en-US" sz="1800" b="1" dirty="0">
              <a:solidFill>
                <a:srgbClr val="1B9112"/>
              </a:solidFill>
            </a:rPr>
            <a:t> </a:t>
          </a:r>
          <a:r>
            <a:rPr lang="en-US" sz="1800" b="1" dirty="0" err="1">
              <a:solidFill>
                <a:srgbClr val="1B9112"/>
              </a:solidFill>
            </a:rPr>
            <a:t>thức</a:t>
          </a:r>
          <a:r>
            <a:rPr lang="en-US" sz="1800" b="1" dirty="0">
              <a:solidFill>
                <a:srgbClr val="1B9112"/>
              </a:solidFill>
            </a:rPr>
            <a:t> </a:t>
          </a:r>
          <a:r>
            <a:rPr lang="en-US" sz="1800" b="1" dirty="0" err="1">
              <a:solidFill>
                <a:srgbClr val="1B9112"/>
              </a:solidFill>
            </a:rPr>
            <a:t>liên</a:t>
          </a:r>
          <a:r>
            <a:rPr lang="en-US" sz="1800" b="1" dirty="0">
              <a:solidFill>
                <a:srgbClr val="1B9112"/>
              </a:solidFill>
            </a:rPr>
            <a:t> </a:t>
          </a:r>
          <a:r>
            <a:rPr lang="en-US" sz="1800" b="1" dirty="0" err="1">
              <a:solidFill>
                <a:srgbClr val="1B9112"/>
              </a:solidFill>
            </a:rPr>
            <a:t>hệ</a:t>
          </a:r>
          <a:r>
            <a:rPr lang="en-US" sz="1800" b="1" dirty="0">
              <a:solidFill>
                <a:srgbClr val="1B9112"/>
              </a:solidFill>
            </a:rPr>
            <a:t> </a:t>
          </a:r>
          <a:r>
            <a:rPr lang="en-US" sz="1800" b="1" dirty="0" err="1">
              <a:solidFill>
                <a:srgbClr val="1B9112"/>
              </a:solidFill>
            </a:rPr>
            <a:t>giữa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r>
            <a:rPr lang="en-US" sz="1800" b="1" dirty="0">
              <a:solidFill>
                <a:srgbClr val="1B9112"/>
              </a:solidFill>
            </a:rPr>
            <a:t>.</a:t>
          </a:r>
        </a:p>
      </dgm:t>
    </dgm:pt>
    <dgm:pt modelId="{FE230242-D77C-46B1-822D-E2ED95491408}" type="parTrans" cxnId="{1F1CEBE9-ED1A-40BA-B61C-C84F184CFE36}">
      <dgm:prSet/>
      <dgm:spPr/>
      <dgm:t>
        <a:bodyPr/>
        <a:lstStyle/>
        <a:p>
          <a:endParaRPr lang="en-US"/>
        </a:p>
      </dgm:t>
    </dgm:pt>
    <dgm:pt modelId="{92FDB986-FED5-42A3-8E0D-2E8A80856760}" type="sibTrans" cxnId="{1F1CEBE9-ED1A-40BA-B61C-C84F184CFE36}">
      <dgm:prSet/>
      <dgm:spPr/>
      <dgm:t>
        <a:bodyPr/>
        <a:lstStyle/>
        <a:p>
          <a:endParaRPr lang="en-US"/>
        </a:p>
      </dgm:t>
    </dgm:pt>
    <dgm:pt modelId="{0F08F017-2017-461E-8F1E-3D1256551199}">
      <dgm:prSet phldrT="[Text]" custT="1"/>
      <dgm:spPr/>
      <dgm:t>
        <a:bodyPr/>
        <a:lstStyle/>
        <a:p>
          <a:pPr algn="l"/>
          <a:r>
            <a:rPr lang="en-US" sz="1800" b="1" dirty="0" err="1">
              <a:solidFill>
                <a:srgbClr val="1B9112"/>
              </a:solidFill>
            </a:rPr>
            <a:t>Tiết</a:t>
          </a:r>
          <a:r>
            <a:rPr lang="en-US" sz="1800" b="1" dirty="0">
              <a:solidFill>
                <a:srgbClr val="1B9112"/>
              </a:solidFill>
            </a:rPr>
            <a:t> 2</a:t>
          </a:r>
        </a:p>
        <a:p>
          <a:pPr algn="l"/>
          <a:r>
            <a:rPr lang="en-US" sz="1800" b="1" dirty="0" err="1">
              <a:solidFill>
                <a:srgbClr val="1B9112"/>
              </a:solidFill>
            </a:rPr>
            <a:t>Tính</a:t>
          </a:r>
          <a:r>
            <a:rPr lang="en-US" sz="1800" b="1" dirty="0">
              <a:solidFill>
                <a:srgbClr val="1B9112"/>
              </a:solidFill>
            </a:rPr>
            <a:t> </a:t>
          </a:r>
          <a:r>
            <a:rPr lang="en-US" sz="1800" b="1" dirty="0" err="1">
              <a:solidFill>
                <a:srgbClr val="1B9112"/>
              </a:solidFill>
            </a:rPr>
            <a:t>chất</a:t>
          </a:r>
          <a:r>
            <a:rPr lang="en-US" sz="1800" b="1" dirty="0">
              <a:solidFill>
                <a:srgbClr val="1B9112"/>
              </a:solidFill>
            </a:rPr>
            <a:t> </a:t>
          </a:r>
          <a:r>
            <a:rPr lang="en-US" sz="1800" b="1" dirty="0" err="1">
              <a:solidFill>
                <a:srgbClr val="1B9112"/>
              </a:solidFill>
            </a:rPr>
            <a:t>của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endParaRPr lang="en-US" sz="1800" b="1" dirty="0">
            <a:solidFill>
              <a:srgbClr val="1B9112"/>
            </a:solidFill>
          </a:endParaRPr>
        </a:p>
      </dgm:t>
    </dgm:pt>
    <dgm:pt modelId="{7C29ABDE-02C0-4CEF-A35A-542C4106998C}" type="parTrans" cxnId="{8FE03987-F8E0-49CD-BB18-3F0E7E153BA8}">
      <dgm:prSet/>
      <dgm:spPr/>
      <dgm:t>
        <a:bodyPr/>
        <a:lstStyle/>
        <a:p>
          <a:endParaRPr lang="en-US"/>
        </a:p>
      </dgm:t>
    </dgm:pt>
    <dgm:pt modelId="{911C1F8A-127D-4DEE-8465-9A7095E6ABE6}" type="sibTrans" cxnId="{8FE03987-F8E0-49CD-BB18-3F0E7E153BA8}">
      <dgm:prSet/>
      <dgm:spPr/>
      <dgm:t>
        <a:bodyPr/>
        <a:lstStyle/>
        <a:p>
          <a:endParaRPr lang="en-US"/>
        </a:p>
      </dgm:t>
    </dgm:pt>
    <dgm:pt modelId="{8699C245-6FC2-41B5-BAD2-9C47557C5DC7}">
      <dgm:prSet phldrT="[Text]"/>
      <dgm:spPr/>
      <dgm:t>
        <a:bodyPr/>
        <a:lstStyle/>
        <a:p>
          <a:pPr algn="l"/>
          <a:r>
            <a:rPr lang="en-US" b="1" dirty="0" err="1">
              <a:solidFill>
                <a:srgbClr val="1B9112"/>
              </a:solidFill>
            </a:rPr>
            <a:t>Tiết</a:t>
          </a:r>
          <a:r>
            <a:rPr lang="en-US" b="1" dirty="0">
              <a:solidFill>
                <a:srgbClr val="1B9112"/>
              </a:solidFill>
            </a:rPr>
            <a:t> 3</a:t>
          </a:r>
        </a:p>
        <a:p>
          <a:pPr algn="l"/>
          <a:r>
            <a:rPr lang="en-US" b="1" dirty="0" err="1">
              <a:solidFill>
                <a:srgbClr val="1B9112"/>
              </a:solidFill>
            </a:rPr>
            <a:t>Một</a:t>
          </a:r>
          <a:r>
            <a:rPr lang="en-US" b="1" dirty="0">
              <a:solidFill>
                <a:srgbClr val="1B9112"/>
              </a:solidFill>
            </a:rPr>
            <a:t> </a:t>
          </a:r>
          <a:r>
            <a:rPr lang="en-US" b="1" dirty="0" err="1">
              <a:solidFill>
                <a:srgbClr val="1B9112"/>
              </a:solidFill>
            </a:rPr>
            <a:t>số</a:t>
          </a:r>
          <a:r>
            <a:rPr lang="en-US" b="1" dirty="0">
              <a:solidFill>
                <a:srgbClr val="1B9112"/>
              </a:solidFill>
            </a:rPr>
            <a:t> </a:t>
          </a:r>
          <a:r>
            <a:rPr lang="en-US" b="1" dirty="0" err="1">
              <a:solidFill>
                <a:srgbClr val="1B9112"/>
              </a:solidFill>
            </a:rPr>
            <a:t>bài</a:t>
          </a:r>
          <a:r>
            <a:rPr lang="en-US" b="1" dirty="0">
              <a:solidFill>
                <a:srgbClr val="1B9112"/>
              </a:solidFill>
            </a:rPr>
            <a:t> </a:t>
          </a:r>
          <a:r>
            <a:rPr lang="en-US" b="1" dirty="0" err="1">
              <a:solidFill>
                <a:srgbClr val="1B9112"/>
              </a:solidFill>
            </a:rPr>
            <a:t>toán</a:t>
          </a:r>
          <a:r>
            <a:rPr lang="en-US" b="1" dirty="0">
              <a:solidFill>
                <a:srgbClr val="1B9112"/>
              </a:solidFill>
            </a:rPr>
            <a:t> </a:t>
          </a:r>
          <a:r>
            <a:rPr lang="en-US" b="1" dirty="0" err="1">
              <a:solidFill>
                <a:srgbClr val="1B9112"/>
              </a:solidFill>
            </a:rPr>
            <a:t>về</a:t>
          </a:r>
          <a:r>
            <a:rPr lang="en-US" b="1" dirty="0">
              <a:solidFill>
                <a:srgbClr val="1B9112"/>
              </a:solidFill>
            </a:rPr>
            <a:t> </a:t>
          </a:r>
          <a:r>
            <a:rPr lang="en-US" b="1" dirty="0" err="1">
              <a:solidFill>
                <a:srgbClr val="1B9112"/>
              </a:solidFill>
            </a:rPr>
            <a:t>đại</a:t>
          </a:r>
          <a:r>
            <a:rPr lang="en-US" b="1" dirty="0">
              <a:solidFill>
                <a:srgbClr val="1B9112"/>
              </a:solidFill>
            </a:rPr>
            <a:t> </a:t>
          </a:r>
          <a:r>
            <a:rPr lang="en-US" b="1" dirty="0" err="1">
              <a:solidFill>
                <a:srgbClr val="1B9112"/>
              </a:solidFill>
            </a:rPr>
            <a:t>lượng</a:t>
          </a:r>
          <a:r>
            <a:rPr lang="en-US" b="1" dirty="0">
              <a:solidFill>
                <a:srgbClr val="1B9112"/>
              </a:solidFill>
            </a:rPr>
            <a:t> </a:t>
          </a:r>
          <a:r>
            <a:rPr lang="en-US" b="1" dirty="0" err="1">
              <a:solidFill>
                <a:srgbClr val="1B9112"/>
              </a:solidFill>
            </a:rPr>
            <a:t>tỉ</a:t>
          </a:r>
          <a:r>
            <a:rPr lang="en-US" b="1" dirty="0">
              <a:solidFill>
                <a:srgbClr val="1B9112"/>
              </a:solidFill>
            </a:rPr>
            <a:t> </a:t>
          </a:r>
          <a:r>
            <a:rPr lang="en-US" b="1" dirty="0" err="1">
              <a:solidFill>
                <a:srgbClr val="1B9112"/>
              </a:solidFill>
            </a:rPr>
            <a:t>lệ</a:t>
          </a:r>
          <a:r>
            <a:rPr lang="en-US" b="1" dirty="0">
              <a:solidFill>
                <a:srgbClr val="1B9112"/>
              </a:solidFill>
            </a:rPr>
            <a:t> </a:t>
          </a:r>
          <a:r>
            <a:rPr lang="en-US" b="1" dirty="0" err="1">
              <a:solidFill>
                <a:srgbClr val="1B9112"/>
              </a:solidFill>
            </a:rPr>
            <a:t>nghịch</a:t>
          </a:r>
          <a:endParaRPr lang="en-US" b="1" dirty="0">
            <a:solidFill>
              <a:srgbClr val="1B9112"/>
            </a:solidFill>
          </a:endParaRPr>
        </a:p>
      </dgm:t>
    </dgm:pt>
    <dgm:pt modelId="{6A0B8E8B-2D69-4157-BA6E-B3B758019552}" type="parTrans" cxnId="{CB91DC21-3B70-4553-9DFC-F20626F6B1E6}">
      <dgm:prSet/>
      <dgm:spPr/>
      <dgm:t>
        <a:bodyPr/>
        <a:lstStyle/>
        <a:p>
          <a:endParaRPr lang="en-US"/>
        </a:p>
      </dgm:t>
    </dgm:pt>
    <dgm:pt modelId="{3A27C7FA-C6D5-48BF-A58E-5720DF2D271A}" type="sibTrans" cxnId="{CB91DC21-3B70-4553-9DFC-F20626F6B1E6}">
      <dgm:prSet/>
      <dgm:spPr/>
      <dgm:t>
        <a:bodyPr/>
        <a:lstStyle/>
        <a:p>
          <a:endParaRPr lang="en-US"/>
        </a:p>
      </dgm:t>
    </dgm:pt>
    <dgm:pt modelId="{7838B720-5930-4861-B599-39B6D68B1D3C}">
      <dgm:prSet/>
      <dgm:spPr/>
      <dgm:t>
        <a:bodyPr/>
        <a:lstStyle/>
        <a:p>
          <a:endParaRPr lang="en-US" b="1">
            <a:solidFill>
              <a:srgbClr val="1B9112"/>
            </a:solidFill>
          </a:endParaRPr>
        </a:p>
      </dgm:t>
    </dgm:pt>
    <dgm:pt modelId="{6B29B041-F378-43F3-ACBD-20F3831CBA21}" type="parTrans" cxnId="{CB70B5B0-E46F-4723-B326-3F20FC1757DB}">
      <dgm:prSet/>
      <dgm:spPr/>
      <dgm:t>
        <a:bodyPr/>
        <a:lstStyle/>
        <a:p>
          <a:endParaRPr lang="en-US"/>
        </a:p>
      </dgm:t>
    </dgm:pt>
    <dgm:pt modelId="{CC8DC8FB-35B7-43E6-B838-4B5DA73AFA18}" type="sibTrans" cxnId="{CB70B5B0-E46F-4723-B326-3F20FC1757DB}">
      <dgm:prSet/>
      <dgm:spPr/>
      <dgm:t>
        <a:bodyPr/>
        <a:lstStyle/>
        <a:p>
          <a:endParaRPr lang="en-US"/>
        </a:p>
      </dgm:t>
    </dgm:pt>
    <dgm:pt modelId="{E32A9664-1290-4F85-9ED5-DCD1567C4568}" type="pres">
      <dgm:prSet presAssocID="{69BAB85A-078F-4A22-A348-270BF30C78C2}" presName="compositeShape" presStyleCnt="0">
        <dgm:presLayoutVars>
          <dgm:dir/>
          <dgm:resizeHandles/>
        </dgm:presLayoutVars>
      </dgm:prSet>
      <dgm:spPr/>
    </dgm:pt>
    <dgm:pt modelId="{4828CBE3-876B-4A04-B4A6-3EBA576135B9}" type="pres">
      <dgm:prSet presAssocID="{69BAB85A-078F-4A22-A348-270BF30C78C2}" presName="pyramid" presStyleLbl="node1" presStyleIdx="0" presStyleCnt="1" custLinFactNeighborX="-22154" custLinFactNeighborY="-446"/>
      <dgm:spPr/>
    </dgm:pt>
    <dgm:pt modelId="{67EE9A9E-7982-48F0-BB23-2052585A43A0}" type="pres">
      <dgm:prSet presAssocID="{69BAB85A-078F-4A22-A348-270BF30C78C2}" presName="theList" presStyleCnt="0"/>
      <dgm:spPr/>
    </dgm:pt>
    <dgm:pt modelId="{C83397BD-FE87-4DC5-9599-C487254DD96E}" type="pres">
      <dgm:prSet presAssocID="{E3BB3D89-4593-4380-BBEE-10604B0A0D9A}" presName="aNode" presStyleLbl="fgAcc1" presStyleIdx="0" presStyleCnt="4" custScaleX="156855" custLinFactY="-23862" custLinFactNeighborX="-38200" custLinFactNeighborY="-100000">
        <dgm:presLayoutVars>
          <dgm:bulletEnabled val="1"/>
        </dgm:presLayoutVars>
      </dgm:prSet>
      <dgm:spPr/>
    </dgm:pt>
    <dgm:pt modelId="{FD87BCAD-F58C-48E5-90F6-ED0B85AA1751}" type="pres">
      <dgm:prSet presAssocID="{E3BB3D89-4593-4380-BBEE-10604B0A0D9A}" presName="aSpace" presStyleCnt="0"/>
      <dgm:spPr/>
    </dgm:pt>
    <dgm:pt modelId="{551C48DF-87D3-448D-B080-DCEF504EC4B5}" type="pres">
      <dgm:prSet presAssocID="{7838B720-5930-4861-B599-39B6D68B1D3C}" presName="aNode" presStyleLbl="fgAcc1" presStyleIdx="1" presStyleCnt="4" custScaleX="151059" custLinFactY="206767" custLinFactNeighborX="15467" custLinFactNeighborY="300000">
        <dgm:presLayoutVars>
          <dgm:bulletEnabled val="1"/>
        </dgm:presLayoutVars>
      </dgm:prSet>
      <dgm:spPr/>
    </dgm:pt>
    <dgm:pt modelId="{B0036D9B-A60F-41BE-8F1D-6FBFD5FC6EC8}" type="pres">
      <dgm:prSet presAssocID="{7838B720-5930-4861-B599-39B6D68B1D3C}" presName="aSpace" presStyleCnt="0"/>
      <dgm:spPr/>
    </dgm:pt>
    <dgm:pt modelId="{592F4984-6374-4E76-A6E7-0E21F421912E}" type="pres">
      <dgm:prSet presAssocID="{0F08F017-2017-461E-8F1E-3D1256551199}" presName="aNode" presStyleLbl="fgAcc1" presStyleIdx="2" presStyleCnt="4" custScaleX="158511" custLinFactY="-106665" custLinFactNeighborX="-20481" custLinFactNeighborY="-200000">
        <dgm:presLayoutVars>
          <dgm:bulletEnabled val="1"/>
        </dgm:presLayoutVars>
      </dgm:prSet>
      <dgm:spPr/>
    </dgm:pt>
    <dgm:pt modelId="{579EA173-071C-44D4-9D41-E647F46A8AD6}" type="pres">
      <dgm:prSet presAssocID="{0F08F017-2017-461E-8F1E-3D1256551199}" presName="aSpace" presStyleCnt="0"/>
      <dgm:spPr/>
    </dgm:pt>
    <dgm:pt modelId="{A3007CB3-EB2C-4D47-BF29-8B7900C9E10F}" type="pres">
      <dgm:prSet presAssocID="{8699C245-6FC2-41B5-BAD2-9C47557C5DC7}" presName="aNode" presStyleLbl="fgAcc1" presStyleIdx="3" presStyleCnt="4" custScaleX="157649" custLinFactY="-85474" custLinFactNeighborX="-9403" custLinFactNeighborY="-100000">
        <dgm:presLayoutVars>
          <dgm:bulletEnabled val="1"/>
        </dgm:presLayoutVars>
      </dgm:prSet>
      <dgm:spPr/>
    </dgm:pt>
    <dgm:pt modelId="{C401AD79-6CB5-4889-A436-730AC41AFBD4}" type="pres">
      <dgm:prSet presAssocID="{8699C245-6FC2-41B5-BAD2-9C47557C5DC7}" presName="aSpace" presStyleCnt="0"/>
      <dgm:spPr/>
    </dgm:pt>
  </dgm:ptLst>
  <dgm:cxnLst>
    <dgm:cxn modelId="{CB91DC21-3B70-4553-9DFC-F20626F6B1E6}" srcId="{69BAB85A-078F-4A22-A348-270BF30C78C2}" destId="{8699C245-6FC2-41B5-BAD2-9C47557C5DC7}" srcOrd="3" destOrd="0" parTransId="{6A0B8E8B-2D69-4157-BA6E-B3B758019552}" sibTransId="{3A27C7FA-C6D5-48BF-A58E-5720DF2D271A}"/>
    <dgm:cxn modelId="{F2735B4B-1C4B-448A-9CFE-47E015981702}" type="presOf" srcId="{0F08F017-2017-461E-8F1E-3D1256551199}" destId="{592F4984-6374-4E76-A6E7-0E21F421912E}" srcOrd="0" destOrd="0" presId="urn:microsoft.com/office/officeart/2005/8/layout/pyramid2"/>
    <dgm:cxn modelId="{D81F5159-39B2-4630-8942-A9533FB89CA9}" type="presOf" srcId="{7838B720-5930-4861-B599-39B6D68B1D3C}" destId="{551C48DF-87D3-448D-B080-DCEF504EC4B5}" srcOrd="0" destOrd="0" presId="urn:microsoft.com/office/officeart/2005/8/layout/pyramid2"/>
    <dgm:cxn modelId="{8FE03987-F8E0-49CD-BB18-3F0E7E153BA8}" srcId="{69BAB85A-078F-4A22-A348-270BF30C78C2}" destId="{0F08F017-2017-461E-8F1E-3D1256551199}" srcOrd="2" destOrd="0" parTransId="{7C29ABDE-02C0-4CEF-A35A-542C4106998C}" sibTransId="{911C1F8A-127D-4DEE-8465-9A7095E6ABE6}"/>
    <dgm:cxn modelId="{068D7698-7C40-4D8D-BB94-5AE5AFCF845D}" type="presOf" srcId="{69BAB85A-078F-4A22-A348-270BF30C78C2}" destId="{E32A9664-1290-4F85-9ED5-DCD1567C4568}" srcOrd="0" destOrd="0" presId="urn:microsoft.com/office/officeart/2005/8/layout/pyramid2"/>
    <dgm:cxn modelId="{6F0AC99A-00EB-4FA9-9C3E-1F1C0E24DC63}" type="presOf" srcId="{E3BB3D89-4593-4380-BBEE-10604B0A0D9A}" destId="{C83397BD-FE87-4DC5-9599-C487254DD96E}" srcOrd="0" destOrd="0" presId="urn:microsoft.com/office/officeart/2005/8/layout/pyramid2"/>
    <dgm:cxn modelId="{CB70B5B0-E46F-4723-B326-3F20FC1757DB}" srcId="{69BAB85A-078F-4A22-A348-270BF30C78C2}" destId="{7838B720-5930-4861-B599-39B6D68B1D3C}" srcOrd="1" destOrd="0" parTransId="{6B29B041-F378-43F3-ACBD-20F3831CBA21}" sibTransId="{CC8DC8FB-35B7-43E6-B838-4B5DA73AFA18}"/>
    <dgm:cxn modelId="{3C4FEBE7-27E9-4413-8EF8-1115878478AF}" type="presOf" srcId="{8699C245-6FC2-41B5-BAD2-9C47557C5DC7}" destId="{A3007CB3-EB2C-4D47-BF29-8B7900C9E10F}" srcOrd="0" destOrd="0" presId="urn:microsoft.com/office/officeart/2005/8/layout/pyramid2"/>
    <dgm:cxn modelId="{1F1CEBE9-ED1A-40BA-B61C-C84F184CFE36}" srcId="{69BAB85A-078F-4A22-A348-270BF30C78C2}" destId="{E3BB3D89-4593-4380-BBEE-10604B0A0D9A}" srcOrd="0" destOrd="0" parTransId="{FE230242-D77C-46B1-822D-E2ED95491408}" sibTransId="{92FDB986-FED5-42A3-8E0D-2E8A80856760}"/>
    <dgm:cxn modelId="{84FC3A0A-A844-418B-8B28-F6F56878F9AF}" type="presParOf" srcId="{E32A9664-1290-4F85-9ED5-DCD1567C4568}" destId="{4828CBE3-876B-4A04-B4A6-3EBA576135B9}" srcOrd="0" destOrd="0" presId="urn:microsoft.com/office/officeart/2005/8/layout/pyramid2"/>
    <dgm:cxn modelId="{386DD2F4-1D2F-4E4D-901D-4762EDDBD086}" type="presParOf" srcId="{E32A9664-1290-4F85-9ED5-DCD1567C4568}" destId="{67EE9A9E-7982-48F0-BB23-2052585A43A0}" srcOrd="1" destOrd="0" presId="urn:microsoft.com/office/officeart/2005/8/layout/pyramid2"/>
    <dgm:cxn modelId="{4BB94889-9EF0-41E2-B739-93AB53B90676}" type="presParOf" srcId="{67EE9A9E-7982-48F0-BB23-2052585A43A0}" destId="{C83397BD-FE87-4DC5-9599-C487254DD96E}" srcOrd="0" destOrd="0" presId="urn:microsoft.com/office/officeart/2005/8/layout/pyramid2"/>
    <dgm:cxn modelId="{74E9F2CA-5F08-4C40-A01E-511BCD0F5FFC}" type="presParOf" srcId="{67EE9A9E-7982-48F0-BB23-2052585A43A0}" destId="{FD87BCAD-F58C-48E5-90F6-ED0B85AA1751}" srcOrd="1" destOrd="0" presId="urn:microsoft.com/office/officeart/2005/8/layout/pyramid2"/>
    <dgm:cxn modelId="{303FEB1B-4FF4-4ADA-B83E-A9656C6096A8}" type="presParOf" srcId="{67EE9A9E-7982-48F0-BB23-2052585A43A0}" destId="{551C48DF-87D3-448D-B080-DCEF504EC4B5}" srcOrd="2" destOrd="0" presId="urn:microsoft.com/office/officeart/2005/8/layout/pyramid2"/>
    <dgm:cxn modelId="{2947FA28-2080-4598-BA55-405F910E44E4}" type="presParOf" srcId="{67EE9A9E-7982-48F0-BB23-2052585A43A0}" destId="{B0036D9B-A60F-41BE-8F1D-6FBFD5FC6EC8}" srcOrd="3" destOrd="0" presId="urn:microsoft.com/office/officeart/2005/8/layout/pyramid2"/>
    <dgm:cxn modelId="{75F13929-2FA3-4B82-B3C2-020D4FA832CA}" type="presParOf" srcId="{67EE9A9E-7982-48F0-BB23-2052585A43A0}" destId="{592F4984-6374-4E76-A6E7-0E21F421912E}" srcOrd="4" destOrd="0" presId="urn:microsoft.com/office/officeart/2005/8/layout/pyramid2"/>
    <dgm:cxn modelId="{B6B7ABE4-21CE-4676-AD2F-2D9F7471635B}" type="presParOf" srcId="{67EE9A9E-7982-48F0-BB23-2052585A43A0}" destId="{579EA173-071C-44D4-9D41-E647F46A8AD6}" srcOrd="5" destOrd="0" presId="urn:microsoft.com/office/officeart/2005/8/layout/pyramid2"/>
    <dgm:cxn modelId="{0CE84E7A-0940-46C0-8143-E80F72BD0DB8}" type="presParOf" srcId="{67EE9A9E-7982-48F0-BB23-2052585A43A0}" destId="{A3007CB3-EB2C-4D47-BF29-8B7900C9E10F}" srcOrd="6" destOrd="0" presId="urn:microsoft.com/office/officeart/2005/8/layout/pyramid2"/>
    <dgm:cxn modelId="{09A7844B-CDD2-402A-9F3C-746102BA9865}" type="presParOf" srcId="{67EE9A9E-7982-48F0-BB23-2052585A43A0}" destId="{C401AD79-6CB5-4889-A436-730AC41AFBD4}"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8CBE3-876B-4A04-B4A6-3EBA576135B9}">
      <dsp:nvSpPr>
        <dsp:cNvPr id="0" name=""/>
        <dsp:cNvSpPr/>
      </dsp:nvSpPr>
      <dsp:spPr>
        <a:xfrm>
          <a:off x="0" y="0"/>
          <a:ext cx="4818690" cy="4818690"/>
        </a:xfrm>
        <a:prstGeom prst="triangl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3397BD-FE87-4DC5-9599-C487254DD96E}">
      <dsp:nvSpPr>
        <dsp:cNvPr id="0" name=""/>
        <dsp:cNvSpPr/>
      </dsp:nvSpPr>
      <dsp:spPr>
        <a:xfrm>
          <a:off x="940019" y="170918"/>
          <a:ext cx="4912932" cy="856447"/>
        </a:xfrm>
        <a:prstGeom prst="round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1:</a:t>
          </a:r>
        </a:p>
        <a:p>
          <a:pPr marL="0" lvl="0" indent="0" algn="l" defTabSz="800100">
            <a:lnSpc>
              <a:spcPct val="90000"/>
            </a:lnSpc>
            <a:spcBef>
              <a:spcPct val="0"/>
            </a:spcBef>
            <a:spcAft>
              <a:spcPct val="35000"/>
            </a:spcAft>
            <a:buNone/>
          </a:pPr>
          <a:r>
            <a:rPr lang="en-US" sz="1800" b="1" kern="1200" dirty="0" err="1">
              <a:solidFill>
                <a:srgbClr val="1B9112"/>
              </a:solidFill>
            </a:rPr>
            <a:t>Công</a:t>
          </a:r>
          <a:r>
            <a:rPr lang="en-US" sz="1800" b="1" kern="1200" dirty="0">
              <a:solidFill>
                <a:srgbClr val="1B9112"/>
              </a:solidFill>
            </a:rPr>
            <a:t> </a:t>
          </a:r>
          <a:r>
            <a:rPr lang="en-US" sz="1800" b="1" kern="1200" dirty="0" err="1">
              <a:solidFill>
                <a:srgbClr val="1B9112"/>
              </a:solidFill>
            </a:rPr>
            <a:t>thức</a:t>
          </a:r>
          <a:r>
            <a:rPr lang="en-US" sz="1800" b="1" kern="1200" dirty="0">
              <a:solidFill>
                <a:srgbClr val="1B9112"/>
              </a:solidFill>
            </a:rPr>
            <a:t> </a:t>
          </a:r>
          <a:r>
            <a:rPr lang="en-US" sz="1800" b="1" kern="1200" dirty="0" err="1">
              <a:solidFill>
                <a:srgbClr val="1B9112"/>
              </a:solidFill>
            </a:rPr>
            <a:t>liên</a:t>
          </a:r>
          <a:r>
            <a:rPr lang="en-US" sz="1800" b="1" kern="1200" dirty="0">
              <a:solidFill>
                <a:srgbClr val="1B9112"/>
              </a:solidFill>
            </a:rPr>
            <a:t> </a:t>
          </a:r>
          <a:r>
            <a:rPr lang="en-US" sz="1800" b="1" kern="1200" dirty="0" err="1">
              <a:solidFill>
                <a:srgbClr val="1B9112"/>
              </a:solidFill>
            </a:rPr>
            <a:t>hệ</a:t>
          </a:r>
          <a:r>
            <a:rPr lang="en-US" sz="1800" b="1" kern="1200" dirty="0">
              <a:solidFill>
                <a:srgbClr val="1B9112"/>
              </a:solidFill>
            </a:rPr>
            <a:t> </a:t>
          </a:r>
          <a:r>
            <a:rPr lang="en-US" sz="1800" b="1" kern="1200" dirty="0" err="1">
              <a:solidFill>
                <a:srgbClr val="1B9112"/>
              </a:solidFill>
            </a:rPr>
            <a:t>giữa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r>
            <a:rPr lang="en-US" sz="1800" b="1" kern="1200" dirty="0">
              <a:solidFill>
                <a:srgbClr val="1B9112"/>
              </a:solidFill>
            </a:rPr>
            <a:t>.</a:t>
          </a:r>
        </a:p>
      </dsp:txBody>
      <dsp:txXfrm>
        <a:off x="981827" y="212726"/>
        <a:ext cx="4829316" cy="772831"/>
      </dsp:txXfrm>
    </dsp:sp>
    <dsp:sp modelId="{551C48DF-87D3-448D-B080-DCEF504EC4B5}">
      <dsp:nvSpPr>
        <dsp:cNvPr id="0" name=""/>
        <dsp:cNvSpPr/>
      </dsp:nvSpPr>
      <dsp:spPr>
        <a:xfrm>
          <a:off x="2711719" y="3537860"/>
          <a:ext cx="4731393" cy="856447"/>
        </a:xfrm>
        <a:prstGeom prst="round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a:solidFill>
              <a:srgbClr val="1B9112"/>
            </a:solidFill>
          </a:endParaRPr>
        </a:p>
      </dsp:txBody>
      <dsp:txXfrm>
        <a:off x="2753527" y="3579668"/>
        <a:ext cx="4647777" cy="772831"/>
      </dsp:txXfrm>
    </dsp:sp>
    <dsp:sp modelId="{592F4984-6374-4E76-A6E7-0E21F421912E}">
      <dsp:nvSpPr>
        <dsp:cNvPr id="0" name=""/>
        <dsp:cNvSpPr/>
      </dsp:nvSpPr>
      <dsp:spPr>
        <a:xfrm>
          <a:off x="1469070" y="1281704"/>
          <a:ext cx="4964800" cy="856447"/>
        </a:xfrm>
        <a:prstGeom prst="round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2</a:t>
          </a:r>
        </a:p>
        <a:p>
          <a:pPr marL="0" lvl="0" indent="0" algn="l" defTabSz="800100">
            <a:lnSpc>
              <a:spcPct val="90000"/>
            </a:lnSpc>
            <a:spcBef>
              <a:spcPct val="0"/>
            </a:spcBef>
            <a:spcAft>
              <a:spcPct val="35000"/>
            </a:spcAft>
            <a:buNone/>
          </a:pPr>
          <a:r>
            <a:rPr lang="en-US" sz="1800" b="1" kern="1200" dirty="0" err="1">
              <a:solidFill>
                <a:srgbClr val="1B9112"/>
              </a:solidFill>
            </a:rPr>
            <a:t>Tính</a:t>
          </a:r>
          <a:r>
            <a:rPr lang="en-US" sz="1800" b="1" kern="1200" dirty="0">
              <a:solidFill>
                <a:srgbClr val="1B9112"/>
              </a:solidFill>
            </a:rPr>
            <a:t> </a:t>
          </a:r>
          <a:r>
            <a:rPr lang="en-US" sz="1800" b="1" kern="1200" dirty="0" err="1">
              <a:solidFill>
                <a:srgbClr val="1B9112"/>
              </a:solidFill>
            </a:rPr>
            <a:t>chất</a:t>
          </a:r>
          <a:r>
            <a:rPr lang="en-US" sz="1800" b="1" kern="1200" dirty="0">
              <a:solidFill>
                <a:srgbClr val="1B9112"/>
              </a:solidFill>
            </a:rPr>
            <a:t> </a:t>
          </a:r>
          <a:r>
            <a:rPr lang="en-US" sz="1800" b="1" kern="1200" dirty="0" err="1">
              <a:solidFill>
                <a:srgbClr val="1B9112"/>
              </a:solidFill>
            </a:rPr>
            <a:t>của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510878" y="1323512"/>
        <a:ext cx="4881184" cy="772831"/>
      </dsp:txXfrm>
    </dsp:sp>
    <dsp:sp modelId="{A3007CB3-EB2C-4D47-BF29-8B7900C9E10F}">
      <dsp:nvSpPr>
        <dsp:cNvPr id="0" name=""/>
        <dsp:cNvSpPr/>
      </dsp:nvSpPr>
      <dsp:spPr>
        <a:xfrm>
          <a:off x="1829549" y="2533752"/>
          <a:ext cx="4937801" cy="856447"/>
        </a:xfrm>
        <a:prstGeom prst="round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3</a:t>
          </a:r>
        </a:p>
        <a:p>
          <a:pPr marL="0" lvl="0" indent="0" algn="l" defTabSz="800100">
            <a:lnSpc>
              <a:spcPct val="90000"/>
            </a:lnSpc>
            <a:spcBef>
              <a:spcPct val="0"/>
            </a:spcBef>
            <a:spcAft>
              <a:spcPct val="35000"/>
            </a:spcAft>
            <a:buNone/>
          </a:pPr>
          <a:r>
            <a:rPr lang="en-US" sz="1800" b="1" kern="1200" dirty="0" err="1">
              <a:solidFill>
                <a:srgbClr val="1B9112"/>
              </a:solidFill>
            </a:rPr>
            <a:t>Một</a:t>
          </a:r>
          <a:r>
            <a:rPr lang="en-US" sz="1800" b="1" kern="1200" dirty="0">
              <a:solidFill>
                <a:srgbClr val="1B9112"/>
              </a:solidFill>
            </a:rPr>
            <a:t> </a:t>
          </a:r>
          <a:r>
            <a:rPr lang="en-US" sz="1800" b="1" kern="1200" dirty="0" err="1">
              <a:solidFill>
                <a:srgbClr val="1B9112"/>
              </a:solidFill>
            </a:rPr>
            <a:t>số</a:t>
          </a:r>
          <a:r>
            <a:rPr lang="en-US" sz="1800" b="1" kern="1200" dirty="0">
              <a:solidFill>
                <a:srgbClr val="1B9112"/>
              </a:solidFill>
            </a:rPr>
            <a:t> </a:t>
          </a:r>
          <a:r>
            <a:rPr lang="en-US" sz="1800" b="1" kern="1200" dirty="0" err="1">
              <a:solidFill>
                <a:srgbClr val="1B9112"/>
              </a:solidFill>
            </a:rPr>
            <a:t>bài</a:t>
          </a:r>
          <a:r>
            <a:rPr lang="en-US" sz="1800" b="1" kern="1200" dirty="0">
              <a:solidFill>
                <a:srgbClr val="1B9112"/>
              </a:solidFill>
            </a:rPr>
            <a:t> </a:t>
          </a:r>
          <a:r>
            <a:rPr lang="en-US" sz="1800" b="1" kern="1200" dirty="0" err="1">
              <a:solidFill>
                <a:srgbClr val="1B9112"/>
              </a:solidFill>
            </a:rPr>
            <a:t>toán</a:t>
          </a:r>
          <a:r>
            <a:rPr lang="en-US" sz="1800" b="1" kern="1200" dirty="0">
              <a:solidFill>
                <a:srgbClr val="1B9112"/>
              </a:solidFill>
            </a:rPr>
            <a:t> </a:t>
          </a:r>
          <a:r>
            <a:rPr lang="en-US" sz="1800" b="1" kern="1200" dirty="0" err="1">
              <a:solidFill>
                <a:srgbClr val="1B9112"/>
              </a:solidFill>
            </a:rPr>
            <a:t>về</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871357" y="2575560"/>
        <a:ext cx="4854185" cy="77283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7A2AF-D310-4E82-BFE2-0A3908BDB994}" type="datetimeFigureOut">
              <a:rPr lang="en-US" smtClean="0"/>
              <a:t>7/29/2022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C7DA5-9066-4D99-8B4F-A38457248027}" type="slidenum">
              <a:rPr lang="en-US" smtClean="0"/>
              <a:t>‹#›</a:t>
            </a:fld>
            <a:endParaRPr lang="en-US"/>
          </a:p>
        </p:txBody>
      </p:sp>
    </p:spTree>
    <p:extLst>
      <p:ext uri="{BB962C8B-B14F-4D97-AF65-F5344CB8AC3E}">
        <p14:creationId xmlns:p14="http://schemas.microsoft.com/office/powerpoint/2010/main" val="25666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06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7594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1257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3862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1517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60852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0228-5297-2044-BF9E-5CE56CC7D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EC2925-15B2-1342-A91D-850696B50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8F7A5-DECF-1C40-B5C5-C593243555EF}"/>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522FD4-E01D-0A4D-B185-7C0121657E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FCB0E5-8C5D-5E43-8731-37BBE8CC559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29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988D-00FA-1A4E-AE6B-0278341FC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96DEB-7310-ED4B-911E-03F1DAAB7A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82149-7DEA-284D-8B84-D8DB862AC46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5A20E9-A5BE-C143-98AD-7BC7FE631C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3FC97D-CFE2-0F41-A042-E6E07E24BC11}"/>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668D-EC10-464F-85C6-70B2A69B9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D65FF-79D8-0047-82F1-492C98BF7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EE213-5A67-6046-89CA-FF0799579523}"/>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D8A80A-ED2F-3449-8B5F-E5E4C4AB92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5C60C7-A3E1-544B-9BD8-2CAD68D931B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2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A059-699E-5245-95BB-B400D309A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BFD50-E530-C74B-BC9F-6C61CAA1A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0D5BF-69EB-B345-A06D-18DFF83CE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53983-B927-9545-8C35-3AA22AC7B7BB}"/>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ED8B2EA-3575-7147-AB0C-C0098DAE23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35F72A-B63B-DD4C-93E0-75E7DE5EAD2A}"/>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77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DAF2-DEFE-B548-A64E-7752FCA82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EEF57-D2D7-BD4D-9D6B-8478C0960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DBCCA-62E4-F645-A211-8138F4A5B7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BA5DFB-11AD-1F4B-8BD4-EA7E4041E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8A245E-1EFA-8A49-9DCB-C2E76DBBE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DF470-3A26-F945-921F-0A46DB2E6E90}"/>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780D17-8B4A-3542-85AA-CE42F6ACC89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2BB0DB3-D018-C049-9D97-3018D5BB597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3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2642-B97D-D54B-9BB3-E0C3F87D4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6B86F5-D9E4-1E4E-935C-F7D1EBEA5919}"/>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6083DFD-9524-F14B-A72C-FE2D8C26676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B9950B-6E9B-6846-AE0E-18FE0A62F1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9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EA12-355E-4248-B741-9FBDC9AFF03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6ED099A-239F-6A4D-901C-3AA084C56B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C627A22-DD81-8F4A-884E-DC0F22C2977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28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7436-DC00-FB4E-A0B2-3A6F036D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E5CD9-6A18-E54C-8E09-D365D4CFD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932A1E-0A2E-954B-AEB3-DF6B259A6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7DE74-B9B6-A44F-916A-8433A0CF6DB4}"/>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8B9E9A8-BDA5-2247-999F-13C1123CE55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43C1F2-7135-0949-BD3D-FC3EA5A529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5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0073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65DA-AE7B-2A49-81C8-0364F606E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9987E5-0CAB-D149-B192-3F2BDBE83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D8AD8F-7C0F-BF48-8D1C-A459D4A8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D4555-B501-1E4F-81ED-CF23A9D8F40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4C4B1DB-E2DF-F246-B14D-9BF2F4F7D1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9B447E-31DD-3C40-9646-870518987D8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4544-A60C-0E4D-B580-DC7FCEC35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B8D27-8081-524E-BE36-6846C8158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EF39F-E736-6347-8B36-96BA86415CC7}"/>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62223A-43F6-644D-B4D2-DE252CADEC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59A6C4-9B2F-7A4A-B48B-431282385963}"/>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DFC50-63AC-4B4A-9A5F-09F5C560B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F5568D-8D1D-4F40-85C5-71114FB84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5988-0101-8A44-9729-70B0A3BDED9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8A8B78-7651-FC42-88BC-3ECA1014C7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6A8A418-D836-A544-81C9-604B7037CA8F}"/>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2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E777A-B946-4B09-896D-7A2100F16498}" type="datetimeFigureOut">
              <a:rPr lang="en-US" smtClean="0"/>
              <a:t>7/29/2022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5124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1E777A-B946-4B09-896D-7A2100F16498}"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550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1E777A-B946-4B09-896D-7A2100F16498}" type="datetimeFigureOut">
              <a:rPr lang="en-US" smtClean="0"/>
              <a:t>7/29/2022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147828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1E777A-B946-4B09-896D-7A2100F16498}" type="datetimeFigureOut">
              <a:rPr lang="en-US" smtClean="0"/>
              <a:t>7/29/2022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33675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777A-B946-4B09-896D-7A2100F16498}" type="datetimeFigureOut">
              <a:rPr lang="en-US" smtClean="0"/>
              <a:t>7/29/2022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8085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28783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7/29/2022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43045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777A-B946-4B09-896D-7A2100F16498}" type="datetimeFigureOut">
              <a:rPr lang="en-US" smtClean="0"/>
              <a:t>7/29/2022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36601-1F60-4253-9C73-49199688C4C5}" type="slidenum">
              <a:rPr lang="en-US" smtClean="0"/>
              <a:t>‹#›</a:t>
            </a:fld>
            <a:endParaRPr lang="en-US"/>
          </a:p>
        </p:txBody>
      </p:sp>
    </p:spTree>
    <p:extLst>
      <p:ext uri="{BB962C8B-B14F-4D97-AF65-F5344CB8AC3E}">
        <p14:creationId xmlns:p14="http://schemas.microsoft.com/office/powerpoint/2010/main" val="1602010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ADEBA-D596-8248-BE3C-7A98262A7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BFD083-59B6-914B-B779-83208BE8B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F960-3F26-8741-BED7-2D0F326EA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F895-A865-AE46-B7CC-A95E5B089D43}" type="datetimeFigureOut">
              <a:rPr lang="en-US" smtClean="0">
                <a:solidFill>
                  <a:prstClr val="black">
                    <a:tint val="75000"/>
                  </a:prstClr>
                </a:solidFill>
              </a:rPr>
              <a:pPr/>
              <a:t>7/29/2022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380497-C5ED-3F4C-ABE4-101152069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F3E93F-56D5-9C4A-ABE3-53BEC5623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29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oleObject" Target="../embeddings/oleObject16.bin"/><Relationship Id="rId5" Type="http://schemas.microsoft.com/office/2007/relationships/hdphoto" Target="../media/hdphoto3.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2.emf"/><Relationship Id="rId18" Type="http://schemas.openxmlformats.org/officeDocument/2006/relationships/image" Target="../media/image2.png"/><Relationship Id="rId3" Type="http://schemas.microsoft.com/office/2007/relationships/hdphoto" Target="../media/hdphoto3.wdp"/><Relationship Id="rId7" Type="http://schemas.openxmlformats.org/officeDocument/2006/relationships/image" Target="../media/image29.emf"/><Relationship Id="rId12" Type="http://schemas.openxmlformats.org/officeDocument/2006/relationships/oleObject" Target="../embeddings/oleObject20.bin"/><Relationship Id="rId17" Type="http://schemas.openxmlformats.org/officeDocument/2006/relationships/image" Target="../media/image34.emf"/><Relationship Id="rId2" Type="http://schemas.openxmlformats.org/officeDocument/2006/relationships/image" Target="../media/image27.png"/><Relationship Id="rId16" Type="http://schemas.openxmlformats.org/officeDocument/2006/relationships/oleObject" Target="../embeddings/oleObject22.bin"/><Relationship Id="rId1" Type="http://schemas.openxmlformats.org/officeDocument/2006/relationships/slideLayout" Target="../slideLayouts/slideLayout7.xml"/><Relationship Id="rId6" Type="http://schemas.openxmlformats.org/officeDocument/2006/relationships/oleObject" Target="../embeddings/oleObject17.bin"/><Relationship Id="rId11" Type="http://schemas.openxmlformats.org/officeDocument/2006/relationships/image" Target="../media/image31.emf"/><Relationship Id="rId5" Type="http://schemas.openxmlformats.org/officeDocument/2006/relationships/image" Target="../media/image34.png"/><Relationship Id="rId15" Type="http://schemas.openxmlformats.org/officeDocument/2006/relationships/image" Target="../media/image33.emf"/><Relationship Id="rId10" Type="http://schemas.openxmlformats.org/officeDocument/2006/relationships/oleObject" Target="../embeddings/oleObject19.bin"/><Relationship Id="rId9" Type="http://schemas.openxmlformats.org/officeDocument/2006/relationships/image" Target="../media/image30.emf"/><Relationship Id="rId1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27.png"/><Relationship Id="rId7" Type="http://schemas.openxmlformats.org/officeDocument/2006/relationships/oleObject" Target="../embeddings/oleObject24.bin"/><Relationship Id="rId12" Type="http://schemas.openxmlformats.org/officeDocument/2006/relationships/image" Target="../media/image38.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37.wmf"/><Relationship Id="rId4" Type="http://schemas.microsoft.com/office/2007/relationships/hdphoto" Target="../media/hdphoto3.wdp"/><Relationship Id="rId9"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2.gif"/></Relationships>
</file>

<file path=ppt/slides/_rels/slide15.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47.tiff"/><Relationship Id="rId1" Type="http://schemas.openxmlformats.org/officeDocument/2006/relationships/slideLayout" Target="../slideLayouts/slideLayout13.xml"/><Relationship Id="rId6" Type="http://schemas.openxmlformats.org/officeDocument/2006/relationships/image" Target="../media/image400.png"/><Relationship Id="rId11" Type="http://schemas.openxmlformats.org/officeDocument/2006/relationships/image" Target="../media/image45.png"/><Relationship Id="rId5" Type="http://schemas.openxmlformats.org/officeDocument/2006/relationships/image" Target="../media/image43.png"/><Relationship Id="rId15" Type="http://schemas.openxmlformats.org/officeDocument/2006/relationships/image" Target="../media/image46.tiff"/><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5.tiff"/><Relationship Id="rId14" Type="http://schemas.openxmlformats.org/officeDocument/2006/relationships/image" Target="../media/image42.gi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4.wdp"/><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0.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0.png"/><Relationship Id="rId5" Type="http://schemas.openxmlformats.org/officeDocument/2006/relationships/image" Target="../media/image660.png"/><Relationship Id="rId10" Type="http://schemas.openxmlformats.org/officeDocument/2006/relationships/image" Target="../media/image71.png"/><Relationship Id="rId4" Type="http://schemas.openxmlformats.org/officeDocument/2006/relationships/image" Target="../media/image650.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79.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9.wdp"/><Relationship Id="rId4" Type="http://schemas.openxmlformats.org/officeDocument/2006/relationships/image" Target="../media/image81.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2.png"/><Relationship Id="rId7" Type="http://schemas.openxmlformats.org/officeDocument/2006/relationships/oleObject" Target="../embeddings/oleObject2.bin"/><Relationship Id="rId12" Type="http://schemas.openxmlformats.org/officeDocument/2006/relationships/image" Target="../media/image13.w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2.wmf"/><Relationship Id="rId4" Type="http://schemas.openxmlformats.org/officeDocument/2006/relationships/image" Target="../media/image8.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png"/><Relationship Id="rId7" Type="http://schemas.openxmlformats.org/officeDocument/2006/relationships/image" Target="../media/image16.wmf"/><Relationship Id="rId12"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18.wmf"/><Relationship Id="rId5" Type="http://schemas.openxmlformats.org/officeDocument/2006/relationships/image" Target="../media/image15.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7.w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19.w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5.wmf"/><Relationship Id="rId3" Type="http://schemas.openxmlformats.org/officeDocument/2006/relationships/image" Target="../media/image2.png"/><Relationship Id="rId7" Type="http://schemas.openxmlformats.org/officeDocument/2006/relationships/image" Target="../media/image22.wmf"/><Relationship Id="rId12" Type="http://schemas.openxmlformats.org/officeDocument/2006/relationships/oleObject" Target="../embeddings/oleObject15.bin"/><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oleObject" Target="../embeddings/oleObject12.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844168" cy="1463040"/>
          </a:xfrm>
          <a:prstGeom prst="rect">
            <a:avLst/>
          </a:prstGeom>
        </p:spPr>
      </p:pic>
      <p:pic>
        <p:nvPicPr>
          <p:cNvPr id="1945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31339" y="4407815"/>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80376" y="3619407"/>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987" y="3135366"/>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6472" y="3594585"/>
            <a:ext cx="1033904" cy="813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9304" y="3053500"/>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515" y="2377353"/>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836572"/>
            <a:ext cx="1033904" cy="813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168" y="1939291"/>
            <a:ext cx="4827419" cy="1200329"/>
          </a:xfrm>
          <a:prstGeom prst="rect">
            <a:avLst/>
          </a:prstGeom>
          <a:noFill/>
        </p:spPr>
        <p:txBody>
          <a:bodyPr wrap="square" rtlCol="0">
            <a:spAutoFit/>
          </a:bodyPr>
          <a:lstStyle/>
          <a:p>
            <a:r>
              <a:rPr lang="en-US" sz="3600" dirty="0" err="1">
                <a:solidFill>
                  <a:srgbClr val="FF0000"/>
                </a:solidFill>
              </a:rPr>
              <a:t>Giáo</a:t>
            </a:r>
            <a:r>
              <a:rPr lang="en-US" sz="3600" dirty="0">
                <a:solidFill>
                  <a:srgbClr val="FF0000"/>
                </a:solidFill>
              </a:rPr>
              <a:t> </a:t>
            </a:r>
            <a:r>
              <a:rPr lang="en-US" sz="3600" dirty="0" err="1">
                <a:solidFill>
                  <a:srgbClr val="FF0000"/>
                </a:solidFill>
              </a:rPr>
              <a:t>viên</a:t>
            </a:r>
            <a:r>
              <a:rPr lang="en-US" sz="3600" dirty="0">
                <a:solidFill>
                  <a:srgbClr val="FF0000"/>
                </a:solidFill>
              </a:rPr>
              <a:t>:</a:t>
            </a:r>
          </a:p>
          <a:p>
            <a:r>
              <a:rPr lang="en-US" sz="3600" dirty="0" err="1">
                <a:solidFill>
                  <a:srgbClr val="FF0000"/>
                </a:solidFill>
              </a:rPr>
              <a:t>Trường</a:t>
            </a:r>
            <a:r>
              <a:rPr lang="en-US" sz="3600" dirty="0">
                <a:solidFill>
                  <a:srgbClr val="FF0000"/>
                </a:solidFill>
              </a:rPr>
              <a:t>:  </a:t>
            </a:r>
          </a:p>
        </p:txBody>
      </p:sp>
      <p:pic>
        <p:nvPicPr>
          <p:cNvPr id="13314" name="Picture 2" descr="Bạo lực học đường Giáo dục học sinh - png tải về - Miễn phí trong suốt Phim  Hoạt Hình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038" l="556" r="97667">
                        <a14:foregroundMark x1="30556" y1="81250" x2="30000" y2="49519"/>
                        <a14:foregroundMark x1="37111" y1="81538" x2="36667" y2="46058"/>
                        <a14:foregroundMark x1="11444" y1="71731" x2="20111" y2="66250"/>
                        <a14:foregroundMark x1="24444" y1="53750" x2="30556" y2="50096"/>
                        <a14:foregroundMark x1="70778" y1="61538" x2="73444" y2="61538"/>
                        <a14:foregroundMark x1="70556" y1="44808" x2="70778" y2="32596"/>
                        <a14:foregroundMark x1="73444" y1="46058" x2="77444" y2="41154"/>
                        <a14:foregroundMark x1="93889" y1="45577" x2="89222" y2="39712"/>
                        <a14:foregroundMark x1="81889" y1="51731" x2="82667" y2="41154"/>
                        <a14:foregroundMark x1="62556" y1="34808" x2="63778" y2="30962"/>
                        <a14:foregroundMark x1="52000" y1="38846" x2="52222" y2="32788"/>
                        <a14:foregroundMark x1="41667" y1="37692" x2="42778" y2="33173"/>
                        <a14:foregroundMark x1="43222" y1="47404" x2="43444" y2="40288"/>
                        <a14:foregroundMark x1="50556" y1="46635" x2="47778" y2="39135"/>
                        <a14:foregroundMark x1="34333" y1="30481" x2="38556" y2="18846"/>
                        <a14:foregroundMark x1="93222" y1="41731" x2="93222" y2="40673"/>
                        <a14:foregroundMark x1="64444" y1="64135" x2="65667" y2="61154"/>
                      </a14:backgroundRemoval>
                    </a14:imgEffect>
                  </a14:imgLayer>
                </a14:imgProps>
              </a:ext>
              <a:ext uri="{28A0092B-C50C-407E-A947-70E740481C1C}">
                <a14:useLocalDpi xmlns:a14="http://schemas.microsoft.com/office/drawing/2010/main" val="0"/>
              </a:ext>
            </a:extLst>
          </a:blip>
          <a:srcRect/>
          <a:stretch>
            <a:fillRect/>
          </a:stretch>
        </p:blipFill>
        <p:spPr bwMode="auto">
          <a:xfrm>
            <a:off x="7299359" y="1587183"/>
            <a:ext cx="2537856" cy="2932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9783" y="951154"/>
            <a:ext cx="8946510" cy="523220"/>
          </a:xfrm>
          <a:prstGeom prst="rect">
            <a:avLst/>
          </a:prstGeom>
          <a:solidFill>
            <a:srgbClr val="FF7C8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t>KÍNH CHÀO TẤT CẢ QUÝ THẦY CÔ VỀ DỰ GIỜ THĂM LỚP 7A</a:t>
            </a:r>
          </a:p>
        </p:txBody>
      </p:sp>
    </p:spTree>
    <p:extLst>
      <p:ext uri="{BB962C8B-B14F-4D97-AF65-F5344CB8AC3E}">
        <p14:creationId xmlns:p14="http://schemas.microsoft.com/office/powerpoint/2010/main" val="36815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mph" presetSubtype="0" fill="hold" nodeType="clickEffect">
                                  <p:stCondLst>
                                    <p:cond delay="0"/>
                                  </p:stCondLst>
                                  <p:iterate type="lt">
                                    <p:tmPct val="4000"/>
                                  </p:iterate>
                                  <p:childTnLst>
                                    <p:set>
                                      <p:cBhvr override="childStyle">
                                        <p:cTn id="13" dur="500" fill="hold"/>
                                        <p:tgtEl>
                                          <p:spTgt spid="3"/>
                                        </p:tgtEl>
                                        <p:attrNameLst>
                                          <p:attrName>style.color</p:attrName>
                                        </p:attrNameLst>
                                      </p:cBhvr>
                                      <p:to>
                                        <p:clrVal>
                                          <a:schemeClr val="accent2"/>
                                        </p:clrVal>
                                      </p:to>
                                    </p:set>
                                    <p:set>
                                      <p:cBhvr>
                                        <p:cTn id="14" dur="500" fill="hold"/>
                                        <p:tgtEl>
                                          <p:spTgt spid="3"/>
                                        </p:tgtEl>
                                        <p:attrNameLst>
                                          <p:attrName>fillcolor</p:attrName>
                                        </p:attrNameLst>
                                      </p:cBhvr>
                                      <p:to>
                                        <p:clrVal>
                                          <a:schemeClr val="accent2"/>
                                        </p:clrVal>
                                      </p:to>
                                    </p:set>
                                    <p:set>
                                      <p:cBhvr>
                                        <p:cTn id="15" dur="500" fill="hold"/>
                                        <p:tgtEl>
                                          <p:spTgt spid="3"/>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3314"/>
                                        </p:tgtEl>
                                        <p:attrNameLst>
                                          <p:attrName>r</p:attrName>
                                        </p:attrNameLst>
                                      </p:cBhvr>
                                    </p:animRot>
                                    <p:animRot by="-240000">
                                      <p:cBhvr>
                                        <p:cTn id="18" dur="200" fill="hold">
                                          <p:stCondLst>
                                            <p:cond delay="200"/>
                                          </p:stCondLst>
                                        </p:cTn>
                                        <p:tgtEl>
                                          <p:spTgt spid="13314"/>
                                        </p:tgtEl>
                                        <p:attrNameLst>
                                          <p:attrName>r</p:attrName>
                                        </p:attrNameLst>
                                      </p:cBhvr>
                                    </p:animRot>
                                    <p:animRot by="240000">
                                      <p:cBhvr>
                                        <p:cTn id="19" dur="200" fill="hold">
                                          <p:stCondLst>
                                            <p:cond delay="400"/>
                                          </p:stCondLst>
                                        </p:cTn>
                                        <p:tgtEl>
                                          <p:spTgt spid="13314"/>
                                        </p:tgtEl>
                                        <p:attrNameLst>
                                          <p:attrName>r</p:attrName>
                                        </p:attrNameLst>
                                      </p:cBhvr>
                                    </p:animRot>
                                    <p:animRot by="-240000">
                                      <p:cBhvr>
                                        <p:cTn id="20" dur="200" fill="hold">
                                          <p:stCondLst>
                                            <p:cond delay="600"/>
                                          </p:stCondLst>
                                        </p:cTn>
                                        <p:tgtEl>
                                          <p:spTgt spid="13314"/>
                                        </p:tgtEl>
                                        <p:attrNameLst>
                                          <p:attrName>r</p:attrName>
                                        </p:attrNameLst>
                                      </p:cBhvr>
                                    </p:animRot>
                                    <p:animRot by="120000">
                                      <p:cBhvr>
                                        <p:cTn id="21"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961505" y="2022364"/>
            <a:ext cx="6757295" cy="287983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BE1522"/>
                </a:solidFill>
                <a:latin typeface="Times New Roman" panose="02020603050405020304" pitchFamily="18" charset="0"/>
                <a:cs typeface="Times New Roman" panose="02020603050405020304" pitchFamily="18" charset="0"/>
              </a:rPr>
              <a:t>Vận</a:t>
            </a:r>
            <a:r>
              <a:rPr lang="en-US" sz="2800" b="1" dirty="0">
                <a:solidFill>
                  <a:srgbClr val="BE1522"/>
                </a:solidFill>
                <a:latin typeface="Times New Roman" panose="02020603050405020304" pitchFamily="18" charset="0"/>
                <a:cs typeface="Times New Roman" panose="02020603050405020304" pitchFamily="18" charset="0"/>
              </a:rPr>
              <a:t> </a:t>
            </a:r>
            <a:r>
              <a:rPr lang="en-US" sz="2800" b="1" dirty="0" err="1">
                <a:solidFill>
                  <a:srgbClr val="BE1522"/>
                </a:solidFill>
                <a:latin typeface="Times New Roman" panose="02020603050405020304" pitchFamily="18" charset="0"/>
                <a:cs typeface="Times New Roman" panose="02020603050405020304" pitchFamily="18" charset="0"/>
              </a:rPr>
              <a:t>dụng</a:t>
            </a:r>
            <a:r>
              <a:rPr lang="en-US" sz="2800" b="1" dirty="0">
                <a:solidFill>
                  <a:srgbClr val="BE1522"/>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Lan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muốn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cắt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tích</a:t>
            </a:r>
            <a:r>
              <a:rPr lang="en-US" sz="2800" dirty="0">
                <a:solidFill>
                  <a:srgbClr val="0000FF"/>
                </a:solidFill>
                <a:latin typeface="Times New Roman" panose="02020603050405020304" pitchFamily="18" charset="0"/>
                <a:cs typeface="Times New Roman" panose="02020603050405020304" pitchFamily="18" charset="0"/>
              </a:rPr>
              <a:t> 12 cm</a:t>
            </a:r>
            <a:r>
              <a:rPr lang="en-US" sz="2800" baseline="30000" dirty="0">
                <a:solidFill>
                  <a:srgbClr val="0000FF"/>
                </a:solidFill>
                <a:latin typeface="Times New Roman" panose="02020603050405020304" pitchFamily="18" charset="0"/>
                <a:cs typeface="Times New Roman" panose="02020603050405020304" pitchFamily="18" charset="0"/>
              </a:rPr>
              <a:t>2</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a (cm)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 (cm)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a:t>
            </a:r>
          </a:p>
        </p:txBody>
      </p:sp>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479" t="34567" r="28307" b="43358"/>
          <a:stretch/>
        </p:blipFill>
        <p:spPr>
          <a:xfrm>
            <a:off x="229748" y="1482371"/>
            <a:ext cx="3514745" cy="23989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500" b="100000" l="7222" r="97500"/>
                    </a14:imgEffect>
                  </a14:imgLayer>
                </a14:imgProps>
              </a:ext>
            </a:extLst>
          </a:blip>
          <a:srcRect l="14235" t="5294" r="5765"/>
          <a:stretch/>
        </p:blipFill>
        <p:spPr>
          <a:xfrm>
            <a:off x="9627138" y="3611881"/>
            <a:ext cx="2564862" cy="3036345"/>
          </a:xfrm>
          <a:prstGeom prst="rect">
            <a:avLst/>
          </a:prstGeom>
        </p:spPr>
      </p:pic>
      <p:sp>
        <p:nvSpPr>
          <p:cNvPr id="8" name="Cloud Callout 7"/>
          <p:cNvSpPr/>
          <p:nvPr/>
        </p:nvSpPr>
        <p:spPr>
          <a:xfrm>
            <a:off x="7042225" y="1337871"/>
            <a:ext cx="3381934" cy="2687955"/>
          </a:xfrm>
          <a:prstGeom prst="cloudCallout">
            <a:avLst>
              <a:gd name="adj1" fmla="val 68551"/>
              <a:gd name="adj2" fmla="val 69703"/>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652599506"/>
              </p:ext>
            </p:extLst>
          </p:nvPr>
        </p:nvGraphicFramePr>
        <p:xfrm>
          <a:off x="7512871" y="2427848"/>
          <a:ext cx="2311400" cy="508000"/>
        </p:xfrm>
        <a:graphic>
          <a:graphicData uri="http://schemas.openxmlformats.org/presentationml/2006/ole">
            <mc:AlternateContent xmlns:mc="http://schemas.openxmlformats.org/markup-compatibility/2006">
              <mc:Choice xmlns:v="urn:schemas-microsoft-com:vml" Requires="v">
                <p:oleObj name="Equation" r:id="rId6" imgW="2311200" imgH="507960" progId="Equation.DSMT4">
                  <p:embed/>
                </p:oleObj>
              </mc:Choice>
              <mc:Fallback>
                <p:oleObj name="Equation" r:id="rId6" imgW="2311200" imgH="507960" progId="Equation.DSMT4">
                  <p:embed/>
                  <p:pic>
                    <p:nvPicPr>
                      <p:cNvPr id="0" name=""/>
                      <p:cNvPicPr/>
                      <p:nvPr/>
                    </p:nvPicPr>
                    <p:blipFill>
                      <a:blip r:embed="rId7"/>
                      <a:stretch>
                        <a:fillRect/>
                      </a:stretch>
                    </p:blipFill>
                    <p:spPr>
                      <a:xfrm>
                        <a:off x="7512871" y="2427848"/>
                        <a:ext cx="2311400" cy="508000"/>
                      </a:xfrm>
                      <a:prstGeom prst="rect">
                        <a:avLst/>
                      </a:prstGeom>
                    </p:spPr>
                  </p:pic>
                </p:oleObj>
              </mc:Fallback>
            </mc:AlternateContent>
          </a:graphicData>
        </a:graphic>
      </p:graphicFrame>
    </p:spTree>
    <p:extLst>
      <p:ext uri="{BB962C8B-B14F-4D97-AF65-F5344CB8AC3E}">
        <p14:creationId xmlns:p14="http://schemas.microsoft.com/office/powerpoint/2010/main" val="27958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500" b="100000" l="7222" r="97500"/>
                    </a14:imgEffect>
                  </a14:imgLayer>
                </a14:imgProps>
              </a:ext>
            </a:extLst>
          </a:blip>
          <a:srcRect l="14235" t="5294" r="5765"/>
          <a:stretch/>
        </p:blipFill>
        <p:spPr>
          <a:xfrm>
            <a:off x="9627138" y="3611881"/>
            <a:ext cx="2564862" cy="3036345"/>
          </a:xfrm>
          <a:prstGeom prst="rect">
            <a:avLst/>
          </a:prstGeom>
        </p:spPr>
      </p:pic>
      <mc:AlternateContent xmlns:mc="http://schemas.openxmlformats.org/markup-compatibility/2006" xmlns:a14="http://schemas.microsoft.com/office/drawing/2010/main">
        <mc:Choice Requires="a14">
          <p:sp>
            <p:nvSpPr>
              <p:cNvPr id="3" name="AutoShape 2"/>
              <p:cNvSpPr>
                <a:spLocks noChangeArrowheads="1"/>
              </p:cNvSpPr>
              <p:nvPr/>
            </p:nvSpPr>
            <p:spPr bwMode="auto">
              <a:xfrm>
                <a:off x="286198" y="1664163"/>
                <a:ext cx="7469288" cy="3974637"/>
              </a:xfrm>
              <a:prstGeom prst="roundRect">
                <a:avLst>
                  <a:gd name="adj" fmla="val 12880"/>
                </a:avLst>
              </a:prstGeom>
              <a:solidFill>
                <a:srgbClr val="FFFFFF"/>
              </a:solidFill>
              <a:ln w="9525">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Phiếu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học</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tập</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số</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1</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𝒚</m:t>
                    </m:r>
                  </m:oMath>
                </a14:m>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𝒙</m:t>
                    </m:r>
                  </m:oMath>
                </a14:m>
                <a:endPar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khác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Nếu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mc:Choice>
        <mc:Fallback xmlns="">
          <p:sp>
            <p:nvSpPr>
              <p:cNvPr id="3" name="AutoShape 2"/>
              <p:cNvSpPr>
                <a:spLocks noRot="1" noChangeAspect="1" noMove="1" noResize="1" noEditPoints="1" noAdjustHandles="1" noChangeArrowheads="1" noChangeShapeType="1" noTextEdit="1"/>
              </p:cNvSpPr>
              <p:nvPr/>
            </p:nvSpPr>
            <p:spPr bwMode="auto">
              <a:xfrm>
                <a:off x="286198" y="1664163"/>
                <a:ext cx="7469288" cy="3974637"/>
              </a:xfrm>
              <a:prstGeom prst="roundRect">
                <a:avLst>
                  <a:gd name="adj" fmla="val 12880"/>
                </a:avLst>
              </a:prstGeom>
              <a:blipFill rotWithShape="0">
                <a:blip r:embed="rId5"/>
                <a:stretch>
                  <a:fillRect/>
                </a:stretch>
              </a:blipFill>
              <a:ln w="9525">
                <a:solidFill>
                  <a:srgbClr val="FF0000"/>
                </a:solidFill>
                <a:prstDash val="lgDash"/>
                <a:round/>
                <a:headEnd/>
                <a:tailEnd/>
              </a:ln>
            </p:spPr>
            <p:txBody>
              <a:bodyPr/>
              <a:lstStyle/>
              <a:p>
                <a:r>
                  <a:rPr lang="en-US">
                    <a:noFill/>
                  </a:rPr>
                  <a:t> </a:t>
                </a:r>
              </a:p>
            </p:txBody>
          </p:sp>
        </mc:Fallback>
      </mc:AlternateContent>
      <p:grpSp>
        <p:nvGrpSpPr>
          <p:cNvPr id="33" name="Group 32"/>
          <p:cNvGrpSpPr/>
          <p:nvPr/>
        </p:nvGrpSpPr>
        <p:grpSpPr>
          <a:xfrm>
            <a:off x="6199918" y="997722"/>
            <a:ext cx="5484308" cy="3475718"/>
            <a:chOff x="3218132" y="1488100"/>
            <a:chExt cx="5484308" cy="3475718"/>
          </a:xfrm>
        </p:grpSpPr>
        <p:sp>
          <p:nvSpPr>
            <p:cNvPr id="23" name="Cloud Callout 22"/>
            <p:cNvSpPr/>
            <p:nvPr/>
          </p:nvSpPr>
          <p:spPr>
            <a:xfrm>
              <a:off x="3218132" y="1488100"/>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3563987801"/>
                </p:ext>
              </p:extLst>
            </p:nvPr>
          </p:nvGraphicFramePr>
          <p:xfrm>
            <a:off x="5379053" y="2020266"/>
            <a:ext cx="1630363" cy="603250"/>
          </p:xfrm>
          <a:graphic>
            <a:graphicData uri="http://schemas.openxmlformats.org/presentationml/2006/ole">
              <mc:AlternateContent xmlns:mc="http://schemas.openxmlformats.org/markup-compatibility/2006">
                <mc:Choice xmlns:v="urn:schemas-microsoft-com:vml" Requires="v">
                  <p:oleObj name="Equation" r:id="rId6" imgW="1630765" imgH="603504" progId="Equation.DSMT4">
                    <p:embed/>
                  </p:oleObj>
                </mc:Choice>
                <mc:Fallback>
                  <p:oleObj name="Equation" r:id="rId6" imgW="1630765" imgH="603504" progId="Equation.DSMT4">
                    <p:embed/>
                    <p:pic>
                      <p:nvPicPr>
                        <p:cNvPr id="0" name=""/>
                        <p:cNvPicPr/>
                        <p:nvPr/>
                      </p:nvPicPr>
                      <p:blipFill>
                        <a:blip r:embed="rId7"/>
                        <a:stretch>
                          <a:fillRect/>
                        </a:stretch>
                      </p:blipFill>
                      <p:spPr>
                        <a:xfrm>
                          <a:off x="5379053" y="2020266"/>
                          <a:ext cx="1630363" cy="6032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477453497"/>
                </p:ext>
              </p:extLst>
            </p:nvPr>
          </p:nvGraphicFramePr>
          <p:xfrm>
            <a:off x="5036140" y="2567146"/>
            <a:ext cx="869950" cy="658813"/>
          </p:xfrm>
          <a:graphic>
            <a:graphicData uri="http://schemas.openxmlformats.org/presentationml/2006/ole">
              <mc:AlternateContent xmlns:mc="http://schemas.openxmlformats.org/markup-compatibility/2006">
                <mc:Choice xmlns:v="urn:schemas-microsoft-com:vml" Requires="v">
                  <p:oleObj name="Equation" r:id="rId8" imgW="870077" imgH="658302" progId="Equation.DSMT4">
                    <p:embed/>
                  </p:oleObj>
                </mc:Choice>
                <mc:Fallback>
                  <p:oleObj name="Equation" r:id="rId8" imgW="870077" imgH="658302" progId="Equation.DSMT4">
                    <p:embed/>
                    <p:pic>
                      <p:nvPicPr>
                        <p:cNvPr id="0" name=""/>
                        <p:cNvPicPr/>
                        <p:nvPr/>
                      </p:nvPicPr>
                      <p:blipFill>
                        <a:blip r:embed="rId9"/>
                        <a:stretch>
                          <a:fillRect/>
                        </a:stretch>
                      </p:blipFill>
                      <p:spPr>
                        <a:xfrm>
                          <a:off x="5036140" y="2567146"/>
                          <a:ext cx="869950" cy="65881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14967853"/>
                </p:ext>
              </p:extLst>
            </p:nvPr>
          </p:nvGraphicFramePr>
          <p:xfrm>
            <a:off x="4461465" y="3302000"/>
            <a:ext cx="1009650" cy="298450"/>
          </p:xfrm>
          <a:graphic>
            <a:graphicData uri="http://schemas.openxmlformats.org/presentationml/2006/ole">
              <mc:AlternateContent xmlns:mc="http://schemas.openxmlformats.org/markup-compatibility/2006">
                <mc:Choice xmlns:v="urn:schemas-microsoft-com:vml" Requires="v">
                  <p:oleObj name="Equation" r:id="rId10" imgW="1010412" imgH="298868" progId="Equation.DSMT4">
                    <p:embed/>
                  </p:oleObj>
                </mc:Choice>
                <mc:Fallback>
                  <p:oleObj name="Equation" r:id="rId10" imgW="1010412" imgH="298868" progId="Equation.DSMT4">
                    <p:embed/>
                    <p:pic>
                      <p:nvPicPr>
                        <p:cNvPr id="0" name=""/>
                        <p:cNvPicPr/>
                        <p:nvPr/>
                      </p:nvPicPr>
                      <p:blipFill>
                        <a:blip r:embed="rId11"/>
                        <a:stretch>
                          <a:fillRect/>
                        </a:stretch>
                      </p:blipFill>
                      <p:spPr>
                        <a:xfrm>
                          <a:off x="4461465" y="3302000"/>
                          <a:ext cx="1009650" cy="298450"/>
                        </a:xfrm>
                        <a:prstGeom prst="rect">
                          <a:avLst/>
                        </a:prstGeom>
                      </p:spPr>
                    </p:pic>
                  </p:oleObj>
                </mc:Fallback>
              </mc:AlternateContent>
            </a:graphicData>
          </a:graphic>
        </p:graphicFrame>
        <p:grpSp>
          <p:nvGrpSpPr>
            <p:cNvPr id="32" name="Group 31"/>
            <p:cNvGrpSpPr/>
            <p:nvPr/>
          </p:nvGrpSpPr>
          <p:grpSpPr>
            <a:xfrm>
              <a:off x="3799559" y="3744291"/>
              <a:ext cx="3857019" cy="388006"/>
              <a:chOff x="3788801" y="3788920"/>
              <a:chExt cx="3857019" cy="388006"/>
            </a:xfrm>
          </p:grpSpPr>
          <p:sp>
            <p:nvSpPr>
              <p:cNvPr id="27" name="Rectangle 13"/>
              <p:cNvSpPr>
                <a:spLocks noChangeArrowheads="1"/>
              </p:cNvSpPr>
              <p:nvPr/>
            </p:nvSpPr>
            <p:spPr bwMode="auto">
              <a:xfrm>
                <a:off x="3788801" y="3788920"/>
                <a:ext cx="21788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3837236379"/>
                  </p:ext>
                </p:extLst>
              </p:nvPr>
            </p:nvGraphicFramePr>
            <p:xfrm>
              <a:off x="4171926" y="3919824"/>
              <a:ext cx="173037" cy="195263"/>
            </p:xfrm>
            <a:graphic>
              <a:graphicData uri="http://schemas.openxmlformats.org/presentationml/2006/ole">
                <mc:AlternateContent xmlns:mc="http://schemas.openxmlformats.org/markup-compatibility/2006">
                  <mc:Choice xmlns:v="urn:schemas-microsoft-com:vml" Requires="v">
                    <p:oleObj name="Equation" r:id="rId12" imgW="173799" imgH="195039" progId="Equation.DSMT4">
                      <p:embed/>
                    </p:oleObj>
                  </mc:Choice>
                  <mc:Fallback>
                    <p:oleObj name="Equation" r:id="rId12" imgW="173799" imgH="195039" progId="Equation.DSMT4">
                      <p:embed/>
                      <p:pic>
                        <p:nvPicPr>
                          <p:cNvPr id="0" name=""/>
                          <p:cNvPicPr/>
                          <p:nvPr/>
                        </p:nvPicPr>
                        <p:blipFill>
                          <a:blip r:embed="rId13"/>
                          <a:stretch>
                            <a:fillRect/>
                          </a:stretch>
                        </p:blipFill>
                        <p:spPr>
                          <a:xfrm>
                            <a:off x="4171926" y="3919824"/>
                            <a:ext cx="173037" cy="1952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65543748"/>
                  </p:ext>
                </p:extLst>
              </p:nvPr>
            </p:nvGraphicFramePr>
            <p:xfrm>
              <a:off x="5862006" y="3919803"/>
              <a:ext cx="192087" cy="236537"/>
            </p:xfrm>
            <a:graphic>
              <a:graphicData uri="http://schemas.openxmlformats.org/presentationml/2006/ole">
                <mc:AlternateContent xmlns:mc="http://schemas.openxmlformats.org/markup-compatibility/2006">
                  <mc:Choice xmlns:v="urn:schemas-microsoft-com:vml" Requires="v">
                    <p:oleObj name="Equation" r:id="rId14" imgW="192151" imgH="236138" progId="Equation.DSMT4">
                      <p:embed/>
                    </p:oleObj>
                  </mc:Choice>
                  <mc:Fallback>
                    <p:oleObj name="Equation" r:id="rId14" imgW="192151" imgH="236138" progId="Equation.DSMT4">
                      <p:embed/>
                      <p:pic>
                        <p:nvPicPr>
                          <p:cNvPr id="0" name=""/>
                          <p:cNvPicPr/>
                          <p:nvPr/>
                        </p:nvPicPr>
                        <p:blipFill>
                          <a:blip r:embed="rId15"/>
                          <a:stretch>
                            <a:fillRect/>
                          </a:stretch>
                        </p:blipFill>
                        <p:spPr>
                          <a:xfrm>
                            <a:off x="5862006" y="3919803"/>
                            <a:ext cx="192087" cy="236537"/>
                          </a:xfrm>
                          <a:prstGeom prst="rect">
                            <a:avLst/>
                          </a:prstGeom>
                        </p:spPr>
                      </p:pic>
                    </p:oleObj>
                  </mc:Fallback>
                </mc:AlternateContent>
              </a:graphicData>
            </a:graphic>
          </p:graphicFrame>
          <p:sp>
            <p:nvSpPr>
              <p:cNvPr id="30" name="Rectangle 14"/>
              <p:cNvSpPr>
                <a:spLocks noChangeArrowheads="1"/>
              </p:cNvSpPr>
              <p:nvPr/>
            </p:nvSpPr>
            <p:spPr bwMode="auto">
              <a:xfrm>
                <a:off x="5981163" y="3807594"/>
                <a:ext cx="15888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302728945"/>
                  </p:ext>
                </p:extLst>
              </p:nvPr>
            </p:nvGraphicFramePr>
            <p:xfrm>
              <a:off x="7472783" y="3932955"/>
              <a:ext cx="173037" cy="193675"/>
            </p:xfrm>
            <a:graphic>
              <a:graphicData uri="http://schemas.openxmlformats.org/presentationml/2006/ole">
                <mc:AlternateContent xmlns:mc="http://schemas.openxmlformats.org/markup-compatibility/2006">
                  <mc:Choice xmlns:v="urn:schemas-microsoft-com:vml" Requires="v">
                    <p:oleObj name="Equation" r:id="rId16" imgW="172360" imgH="193597" progId="Equation.DSMT4">
                      <p:embed/>
                    </p:oleObj>
                  </mc:Choice>
                  <mc:Fallback>
                    <p:oleObj name="Equation" r:id="rId16" imgW="172360" imgH="193597" progId="Equation.DSMT4">
                      <p:embed/>
                      <p:pic>
                        <p:nvPicPr>
                          <p:cNvPr id="0" name=""/>
                          <p:cNvPicPr/>
                          <p:nvPr/>
                        </p:nvPicPr>
                        <p:blipFill>
                          <a:blip r:embed="rId17"/>
                          <a:stretch>
                            <a:fillRect/>
                          </a:stretch>
                        </p:blipFill>
                        <p:spPr>
                          <a:xfrm>
                            <a:off x="7472783" y="3932955"/>
                            <a:ext cx="173037" cy="193675"/>
                          </a:xfrm>
                          <a:prstGeom prst="rect">
                            <a:avLst/>
                          </a:prstGeom>
                        </p:spPr>
                      </p:pic>
                    </p:oleObj>
                  </mc:Fallback>
                </mc:AlternateContent>
              </a:graphicData>
            </a:graphic>
          </p:graphicFrame>
        </p:grpSp>
      </p:grpSp>
      <p:pic>
        <p:nvPicPr>
          <p:cNvPr id="4" name="Picture 3"/>
          <p:cNvPicPr>
            <a:picLocks noChangeAspect="1"/>
          </p:cNvPicPr>
          <p:nvPr/>
        </p:nvPicPr>
        <p:blipFill>
          <a:blip r:embed="rId1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45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326175" y="1643584"/>
            <a:ext cx="7833772" cy="3220515"/>
          </a:xfrm>
          <a:prstGeom prst="flowChartAlternate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500" b="1" i="0" u="none" strike="noStrike" cap="none" normalizeH="0" baseline="0" dirty="0" err="1">
                <a:ln>
                  <a:noFill/>
                </a:ln>
                <a:solidFill>
                  <a:srgbClr val="1B9112"/>
                </a:solidFill>
                <a:effectLst/>
                <a:latin typeface="Calibri" panose="020F0502020204030204" pitchFamily="34" charset="0"/>
              </a:rPr>
              <a:t>Phiếu</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học</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tập</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số</a:t>
            </a:r>
            <a:r>
              <a:rPr kumimoji="0" lang="en-US" sz="2500" b="1" i="0" u="none" strike="noStrike" cap="none" normalizeH="0" baseline="0" dirty="0">
                <a:ln>
                  <a:noFill/>
                </a:ln>
                <a:solidFill>
                  <a:srgbClr val="1B9112"/>
                </a:solidFill>
                <a:effectLst/>
                <a:latin typeface="Calibri" panose="020F0502020204030204" pitchFamily="34" charset="0"/>
              </a:rPr>
              <a:t> 2</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BE1522"/>
                </a:solidFill>
                <a:effectLst/>
                <a:latin typeface="Times New Roman" panose="02020603050405020304" pitchFamily="18" charset="0"/>
              </a:rPr>
              <a:t>Bài 1- SGK tr20:</a:t>
            </a:r>
            <a:r>
              <a:rPr kumimoji="0" lang="en-US" sz="2400" b="0" i="0" u="none" strike="noStrike" cap="none" normalizeH="0" baseline="0" dirty="0">
                <a:ln>
                  <a:noFill/>
                </a:ln>
                <a:solidFill>
                  <a:srgbClr val="BE1522"/>
                </a:solidFill>
                <a:effectLst/>
                <a:latin typeface="Times New Roman" panose="02020603050405020304" pitchFamily="18" charset="0"/>
              </a:rPr>
              <a:t> </a:t>
            </a:r>
            <a:r>
              <a:rPr kumimoji="0" lang="en-US" sz="2400" b="0" i="0" u="none" strike="noStrike" cap="none" normalizeH="0" baseline="0" dirty="0">
                <a:ln>
                  <a:noFill/>
                </a:ln>
                <a:solidFill>
                  <a:schemeClr val="tx1"/>
                </a:solidFill>
                <a:effectLst/>
                <a:latin typeface="Times New Roman" panose="02020603050405020304" pitchFamily="18" charset="0"/>
              </a:rPr>
              <a:t>Cho </a:t>
            </a:r>
            <a:r>
              <a:rPr kumimoji="0" lang="en-US" sz="2400" b="0" i="0" u="none" strike="noStrike" cap="none" normalizeH="0" baseline="0" dirty="0" err="1">
                <a:ln>
                  <a:noFill/>
                </a:ln>
                <a:solidFill>
                  <a:schemeClr val="tx1"/>
                </a:solidFill>
                <a:effectLst/>
                <a:latin typeface="Times New Roman" panose="02020603050405020304" pitchFamily="18" charset="0"/>
              </a:rPr>
              <a:t>biết</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hai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đại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lượng</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b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nghịch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với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nhau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a = 3 </a:t>
            </a:r>
            <a:r>
              <a:rPr kumimoji="0" lang="en-US" sz="2400" b="0" i="0" u="none" strike="noStrike" cap="none" normalizeH="0" baseline="0" dirty="0" err="1">
                <a:ln>
                  <a:noFill/>
                </a:ln>
                <a:solidFill>
                  <a:schemeClr val="tx1"/>
                </a:solidFill>
                <a:effectLst/>
                <a:latin typeface="Times New Roman" panose="02020603050405020304" pitchFamily="18" charset="0"/>
              </a:rPr>
              <a:t>thì</a:t>
            </a:r>
            <a:r>
              <a:rPr kumimoji="0" lang="en-US" sz="2400" b="0" i="0" u="none" strike="noStrike" cap="none" normalizeH="0" dirty="0">
                <a:ln>
                  <a:noFill/>
                </a:ln>
                <a:solidFill>
                  <a:schemeClr val="tx1"/>
                </a:solidFill>
                <a:effectLst/>
                <a:latin typeface="Times New Roman" panose="02020603050405020304" pitchFamily="18" charset="0"/>
              </a:rPr>
              <a:t> b = -10.</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a) </a:t>
            </a:r>
            <a:r>
              <a:rPr kumimoji="0" lang="en-US" sz="2400" b="0" i="0" u="none" strike="noStrike" cap="none" normalizeH="0" baseline="0" dirty="0" err="1">
                <a:ln>
                  <a:noFill/>
                </a:ln>
                <a:solidFill>
                  <a:schemeClr val="tx1"/>
                </a:solidFill>
                <a:effectLst/>
                <a:latin typeface="Times New Roman" panose="02020603050405020304" pitchFamily="18" charset="0"/>
              </a:rPr>
              <a:t>Tìm</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số</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b) </a:t>
            </a:r>
            <a:r>
              <a:rPr kumimoji="0" lang="en-US" sz="2400" b="0" i="0" u="none" strike="noStrike" cap="none" normalizeH="0" baseline="0" dirty="0" err="1">
                <a:ln>
                  <a:noFill/>
                </a:ln>
                <a:solidFill>
                  <a:schemeClr val="tx1"/>
                </a:solidFill>
                <a:effectLst/>
                <a:latin typeface="Times New Roman" panose="02020603050405020304" pitchFamily="18" charset="0"/>
              </a:rPr>
              <a:t>Hãy</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biểu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diễn</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theo</a:t>
            </a:r>
            <a:r>
              <a:rPr kumimoji="0" lang="en-US" sz="2400" b="0" i="0" u="none" strike="noStrike" cap="none" normalizeH="0" baseline="0" dirty="0">
                <a:ln>
                  <a:noFill/>
                </a:ln>
                <a:solidFill>
                  <a:schemeClr val="tx1"/>
                </a:solidFill>
                <a:effectLst/>
                <a:latin typeface="Times New Roman" panose="02020603050405020304" pitchFamily="18" charset="0"/>
              </a:rPr>
              <a:t> 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c) </a:t>
            </a:r>
            <a:r>
              <a:rPr kumimoji="0" lang="en-US" sz="2400" b="0" i="0" u="none" strike="noStrike" cap="none" normalizeH="0" baseline="0" dirty="0" err="1">
                <a:ln>
                  <a:noFill/>
                </a:ln>
                <a:solidFill>
                  <a:schemeClr val="tx1"/>
                </a:solidFill>
                <a:effectLst/>
                <a:latin typeface="Times New Roman" panose="02020603050405020304" pitchFamily="18" charset="0"/>
              </a:rPr>
              <a:t>Tính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giá</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trị</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của</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b = 2, b = 14.</a:t>
            </a:r>
            <a:endParaRPr kumimoji="0" lang="en-US" sz="24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75" y="-42434"/>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500" b="100000" l="7222" r="97500"/>
                    </a14:imgEffect>
                  </a14:imgLayer>
                </a14:imgProps>
              </a:ext>
            </a:extLst>
          </a:blip>
          <a:srcRect l="14235" t="5294" r="5765"/>
          <a:stretch/>
        </p:blipFill>
        <p:spPr>
          <a:xfrm>
            <a:off x="9627138" y="3611881"/>
            <a:ext cx="2564862" cy="3036345"/>
          </a:xfrm>
          <a:prstGeom prst="rect">
            <a:avLst/>
          </a:prstGeom>
        </p:spPr>
      </p:pic>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0"/>
          <p:cNvSpPr>
            <a:spLocks noChangeArrowheads="1"/>
          </p:cNvSpPr>
          <p:nvPr/>
        </p:nvSpPr>
        <p:spPr bwMode="auto">
          <a:xfrm>
            <a:off x="0" y="847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0" y="657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5"/>
          <p:cNvSpPr>
            <a:spLocks noChangeArrowheads="1"/>
          </p:cNvSpPr>
          <p:nvPr/>
        </p:nvSpPr>
        <p:spPr bwMode="auto">
          <a:xfrm>
            <a:off x="0" y="150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p:cNvSpPr>
            <a:spLocks noChangeArrowheads="1"/>
          </p:cNvSpPr>
          <p:nvPr/>
        </p:nvSpPr>
        <p:spPr bwMode="auto">
          <a:xfrm>
            <a:off x="0" y="235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Cloud Callout 22"/>
          <p:cNvSpPr/>
          <p:nvPr/>
        </p:nvSpPr>
        <p:spPr>
          <a:xfrm>
            <a:off x="6123641" y="849133"/>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Object 33"/>
          <p:cNvGraphicFramePr>
            <a:graphicFrameLocks noChangeAspect="1"/>
          </p:cNvGraphicFramePr>
          <p:nvPr>
            <p:extLst>
              <p:ext uri="{D42A27DB-BD31-4B8C-83A1-F6EECF244321}">
                <p14:modId xmlns:p14="http://schemas.microsoft.com/office/powerpoint/2010/main" val="3450728833"/>
              </p:ext>
            </p:extLst>
          </p:nvPr>
        </p:nvGraphicFramePr>
        <p:xfrm>
          <a:off x="7373379" y="1956507"/>
          <a:ext cx="1125537" cy="604838"/>
        </p:xfrm>
        <a:graphic>
          <a:graphicData uri="http://schemas.openxmlformats.org/presentationml/2006/ole">
            <mc:AlternateContent xmlns:mc="http://schemas.openxmlformats.org/markup-compatibility/2006">
              <mc:Choice xmlns:v="urn:schemas-microsoft-com:vml" Requires="v">
                <p:oleObj name="Equation" r:id="rId5" imgW="1130040" imgH="609480" progId="Equation.DSMT4">
                  <p:embed/>
                </p:oleObj>
              </mc:Choice>
              <mc:Fallback>
                <p:oleObj name="Equation" r:id="rId5" imgW="1130040" imgH="609480" progId="Equation.DSMT4">
                  <p:embed/>
                  <p:pic>
                    <p:nvPicPr>
                      <p:cNvPr id="0" name=""/>
                      <p:cNvPicPr>
                        <a:picLocks noChangeAspect="1" noChangeArrowheads="1"/>
                      </p:cNvPicPr>
                      <p:nvPr/>
                    </p:nvPicPr>
                    <p:blipFill>
                      <a:blip r:embed="rId6"/>
                      <a:srcRect/>
                      <a:stretch>
                        <a:fillRect/>
                      </a:stretch>
                    </p:blipFill>
                    <p:spPr bwMode="auto">
                      <a:xfrm>
                        <a:off x="7373379" y="1956507"/>
                        <a:ext cx="1125537"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109864460"/>
              </p:ext>
            </p:extLst>
          </p:nvPr>
        </p:nvGraphicFramePr>
        <p:xfrm>
          <a:off x="7352931" y="2563389"/>
          <a:ext cx="2628900" cy="604838"/>
        </p:xfrm>
        <a:graphic>
          <a:graphicData uri="http://schemas.openxmlformats.org/presentationml/2006/ole">
            <mc:AlternateContent xmlns:mc="http://schemas.openxmlformats.org/markup-compatibility/2006">
              <mc:Choice xmlns:v="urn:schemas-microsoft-com:vml" Requires="v">
                <p:oleObj name="Equation" r:id="rId7" imgW="2628720" imgH="609480" progId="Equation.DSMT4">
                  <p:embed/>
                </p:oleObj>
              </mc:Choice>
              <mc:Fallback>
                <p:oleObj name="Equation" r:id="rId7" imgW="2628720" imgH="609480" progId="Equation.DSMT4">
                  <p:embed/>
                  <p:pic>
                    <p:nvPicPr>
                      <p:cNvPr id="0" name=""/>
                      <p:cNvPicPr>
                        <a:picLocks noChangeAspect="1" noChangeArrowheads="1"/>
                      </p:cNvPicPr>
                      <p:nvPr/>
                    </p:nvPicPr>
                    <p:blipFill>
                      <a:blip r:embed="rId8"/>
                      <a:srcRect/>
                      <a:stretch>
                        <a:fillRect/>
                      </a:stretch>
                    </p:blipFill>
                    <p:spPr bwMode="auto">
                      <a:xfrm>
                        <a:off x="7352931" y="2563389"/>
                        <a:ext cx="2628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43502963"/>
              </p:ext>
            </p:extLst>
          </p:nvPr>
        </p:nvGraphicFramePr>
        <p:xfrm>
          <a:off x="7352931" y="3284606"/>
          <a:ext cx="2501900" cy="604838"/>
        </p:xfrm>
        <a:graphic>
          <a:graphicData uri="http://schemas.openxmlformats.org/presentationml/2006/ole">
            <mc:AlternateContent xmlns:mc="http://schemas.openxmlformats.org/markup-compatibility/2006">
              <mc:Choice xmlns:v="urn:schemas-microsoft-com:vml" Requires="v">
                <p:oleObj name="Equation" r:id="rId9" imgW="2501640" imgH="609480" progId="Equation.DSMT4">
                  <p:embed/>
                </p:oleObj>
              </mc:Choice>
              <mc:Fallback>
                <p:oleObj name="Equation" r:id="rId9" imgW="2501640" imgH="609480" progId="Equation.DSMT4">
                  <p:embed/>
                  <p:pic>
                    <p:nvPicPr>
                      <p:cNvPr id="0" name=""/>
                      <p:cNvPicPr>
                        <a:picLocks noChangeAspect="1" noChangeArrowheads="1"/>
                      </p:cNvPicPr>
                      <p:nvPr/>
                    </p:nvPicPr>
                    <p:blipFill>
                      <a:blip r:embed="rId10"/>
                      <a:srcRect/>
                      <a:stretch>
                        <a:fillRect/>
                      </a:stretch>
                    </p:blipFill>
                    <p:spPr bwMode="auto">
                      <a:xfrm>
                        <a:off x="7352931" y="3284606"/>
                        <a:ext cx="2501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p:cNvGrpSpPr/>
          <p:nvPr/>
        </p:nvGrpSpPr>
        <p:grpSpPr>
          <a:xfrm>
            <a:off x="7352931" y="1470796"/>
            <a:ext cx="3384967" cy="369332"/>
            <a:chOff x="2636877" y="3735041"/>
            <a:chExt cx="3384967" cy="369332"/>
          </a:xfrm>
        </p:grpSpPr>
        <p:graphicFrame>
          <p:nvGraphicFramePr>
            <p:cNvPr id="38" name="Object 37"/>
            <p:cNvGraphicFramePr>
              <a:graphicFrameLocks noChangeAspect="1"/>
            </p:cNvGraphicFramePr>
            <p:nvPr>
              <p:extLst>
                <p:ext uri="{D42A27DB-BD31-4B8C-83A1-F6EECF244321}">
                  <p14:modId xmlns:p14="http://schemas.microsoft.com/office/powerpoint/2010/main" val="1747298530"/>
                </p:ext>
              </p:extLst>
            </p:nvPr>
          </p:nvGraphicFramePr>
          <p:xfrm>
            <a:off x="4027944" y="3793287"/>
            <a:ext cx="1993900" cy="300038"/>
          </p:xfrm>
          <a:graphic>
            <a:graphicData uri="http://schemas.openxmlformats.org/presentationml/2006/ole">
              <mc:AlternateContent xmlns:mc="http://schemas.openxmlformats.org/markup-compatibility/2006">
                <mc:Choice xmlns:v="urn:schemas-microsoft-com:vml" Requires="v">
                  <p:oleObj name="Equation" r:id="rId11" imgW="1993680" imgH="304560" progId="Equation.DSMT4">
                    <p:embed/>
                  </p:oleObj>
                </mc:Choice>
                <mc:Fallback>
                  <p:oleObj name="Equation" r:id="rId11" imgW="1993680" imgH="304560" progId="Equation.DSMT4">
                    <p:embed/>
                    <p:pic>
                      <p:nvPicPr>
                        <p:cNvPr id="0" name=""/>
                        <p:cNvPicPr>
                          <a:picLocks noChangeAspect="1" noChangeArrowheads="1"/>
                        </p:cNvPicPr>
                        <p:nvPr/>
                      </p:nvPicPr>
                      <p:blipFill>
                        <a:blip r:embed="rId12"/>
                        <a:srcRect/>
                        <a:stretch>
                          <a:fillRect/>
                        </a:stretch>
                      </p:blipFill>
                      <p:spPr bwMode="auto">
                        <a:xfrm>
                          <a:off x="4027944" y="3793287"/>
                          <a:ext cx="19939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p:cNvSpPr>
              <a:spLocks noChangeArrowheads="1"/>
            </p:cNvSpPr>
            <p:nvPr/>
          </p:nvSpPr>
          <p:spPr bwMode="auto">
            <a:xfrm>
              <a:off x="2636877" y="3735041"/>
              <a:ext cx="1735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9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ircle(in)">
                                      <p:cBhvr>
                                        <p:cTn id="13" dur="2000"/>
                                        <p:tgtEl>
                                          <p:spTgt spid="6">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ircle(in)">
                                      <p:cBhvr>
                                        <p:cTn id="16" dur="2000"/>
                                        <p:tgtEl>
                                          <p:spTgt spid="6">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ircle(in)">
                                      <p:cBhvr>
                                        <p:cTn id="22" dur="2000"/>
                                        <p:tgtEl>
                                          <p:spTgt spid="6">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1" nodeType="click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757D5-9D84-2743-8B83-91601E629D84}"/>
              </a:ext>
            </a:extLst>
          </p:cNvPr>
          <p:cNvSpPr txBox="1"/>
          <p:nvPr/>
        </p:nvSpPr>
        <p:spPr>
          <a:xfrm>
            <a:off x="2926677" y="1231347"/>
            <a:ext cx="4809067" cy="3139321"/>
          </a:xfrm>
          <a:prstGeom prst="rect">
            <a:avLst/>
          </a:prstGeom>
          <a:noFill/>
        </p:spPr>
        <p:txBody>
          <a:bodyPr wrap="square" rtlCol="0">
            <a:spAutoFit/>
          </a:bodyPr>
          <a:lstStyle/>
          <a:p>
            <a:pPr algn="ctr"/>
            <a:r>
              <a:rPr lang="en-US" sz="6600" b="1" dirty="0">
                <a:solidFill>
                  <a:srgbClr val="FFC000">
                    <a:lumMod val="75000"/>
                  </a:srgbClr>
                </a:solidFill>
                <a:latin typeface="Tahoma" panose="020B0604030504040204" pitchFamily="34" charset="0"/>
                <a:ea typeface="Tahoma" panose="020B0604030504040204" pitchFamily="34" charset="0"/>
                <a:cs typeface="Tahoma" panose="020B0604030504040204" pitchFamily="34" charset="0"/>
              </a:rPr>
              <a:t>THU HOẠCH TRỨNG GÀ</a:t>
            </a:r>
          </a:p>
        </p:txBody>
      </p:sp>
      <p:pic>
        <p:nvPicPr>
          <p:cNvPr id="2" name="bensound-littleidea.mp3" descr="bensound-littleidea.mp3">
            <a:hlinkClick r:id="" action="ppaction://media"/>
            <a:extLst>
              <a:ext uri="{FF2B5EF4-FFF2-40B4-BE49-F238E27FC236}">
                <a16:creationId xmlns:a16="http://schemas.microsoft.com/office/drawing/2014/main" id="{87868596-F0F1-4F45-9763-94D791901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61454" y="2650836"/>
            <a:ext cx="812800" cy="812800"/>
          </a:xfrm>
          <a:prstGeom prst="rect">
            <a:avLst/>
          </a:prstGeom>
        </p:spPr>
      </p:pic>
    </p:spTree>
    <p:extLst>
      <p:ext uri="{BB962C8B-B14F-4D97-AF65-F5344CB8AC3E}">
        <p14:creationId xmlns:p14="http://schemas.microsoft.com/office/powerpoint/2010/main" val="9936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EDE28-F1E3-AB47-8C4E-2C59479209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0" y="2870198"/>
            <a:ext cx="2581064" cy="3970867"/>
          </a:xfrm>
          <a:prstGeom prst="rect">
            <a:avLst/>
          </a:prstGeom>
        </p:spPr>
      </p:pic>
      <p:sp>
        <p:nvSpPr>
          <p:cNvPr id="6" name="Rounded Rectangle 5">
            <a:extLst>
              <a:ext uri="{FF2B5EF4-FFF2-40B4-BE49-F238E27FC236}">
                <a16:creationId xmlns:a16="http://schemas.microsoft.com/office/drawing/2014/main" id="{4694EDB9-E7F2-1C4D-9746-BBF5A98AE858}"/>
              </a:ext>
            </a:extLst>
          </p:cNvPr>
          <p:cNvSpPr/>
          <p:nvPr/>
        </p:nvSpPr>
        <p:spPr>
          <a:xfrm>
            <a:off x="5207000" y="5740400"/>
            <a:ext cx="1778000" cy="711198"/>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SVN-Androgyne" panose="02040603050506020204" pitchFamily="18" charset="0"/>
              </a:rPr>
              <a:t>Bắt</a:t>
            </a:r>
            <a:r>
              <a:rPr lang="en-US" sz="3200" dirty="0">
                <a:solidFill>
                  <a:prstClr val="black"/>
                </a:solidFill>
                <a:latin typeface="SVN-Androgyne" panose="02040603050506020204" pitchFamily="18" charset="0"/>
              </a:rPr>
              <a:t> </a:t>
            </a:r>
            <a:r>
              <a:rPr lang="en-US" sz="3200" dirty="0" err="1">
                <a:solidFill>
                  <a:prstClr val="black"/>
                </a:solidFill>
                <a:latin typeface="SVN-Androgyne" panose="02040603050506020204" pitchFamily="18" charset="0"/>
              </a:rPr>
              <a:t>đầu</a:t>
            </a:r>
            <a:endParaRPr lang="en-US" sz="3200" dirty="0">
              <a:solidFill>
                <a:prstClr val="black"/>
              </a:solidFill>
              <a:latin typeface="SVN-Androgyne" panose="02040603050506020204" pitchFamily="18" charset="0"/>
            </a:endParaRPr>
          </a:p>
        </p:txBody>
      </p:sp>
    </p:spTree>
    <p:extLst>
      <p:ext uri="{BB962C8B-B14F-4D97-AF65-F5344CB8AC3E}">
        <p14:creationId xmlns:p14="http://schemas.microsoft.com/office/powerpoint/2010/main" val="359549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6.25E-7 -3.7037E-7 L 0.78997 -3.7037E-7 " pathEditMode="relative" rAng="0" ptsTypes="AA">
                                      <p:cBhvr>
                                        <p:cTn id="6" dur="3250" fill="hold"/>
                                        <p:tgtEl>
                                          <p:spTgt spid="5"/>
                                        </p:tgtEl>
                                        <p:attrNameLst>
                                          <p:attrName>ppt_x</p:attrName>
                                          <p:attrName>ppt_y</p:attrName>
                                        </p:attrNameLst>
                                      </p:cBhvr>
                                      <p:rCtr x="39492" y="0"/>
                                    </p:animMotion>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2D69C8DF-2720-DB47-AC0D-36654406476B}"/>
                  </a:ext>
                </a:extLst>
              </p:cNvPr>
              <p:cNvSpPr/>
              <p:nvPr/>
            </p:nvSpPr>
            <p:spPr>
              <a:xfrm>
                <a:off x="1837259" y="365166"/>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1: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Hãy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chọn</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trả</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lời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đúng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a:t>
                </a:r>
              </a:p>
            </p:txBody>
          </p:sp>
        </mc:Choice>
        <mc:Fallback xmlns="">
          <p:sp>
            <p:nvSpPr>
              <p:cNvPr id="14" name="Rounded Rectangle 13">
                <a:extLst>
                  <a:ext uri="{FF2B5EF4-FFF2-40B4-BE49-F238E27FC236}">
                    <a16:creationId xmlns:a16="http://schemas.microsoft.com/office/drawing/2014/main" xmlns="" id="{2D69C8DF-2720-DB47-AC0D-36654406476B}"/>
                  </a:ext>
                </a:extLst>
              </p:cNvPr>
              <p:cNvSpPr>
                <a:spLocks noRot="1" noChangeAspect="1" noMove="1" noResize="1" noEditPoints="1" noAdjustHandles="1" noChangeArrowheads="1" noChangeShapeType="1" noTextEdit="1"/>
              </p:cNvSpPr>
              <p:nvPr/>
            </p:nvSpPr>
            <p:spPr>
              <a:xfrm>
                <a:off x="1837259" y="365166"/>
                <a:ext cx="8517482" cy="10635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3c">
                <a:extLst>
                  <a:ext uri="{FF2B5EF4-FFF2-40B4-BE49-F238E27FC236}">
                    <a16:creationId xmlns:a16="http://schemas.microsoft.com/office/drawing/2014/main" id="{F279B411-1DC2-454D-BEE0-21D49B5BAAE0}"/>
                  </a:ext>
                </a:extLst>
              </p:cNvPr>
              <p:cNvSpPr/>
              <p:nvPr/>
            </p:nvSpPr>
            <p:spPr>
              <a:xfrm>
                <a:off x="8140493" y="181132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a:t>
                </a:r>
                <a14:m>
                  <m:oMath xmlns:m="http://schemas.openxmlformats.org/officeDocument/2006/math">
                    <m:r>
                      <a:rPr lang="en-US" sz="2000" b="1" i="0" smtClean="0">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𝒙</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𝟒</m:t>
                    </m:r>
                    <m:r>
                      <a:rPr lang="en-US" sz="2000" b="1" i="1">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𝒚</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𝟏𝟐</m:t>
                    </m:r>
                  </m:oMath>
                </a14:m>
                <a:endParaRPr lang="en-US" sz="2000" dirty="0">
                  <a:solidFill>
                    <a:prstClr val="black"/>
                  </a:solidFill>
                  <a:latin typeface="SVN-Avo" panose="02040603050506020204" pitchFamily="18" charset="0"/>
                </a:endParaRPr>
              </a:p>
            </p:txBody>
          </p:sp>
        </mc:Choice>
        <mc:Fallback xmlns="">
          <p:sp>
            <p:nvSpPr>
              <p:cNvPr id="30" name="3c">
                <a:extLst>
                  <a:ext uri="{FF2B5EF4-FFF2-40B4-BE49-F238E27FC236}">
                    <a16:creationId xmlns:a16="http://schemas.microsoft.com/office/drawing/2014/main" xmlns="" id="{F279B411-1DC2-454D-BEE0-21D49B5BAAE0}"/>
                  </a:ext>
                </a:extLst>
              </p:cNvPr>
              <p:cNvSpPr>
                <a:spLocks noRot="1" noChangeAspect="1" noMove="1" noResize="1" noEditPoints="1" noAdjustHandles="1" noChangeArrowheads="1" noChangeShapeType="1" noTextEdit="1"/>
              </p:cNvSpPr>
              <p:nvPr/>
            </p:nvSpPr>
            <p:spPr>
              <a:xfrm>
                <a:off x="8140493" y="1811322"/>
                <a:ext cx="3121024" cy="1154620"/>
              </a:xfrm>
              <a:prstGeom prst="roundRect">
                <a:avLst/>
              </a:prstGeom>
              <a:blipFill rotWithShape="0">
                <a:blip r:embed="rId7"/>
                <a:stretch>
                  <a:fillRect/>
                </a:stretch>
              </a:blipFill>
              <a:ln>
                <a:noFill/>
              </a:ln>
            </p:spPr>
            <p:txBody>
              <a:bodyPr/>
              <a:lstStyle/>
              <a:p>
                <a:r>
                  <a:rPr lang="en-US">
                    <a:noFill/>
                  </a:rPr>
                  <a:t> </a:t>
                </a:r>
              </a:p>
            </p:txBody>
          </p:sp>
        </mc:Fallback>
      </mc:AlternateContent>
      <p:sp>
        <p:nvSpPr>
          <p:cNvPr id="40" name="2c">
            <a:extLst>
              <a:ext uri="{FF2B5EF4-FFF2-40B4-BE49-F238E27FC236}">
                <a16:creationId xmlns:a16="http://schemas.microsoft.com/office/drawing/2014/main" id="{39B58444-292C-1B48-A7FD-00B8EEC3D289}"/>
              </a:ext>
            </a:extLst>
          </p:cNvPr>
          <p:cNvSpPr/>
          <p:nvPr/>
        </p:nvSpPr>
        <p:spPr>
          <a:xfrm>
            <a:off x="8147888" y="179245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dirty="0">
                <a:solidFill>
                  <a:prstClr val="black"/>
                </a:solidFill>
                <a:latin typeface="SVN-Avo" panose="02040603050506020204" pitchFamily="18" charset="0"/>
              </a:rPr>
              <a:t>1</a:t>
            </a:r>
          </a:p>
        </p:txBody>
      </p:sp>
      <p:sp>
        <p:nvSpPr>
          <p:cNvPr id="33" name="1c">
            <a:extLst>
              <a:ext uri="{FF2B5EF4-FFF2-40B4-BE49-F238E27FC236}">
                <a16:creationId xmlns:a16="http://schemas.microsoft.com/office/drawing/2014/main" id="{02BFBE3F-63C6-8141-86D5-57D87FC202DD}"/>
              </a:ext>
            </a:extLst>
          </p:cNvPr>
          <p:cNvSpPr/>
          <p:nvPr/>
        </p:nvSpPr>
        <p:spPr>
          <a:xfrm>
            <a:off x="8096868" y="179995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b="1" dirty="0" err="1">
                <a:solidFill>
                  <a:prstClr val="black"/>
                </a:solidFill>
                <a:latin typeface="SVN-Avo" panose="02040603050506020204" pitchFamily="18" charset="0"/>
              </a:rPr>
              <a:t>Cả</a:t>
            </a:r>
            <a:r>
              <a:rPr lang="en-US" sz="2000" b="1" dirty="0">
                <a:solidFill>
                  <a:prstClr val="black"/>
                </a:solidFill>
                <a:latin typeface="SVN-Avo" panose="02040603050506020204" pitchFamily="18" charset="0"/>
              </a:rPr>
              <a:t> A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B </a:t>
            </a:r>
            <a:r>
              <a:rPr lang="en-US" sz="2000" b="1" dirty="0" err="1">
                <a:solidFill>
                  <a:prstClr val="black"/>
                </a:solidFill>
                <a:latin typeface="SVN-Avo" panose="02040603050506020204" pitchFamily="18" charset="0"/>
              </a:rPr>
              <a:t>đều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endParaRPr lang="en-US" sz="2000" dirty="0">
              <a:solidFill>
                <a:prstClr val="black"/>
              </a:solidFill>
              <a:latin typeface="SVN-Avo" panose="02040603050506020204" pitchFamily="18" charset="0"/>
            </a:endParaRPr>
          </a:p>
        </p:txBody>
      </p:sp>
      <p:pic>
        <p:nvPicPr>
          <p:cNvPr id="44" name="Picture 43">
            <a:extLst>
              <a:ext uri="{FF2B5EF4-FFF2-40B4-BE49-F238E27FC236}">
                <a16:creationId xmlns:a16="http://schemas.microsoft.com/office/drawing/2014/main" id="{148A46A4-30A0-984D-B4A9-33BCCFFE5971}"/>
              </a:ext>
            </a:extLst>
          </p:cNvPr>
          <p:cNvPicPr>
            <a:picLocks noChangeAspect="1"/>
          </p:cNvPicPr>
          <p:nvPr/>
        </p:nvPicPr>
        <p:blipFill>
          <a:blip r:embed="rId8"/>
          <a:stretch>
            <a:fillRect/>
          </a:stretch>
        </p:blipFill>
        <p:spPr>
          <a:xfrm>
            <a:off x="2220824" y="3095111"/>
            <a:ext cx="533385" cy="533385"/>
          </a:xfrm>
          <a:prstGeom prst="rect">
            <a:avLst/>
          </a:prstGeom>
        </p:spPr>
      </p:pic>
      <p:pic>
        <p:nvPicPr>
          <p:cNvPr id="31" name="Sai3.1">
            <a:extLst>
              <a:ext uri="{FF2B5EF4-FFF2-40B4-BE49-F238E27FC236}">
                <a16:creationId xmlns:a16="http://schemas.microsoft.com/office/drawing/2014/main" id="{41D13B7E-3C8C-E54B-8EEF-53B7FD69C02E}"/>
              </a:ext>
            </a:extLst>
          </p:cNvPr>
          <p:cNvPicPr>
            <a:picLocks noChangeAspect="1"/>
          </p:cNvPicPr>
          <p:nvPr/>
        </p:nvPicPr>
        <p:blipFill>
          <a:blip r:embed="rId8"/>
          <a:stretch>
            <a:fillRect/>
          </a:stretch>
        </p:blipFill>
        <p:spPr>
          <a:xfrm>
            <a:off x="2220824" y="3083351"/>
            <a:ext cx="533385" cy="533385"/>
          </a:xfrm>
          <a:prstGeom prst="rect">
            <a:avLst/>
          </a:prstGeom>
        </p:spPr>
      </p:pic>
      <p:pic>
        <p:nvPicPr>
          <p:cNvPr id="45" name="Tick3">
            <a:extLst>
              <a:ext uri="{FF2B5EF4-FFF2-40B4-BE49-F238E27FC236}">
                <a16:creationId xmlns:a16="http://schemas.microsoft.com/office/drawing/2014/main" id="{A090A6E7-9D04-1C4B-B79A-3D7F0B1CB630}"/>
              </a:ext>
            </a:extLst>
          </p:cNvPr>
          <p:cNvPicPr>
            <a:picLocks noChangeAspect="1"/>
          </p:cNvPicPr>
          <p:nvPr/>
        </p:nvPicPr>
        <p:blipFill>
          <a:blip r:embed="rId9"/>
          <a:stretch>
            <a:fillRect/>
          </a:stretch>
        </p:blipFill>
        <p:spPr>
          <a:xfrm>
            <a:off x="5825995" y="3094844"/>
            <a:ext cx="533385" cy="533385"/>
          </a:xfrm>
          <a:prstGeom prst="rect">
            <a:avLst/>
          </a:prstGeom>
        </p:spPr>
      </p:pic>
      <p:sp>
        <p:nvSpPr>
          <p:cNvPr id="39" name="Rounded Rectangle 38">
            <a:extLst>
              <a:ext uri="{FF2B5EF4-FFF2-40B4-BE49-F238E27FC236}">
                <a16:creationId xmlns:a16="http://schemas.microsoft.com/office/drawing/2014/main" id="{E57A1C68-CB67-D74F-BF84-3FC21009C207}"/>
              </a:ext>
            </a:extLst>
          </p:cNvPr>
          <p:cNvSpPr/>
          <p:nvPr/>
        </p:nvSpPr>
        <p:spPr>
          <a:xfrm>
            <a:off x="4518558" y="1805007"/>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r>
              <a:rPr lang="en-US" sz="2000" dirty="0">
                <a:solidFill>
                  <a:prstClr val="black"/>
                </a:solidFill>
                <a:latin typeface="SVN-Avo" panose="02040603050506020204" pitchFamily="18" charset="0"/>
              </a:rPr>
              <a:t>0,6</a:t>
            </a:r>
          </a:p>
        </p:txBody>
      </p:sp>
      <p:sp>
        <p:nvSpPr>
          <p:cNvPr id="38" name="Rounded Rectangle 37">
            <a:extLst>
              <a:ext uri="{FF2B5EF4-FFF2-40B4-BE49-F238E27FC236}">
                <a16:creationId xmlns:a16="http://schemas.microsoft.com/office/drawing/2014/main" id="{B3E4BBF2-1E3B-BD49-80BC-6F0C31BF8C6C}"/>
              </a:ext>
            </a:extLst>
          </p:cNvPr>
          <p:cNvSpPr/>
          <p:nvPr/>
        </p:nvSpPr>
        <p:spPr>
          <a:xfrm>
            <a:off x="937173" y="182564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r>
              <a:rPr lang="en-US" sz="2000" dirty="0">
                <a:solidFill>
                  <a:prstClr val="black"/>
                </a:solidFill>
                <a:latin typeface="SVN-Avo" panose="02040603050506020204" pitchFamily="18" charset="0"/>
              </a:rPr>
              <a:t>6</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FB24E5E9-8527-0749-B32C-F688AA5D803D}"/>
                  </a:ext>
                </a:extLst>
              </p:cNvPr>
              <p:cNvSpPr/>
              <p:nvPr/>
            </p:nvSpPr>
            <p:spPr>
              <a:xfrm>
                <a:off x="1820329" y="331303"/>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2: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m:t>
                    </m:r>
                    <m:r>
                      <a:rPr lang="en-US" sz="2000" b="1" i="1" smtClean="0">
                        <a:solidFill>
                          <a:prstClr val="black"/>
                        </a:solidFill>
                        <a:latin typeface="Cambria Math" panose="02040503050406030204" pitchFamily="18" charset="0"/>
                      </a:rPr>
                      <m:t> </m:t>
                    </m:r>
                  </m:oMath>
                </a14:m>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𝟏𝟓</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𝟔</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bằng:</a:t>
                </a:r>
              </a:p>
            </p:txBody>
          </p:sp>
        </mc:Choice>
        <mc:Fallback xmlns="">
          <p:sp>
            <p:nvSpPr>
              <p:cNvPr id="37" name="Rounded Rectangle 36">
                <a:extLst>
                  <a:ext uri="{FF2B5EF4-FFF2-40B4-BE49-F238E27FC236}">
                    <a16:creationId xmlns:a16="http://schemas.microsoft.com/office/drawing/2014/main" xmlns="" id="{FB24E5E9-8527-0749-B32C-F688AA5D803D}"/>
                  </a:ext>
                </a:extLst>
              </p:cNvPr>
              <p:cNvSpPr>
                <a:spLocks noRot="1" noChangeAspect="1" noMove="1" noResize="1" noEditPoints="1" noAdjustHandles="1" noChangeArrowheads="1" noChangeShapeType="1" noTextEdit="1"/>
              </p:cNvSpPr>
              <p:nvPr/>
            </p:nvSpPr>
            <p:spPr>
              <a:xfrm>
                <a:off x="1820329" y="331303"/>
                <a:ext cx="8517482" cy="1063594"/>
              </a:xfrm>
              <a:prstGeom prst="roundRect">
                <a:avLst/>
              </a:prstGeom>
              <a:blipFill rotWithShape="0">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790F8F3C-A8D1-814C-B655-AF12AC1B2A5B}"/>
                  </a:ext>
                </a:extLst>
              </p:cNvPr>
              <p:cNvSpPr/>
              <p:nvPr/>
            </p:nvSpPr>
            <p:spPr>
              <a:xfrm>
                <a:off x="4547298" y="1799391"/>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𝟑</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𝟏𝟔</m:t>
                    </m:r>
                  </m:oMath>
                </a14:m>
                <a:endParaRPr lang="en-US" sz="2000" dirty="0">
                  <a:solidFill>
                    <a:prstClr val="black"/>
                  </a:solidFill>
                  <a:latin typeface="SVN-Avo" panose="02040603050506020204" pitchFamily="18" charset="0"/>
                </a:endParaRPr>
              </a:p>
            </p:txBody>
          </p:sp>
        </mc:Choice>
        <mc:Fallback xmlns="">
          <p:sp>
            <p:nvSpPr>
              <p:cNvPr id="28" name="Rounded Rectangle 27">
                <a:extLst>
                  <a:ext uri="{FF2B5EF4-FFF2-40B4-BE49-F238E27FC236}">
                    <a16:creationId xmlns:a16="http://schemas.microsoft.com/office/drawing/2014/main" xmlns="" id="{790F8F3C-A8D1-814C-B655-AF12AC1B2A5B}"/>
                  </a:ext>
                </a:extLst>
              </p:cNvPr>
              <p:cNvSpPr>
                <a:spLocks noRot="1" noChangeAspect="1" noMove="1" noResize="1" noEditPoints="1" noAdjustHandles="1" noChangeArrowheads="1" noChangeShapeType="1" noTextEdit="1"/>
              </p:cNvSpPr>
              <p:nvPr/>
            </p:nvSpPr>
            <p:spPr>
              <a:xfrm>
                <a:off x="4547298" y="1799391"/>
                <a:ext cx="3121024" cy="1154620"/>
              </a:xfrm>
              <a:prstGeom prst="round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A505C96-D1B0-E34D-98A9-93CE717ACD40}"/>
                  </a:ext>
                </a:extLst>
              </p:cNvPr>
              <p:cNvSpPr/>
              <p:nvPr/>
            </p:nvSpPr>
            <p:spPr>
              <a:xfrm>
                <a:off x="940248" y="1853896"/>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𝟐𝟒</m:t>
                    </m:r>
                  </m:oMath>
                </a14:m>
                <a:endParaRPr lang="en-US" sz="2000" dirty="0">
                  <a:solidFill>
                    <a:prstClr val="black"/>
                  </a:solidFill>
                  <a:latin typeface="SVN-Avo" panose="02040603050506020204" pitchFamily="18" charset="0"/>
                </a:endParaRPr>
              </a:p>
            </p:txBody>
          </p:sp>
        </mc:Choice>
        <mc:Fallback xmlns="">
          <p:sp>
            <p:nvSpPr>
              <p:cNvPr id="27" name="Rounded Rectangle 26">
                <a:extLst>
                  <a:ext uri="{FF2B5EF4-FFF2-40B4-BE49-F238E27FC236}">
                    <a16:creationId xmlns:a16="http://schemas.microsoft.com/office/drawing/2014/main" xmlns="" id="{AA505C96-D1B0-E34D-98A9-93CE717ACD40}"/>
                  </a:ext>
                </a:extLst>
              </p:cNvPr>
              <p:cNvSpPr>
                <a:spLocks noRot="1" noChangeAspect="1" noMove="1" noResize="1" noEditPoints="1" noAdjustHandles="1" noChangeArrowheads="1" noChangeShapeType="1" noTextEdit="1"/>
              </p:cNvSpPr>
              <p:nvPr/>
            </p:nvSpPr>
            <p:spPr>
              <a:xfrm>
                <a:off x="940248" y="1853896"/>
                <a:ext cx="3121024" cy="1154620"/>
              </a:xfrm>
              <a:prstGeom prst="roundRect">
                <a:avLst/>
              </a:prstGeom>
              <a:blipFill rotWithShape="0">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14136482-707A-E349-885F-6FEAA7A84442}"/>
                  </a:ext>
                </a:extLst>
              </p:cNvPr>
              <p:cNvSpPr/>
              <p:nvPr/>
            </p:nvSpPr>
            <p:spPr>
              <a:xfrm>
                <a:off x="1823404" y="359550"/>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3: Cho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số</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𝟒𝟖</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tương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ứng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của</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đây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nào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r>
                  <a:rPr lang="en-US" sz="2000" b="1" dirty="0">
                    <a:solidFill>
                      <a:prstClr val="black"/>
                    </a:solidFill>
                    <a:latin typeface="SVN-Avo" panose="02040603050506020204" pitchFamily="18" charset="0"/>
                  </a:rPr>
                  <a:t>?</a:t>
                </a:r>
              </a:p>
            </p:txBody>
          </p:sp>
        </mc:Choice>
        <mc:Fallback xmlns="">
          <p:sp>
            <p:nvSpPr>
              <p:cNvPr id="26" name="Rounded Rectangle 25">
                <a:extLst>
                  <a:ext uri="{FF2B5EF4-FFF2-40B4-BE49-F238E27FC236}">
                    <a16:creationId xmlns:a16="http://schemas.microsoft.com/office/drawing/2014/main" xmlns="" id="{14136482-707A-E349-885F-6FEAA7A84442}"/>
                  </a:ext>
                </a:extLst>
              </p:cNvPr>
              <p:cNvSpPr>
                <a:spLocks noRot="1" noChangeAspect="1" noMove="1" noResize="1" noEditPoints="1" noAdjustHandles="1" noChangeArrowheads="1" noChangeShapeType="1" noTextEdit="1"/>
              </p:cNvSpPr>
              <p:nvPr/>
            </p:nvSpPr>
            <p:spPr>
              <a:xfrm>
                <a:off x="1823404" y="359550"/>
                <a:ext cx="8517482" cy="1063594"/>
              </a:xfrm>
              <a:prstGeom prst="roundRect">
                <a:avLst/>
              </a:prstGeom>
              <a:blipFill rotWithShape="0">
                <a:blip r:embed="rId13"/>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D3E2F2A3-6116-C04E-894E-EB253D19EF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227314" y="3432948"/>
            <a:ext cx="2479433" cy="3814512"/>
          </a:xfrm>
          <a:prstGeom prst="rect">
            <a:avLst/>
          </a:prstGeom>
        </p:spPr>
      </p:pic>
      <p:grpSp>
        <p:nvGrpSpPr>
          <p:cNvPr id="5" name="Group 4">
            <a:extLst>
              <a:ext uri="{FF2B5EF4-FFF2-40B4-BE49-F238E27FC236}">
                <a16:creationId xmlns:a16="http://schemas.microsoft.com/office/drawing/2014/main" id="{11A42C80-360E-AA4C-B400-91E5EF3236CA}"/>
              </a:ext>
            </a:extLst>
          </p:cNvPr>
          <p:cNvGrpSpPr/>
          <p:nvPr/>
        </p:nvGrpSpPr>
        <p:grpSpPr>
          <a:xfrm>
            <a:off x="3183452" y="4677808"/>
            <a:ext cx="1524016" cy="2159022"/>
            <a:chOff x="2455333" y="4533897"/>
            <a:chExt cx="1625600" cy="2302933"/>
          </a:xfrm>
        </p:grpSpPr>
        <p:pic>
          <p:nvPicPr>
            <p:cNvPr id="6" name="Picture 5">
              <a:extLst>
                <a:ext uri="{FF2B5EF4-FFF2-40B4-BE49-F238E27FC236}">
                  <a16:creationId xmlns:a16="http://schemas.microsoft.com/office/drawing/2014/main" id="{25B9548A-D344-7547-8A3E-EEA6E1EB440A}"/>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7" name="Picture 6">
              <a:extLst>
                <a:ext uri="{FF2B5EF4-FFF2-40B4-BE49-F238E27FC236}">
                  <a16:creationId xmlns:a16="http://schemas.microsoft.com/office/drawing/2014/main" id="{6D8ABFFE-9636-7149-BA40-BF52C34EF3DF}"/>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8" name="Group 7">
            <a:extLst>
              <a:ext uri="{FF2B5EF4-FFF2-40B4-BE49-F238E27FC236}">
                <a16:creationId xmlns:a16="http://schemas.microsoft.com/office/drawing/2014/main" id="{9A78817F-FF6B-CF4F-A70A-4BE83034B3A7}"/>
              </a:ext>
            </a:extLst>
          </p:cNvPr>
          <p:cNvGrpSpPr/>
          <p:nvPr/>
        </p:nvGrpSpPr>
        <p:grpSpPr>
          <a:xfrm>
            <a:off x="5689586" y="4677808"/>
            <a:ext cx="1524016" cy="2159022"/>
            <a:chOff x="2455333" y="4533897"/>
            <a:chExt cx="1625600" cy="2302933"/>
          </a:xfrm>
        </p:grpSpPr>
        <p:pic>
          <p:nvPicPr>
            <p:cNvPr id="9" name="Picture 8">
              <a:extLst>
                <a:ext uri="{FF2B5EF4-FFF2-40B4-BE49-F238E27FC236}">
                  <a16:creationId xmlns:a16="http://schemas.microsoft.com/office/drawing/2014/main" id="{853FA8D7-A55C-4D44-8B63-4758377D8527}"/>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0" name="Picture 9">
              <a:extLst>
                <a:ext uri="{FF2B5EF4-FFF2-40B4-BE49-F238E27FC236}">
                  <a16:creationId xmlns:a16="http://schemas.microsoft.com/office/drawing/2014/main" id="{6E64D4E8-3481-7C40-9A68-53B82D6DB318}"/>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11" name="Group 10">
            <a:extLst>
              <a:ext uri="{FF2B5EF4-FFF2-40B4-BE49-F238E27FC236}">
                <a16:creationId xmlns:a16="http://schemas.microsoft.com/office/drawing/2014/main" id="{6D16DB42-B277-E846-8EA3-73C376FBB89D}"/>
              </a:ext>
            </a:extLst>
          </p:cNvPr>
          <p:cNvGrpSpPr/>
          <p:nvPr/>
        </p:nvGrpSpPr>
        <p:grpSpPr>
          <a:xfrm>
            <a:off x="8161851" y="4677808"/>
            <a:ext cx="1524016" cy="2159022"/>
            <a:chOff x="2455333" y="4533897"/>
            <a:chExt cx="1625600" cy="2302933"/>
          </a:xfrm>
        </p:grpSpPr>
        <p:pic>
          <p:nvPicPr>
            <p:cNvPr id="12" name="Picture 11">
              <a:extLst>
                <a:ext uri="{FF2B5EF4-FFF2-40B4-BE49-F238E27FC236}">
                  <a16:creationId xmlns:a16="http://schemas.microsoft.com/office/drawing/2014/main" id="{1459D4B9-15BA-8848-A809-9021D4ECB51E}"/>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3" name="Picture 12">
              <a:extLst>
                <a:ext uri="{FF2B5EF4-FFF2-40B4-BE49-F238E27FC236}">
                  <a16:creationId xmlns:a16="http://schemas.microsoft.com/office/drawing/2014/main" id="{D5B5F868-4E94-6145-8CA3-F951A189CCB3}"/>
                </a:ext>
              </a:extLst>
            </p:cNvPr>
            <p:cNvPicPr>
              <a:picLocks noChangeAspect="1"/>
            </p:cNvPicPr>
            <p:nvPr/>
          </p:nvPicPr>
          <p:blipFill>
            <a:blip r:embed="rId16"/>
            <a:stretch>
              <a:fillRect/>
            </a:stretch>
          </p:blipFill>
          <p:spPr>
            <a:xfrm>
              <a:off x="2455333" y="5211230"/>
              <a:ext cx="1625600" cy="1625600"/>
            </a:xfrm>
            <a:prstGeom prst="rect">
              <a:avLst/>
            </a:prstGeom>
          </p:spPr>
        </p:pic>
      </p:grpSp>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0ED089A8-29A1-1B4E-A1F2-3274DCAA43E9}"/>
                  </a:ext>
                </a:extLst>
              </p:cNvPr>
              <p:cNvSpPr/>
              <p:nvPr/>
            </p:nvSpPr>
            <p:spPr>
              <a:xfrm>
                <a:off x="954103" y="185951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29" name="Rounded Rectangle 28">
                <a:extLst>
                  <a:ext uri="{FF2B5EF4-FFF2-40B4-BE49-F238E27FC236}">
                    <a16:creationId xmlns:a16="http://schemas.microsoft.com/office/drawing/2014/main" xmlns="" id="{0ED089A8-29A1-1B4E-A1F2-3274DCAA43E9}"/>
                  </a:ext>
                </a:extLst>
              </p:cNvPr>
              <p:cNvSpPr>
                <a:spLocks noRot="1" noChangeAspect="1" noMove="1" noResize="1" noEditPoints="1" noAdjustHandles="1" noChangeArrowheads="1" noChangeShapeType="1" noTextEdit="1"/>
              </p:cNvSpPr>
              <p:nvPr/>
            </p:nvSpPr>
            <p:spPr>
              <a:xfrm>
                <a:off x="954103" y="1859512"/>
                <a:ext cx="3121024" cy="1154620"/>
              </a:xfrm>
              <a:prstGeom prst="roundRect">
                <a:avLst/>
              </a:prstGeom>
              <a:blipFill rotWithShape="0">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DFC30ECB-B49B-EF40-B154-AD2341D5E7C6}"/>
                  </a:ext>
                </a:extLst>
              </p:cNvPr>
              <p:cNvSpPr/>
              <p:nvPr/>
            </p:nvSpPr>
            <p:spPr>
              <a:xfrm>
                <a:off x="4539903" y="179874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𝒙</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32" name="Rounded Rectangle 31">
                <a:extLst>
                  <a:ext uri="{FF2B5EF4-FFF2-40B4-BE49-F238E27FC236}">
                    <a16:creationId xmlns:a16="http://schemas.microsoft.com/office/drawing/2014/main" xmlns="" id="{DFC30ECB-B49B-EF40-B154-AD2341D5E7C6}"/>
                  </a:ext>
                </a:extLst>
              </p:cNvPr>
              <p:cNvSpPr>
                <a:spLocks noRot="1" noChangeAspect="1" noMove="1" noResize="1" noEditPoints="1" noAdjustHandles="1" noChangeArrowheads="1" noChangeShapeType="1" noTextEdit="1"/>
              </p:cNvSpPr>
              <p:nvPr/>
            </p:nvSpPr>
            <p:spPr>
              <a:xfrm>
                <a:off x="4539903" y="1798748"/>
                <a:ext cx="3121024" cy="1154620"/>
              </a:xfrm>
              <a:prstGeom prst="roundRect">
                <a:avLst/>
              </a:prstGeom>
              <a:blipFill rotWithShape="0">
                <a:blip r:embed="rId18"/>
                <a:stretch>
                  <a:fillRect/>
                </a:stretch>
              </a:blipFill>
              <a:ln>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BE1BABA-09FF-FD44-B0F3-D10DBD9D472A}"/>
              </a:ext>
            </a:extLst>
          </p:cNvPr>
          <p:cNvPicPr>
            <a:picLocks noChangeAspect="1"/>
          </p:cNvPicPr>
          <p:nvPr/>
        </p:nvPicPr>
        <p:blipFill>
          <a:blip r:embed="rId9"/>
          <a:stretch>
            <a:fillRect/>
          </a:stretch>
        </p:blipFill>
        <p:spPr>
          <a:xfrm>
            <a:off x="2240942" y="3086384"/>
            <a:ext cx="533385" cy="533385"/>
          </a:xfrm>
          <a:prstGeom prst="rect">
            <a:avLst/>
          </a:prstGeom>
        </p:spPr>
      </p:pic>
      <p:pic>
        <p:nvPicPr>
          <p:cNvPr id="35" name="Picture 34">
            <a:extLst>
              <a:ext uri="{FF2B5EF4-FFF2-40B4-BE49-F238E27FC236}">
                <a16:creationId xmlns:a16="http://schemas.microsoft.com/office/drawing/2014/main" id="{EDCE0187-E7A1-DC42-B5A5-A002FF0EFF0C}"/>
              </a:ext>
            </a:extLst>
          </p:cNvPr>
          <p:cNvPicPr>
            <a:picLocks noChangeAspect="1"/>
          </p:cNvPicPr>
          <p:nvPr/>
        </p:nvPicPr>
        <p:blipFill>
          <a:blip r:embed="rId8"/>
          <a:stretch>
            <a:fillRect/>
          </a:stretch>
        </p:blipFill>
        <p:spPr>
          <a:xfrm>
            <a:off x="5820701" y="3098144"/>
            <a:ext cx="530352" cy="530352"/>
          </a:xfrm>
          <a:prstGeom prst="rect">
            <a:avLst/>
          </a:prstGeom>
        </p:spPr>
      </p:pic>
      <p:pic>
        <p:nvPicPr>
          <p:cNvPr id="36" name="Picture 35">
            <a:extLst>
              <a:ext uri="{FF2B5EF4-FFF2-40B4-BE49-F238E27FC236}">
                <a16:creationId xmlns:a16="http://schemas.microsoft.com/office/drawing/2014/main" id="{370242C9-CA79-D24C-B065-BA1DC9928A6F}"/>
              </a:ext>
            </a:extLst>
          </p:cNvPr>
          <p:cNvPicPr>
            <a:picLocks noChangeAspect="1"/>
          </p:cNvPicPr>
          <p:nvPr/>
        </p:nvPicPr>
        <p:blipFill>
          <a:blip r:embed="rId8"/>
          <a:stretch>
            <a:fillRect/>
          </a:stretch>
        </p:blipFill>
        <p:spPr>
          <a:xfrm>
            <a:off x="9420691" y="3076458"/>
            <a:ext cx="530352" cy="530352"/>
          </a:xfrm>
          <a:prstGeom prst="rect">
            <a:avLst/>
          </a:prstGeom>
        </p:spPr>
      </p:pic>
      <p:pic>
        <p:nvPicPr>
          <p:cNvPr id="41" name="Picture 40">
            <a:extLst>
              <a:ext uri="{FF2B5EF4-FFF2-40B4-BE49-F238E27FC236}">
                <a16:creationId xmlns:a16="http://schemas.microsoft.com/office/drawing/2014/main" id="{10424508-97DF-2F42-A349-334CA447AC0D}"/>
              </a:ext>
            </a:extLst>
          </p:cNvPr>
          <p:cNvPicPr>
            <a:picLocks noChangeAspect="1"/>
          </p:cNvPicPr>
          <p:nvPr/>
        </p:nvPicPr>
        <p:blipFill>
          <a:blip r:embed="rId9"/>
          <a:stretch>
            <a:fillRect/>
          </a:stretch>
        </p:blipFill>
        <p:spPr>
          <a:xfrm>
            <a:off x="9427502" y="3053296"/>
            <a:ext cx="533385" cy="533385"/>
          </a:xfrm>
          <a:prstGeom prst="rect">
            <a:avLst/>
          </a:prstGeom>
        </p:spPr>
      </p:pic>
      <p:pic>
        <p:nvPicPr>
          <p:cNvPr id="43" name="Picture 42">
            <a:extLst>
              <a:ext uri="{FF2B5EF4-FFF2-40B4-BE49-F238E27FC236}">
                <a16:creationId xmlns:a16="http://schemas.microsoft.com/office/drawing/2014/main" id="{A3617D0B-2401-834F-8B66-6778E687FED3}"/>
              </a:ext>
            </a:extLst>
          </p:cNvPr>
          <p:cNvPicPr>
            <a:picLocks noChangeAspect="1"/>
          </p:cNvPicPr>
          <p:nvPr/>
        </p:nvPicPr>
        <p:blipFill>
          <a:blip r:embed="rId8"/>
          <a:stretch>
            <a:fillRect/>
          </a:stretch>
        </p:blipFill>
        <p:spPr>
          <a:xfrm>
            <a:off x="5830824" y="3086384"/>
            <a:ext cx="530352" cy="530352"/>
          </a:xfrm>
          <a:prstGeom prst="rect">
            <a:avLst/>
          </a:prstGeom>
        </p:spPr>
      </p:pic>
      <p:pic>
        <p:nvPicPr>
          <p:cNvPr id="42" name="sai3.2">
            <a:extLst>
              <a:ext uri="{FF2B5EF4-FFF2-40B4-BE49-F238E27FC236}">
                <a16:creationId xmlns:a16="http://schemas.microsoft.com/office/drawing/2014/main" id="{3ECA8392-9F62-E145-BDB2-F114DA5E6CD6}"/>
              </a:ext>
            </a:extLst>
          </p:cNvPr>
          <p:cNvPicPr>
            <a:picLocks noChangeAspect="1"/>
          </p:cNvPicPr>
          <p:nvPr/>
        </p:nvPicPr>
        <p:blipFill>
          <a:blip r:embed="rId8"/>
          <a:stretch>
            <a:fillRect/>
          </a:stretch>
        </p:blipFill>
        <p:spPr>
          <a:xfrm>
            <a:off x="9423555" y="3058423"/>
            <a:ext cx="533385" cy="533385"/>
          </a:xfrm>
          <a:prstGeom prst="rect">
            <a:avLst/>
          </a:prstGeom>
        </p:spPr>
      </p:pic>
    </p:spTree>
    <p:extLst>
      <p:ext uri="{BB962C8B-B14F-4D97-AF65-F5344CB8AC3E}">
        <p14:creationId xmlns:p14="http://schemas.microsoft.com/office/powerpoint/2010/main" val="11202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91667E-6 -2.22222E-6 L 0.153 -2.22222E-6 " pathEditMode="relative" rAng="0" ptsTypes="AA">
                                      <p:cBhvr>
                                        <p:cTn id="6" dur="2000" fill="hold"/>
                                        <p:tgtEl>
                                          <p:spTgt spid="4"/>
                                        </p:tgtEl>
                                        <p:attrNameLst>
                                          <p:attrName>ppt_x</p:attrName>
                                          <p:attrName>ppt_y</p:attrName>
                                        </p:attrNameLst>
                                      </p:cBhvr>
                                      <p:rCtr x="7643"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29"/>
                                        </p:tgtEl>
                                        <p:attrNameLst>
                                          <p:attrName>fillcolor</p:attrName>
                                        </p:attrNameLst>
                                      </p:cBhvr>
                                      <p:to>
                                        <a:srgbClr val="00FB92"/>
                                      </p:to>
                                    </p:animClr>
                                    <p:set>
                                      <p:cBhvr>
                                        <p:cTn id="22" dur="2000" fill="hold"/>
                                        <p:tgtEl>
                                          <p:spTgt spid="29"/>
                                        </p:tgtEl>
                                        <p:attrNameLst>
                                          <p:attrName>fill.type</p:attrName>
                                        </p:attrNameLst>
                                      </p:cBhvr>
                                      <p:to>
                                        <p:strVal val="solid"/>
                                      </p:to>
                                    </p:set>
                                    <p:set>
                                      <p:cBhvr>
                                        <p:cTn id="23" dur="2000" fill="hold"/>
                                        <p:tgtEl>
                                          <p:spTgt spid="2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2000"/>
                            </p:stCondLst>
                            <p:childTnLst>
                              <p:par>
                                <p:cTn id="30" presetID="63" presetClass="path" presetSubtype="0" accel="50000" decel="50000" fill="hold" nodeType="afterEffect">
                                  <p:stCondLst>
                                    <p:cond delay="0"/>
                                  </p:stCondLst>
                                  <p:childTnLst>
                                    <p:animMotion origin="layout" path="M 0.153 -2.22222E-6 L 0.3586 -2.22222E-6 " pathEditMode="relative" rAng="0" ptsTypes="AA">
                                      <p:cBhvr>
                                        <p:cTn id="31" dur="2000" fill="hold"/>
                                        <p:tgtEl>
                                          <p:spTgt spid="4"/>
                                        </p:tgtEl>
                                        <p:attrNameLst>
                                          <p:attrName>ppt_x</p:attrName>
                                          <p:attrName>ppt_y</p:attrName>
                                        </p:attrNameLst>
                                      </p:cBhvr>
                                      <p:rCtr x="10273" y="0"/>
                                    </p:animMotion>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000" fill="hold"/>
                                        <p:tgtEl>
                                          <p:spTgt spid="40"/>
                                        </p:tgtEl>
                                        <p:attrNameLst>
                                          <p:attrName>fillcolor</p:attrName>
                                        </p:attrNameLst>
                                      </p:cBhvr>
                                      <p:to>
                                        <a:srgbClr val="00FB92"/>
                                      </p:to>
                                    </p:animClr>
                                    <p:set>
                                      <p:cBhvr>
                                        <p:cTn id="60" dur="2000" fill="hold"/>
                                        <p:tgtEl>
                                          <p:spTgt spid="40"/>
                                        </p:tgtEl>
                                        <p:attrNameLst>
                                          <p:attrName>fill.type</p:attrName>
                                        </p:attrNameLst>
                                      </p:cBhvr>
                                      <p:to>
                                        <p:strVal val="solid"/>
                                      </p:to>
                                    </p:set>
                                    <p:set>
                                      <p:cBhvr>
                                        <p:cTn id="61" dur="2000" fill="hold"/>
                                        <p:tgtEl>
                                          <p:spTgt spid="4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8"/>
                  </p:tgtEl>
                </p:cond>
              </p:nextCondLst>
            </p:seq>
            <p:seq concurrent="1" nextAc="seek">
              <p:cTn id="72" restart="whenNotActive" fill="hold" evtFilter="cancelBubble" nodeType="interactiveSeq">
                <p:stCondLst>
                  <p:cond evt="onClick" delay="0">
                    <p:tgtEl>
                      <p:spTgt spid="3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9"/>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40"/>
                                        </p:tgtEl>
                                        <p:attrNameLst>
                                          <p:attrName>fillcolor</p:attrName>
                                        </p:attrNameLst>
                                      </p:cBhvr>
                                      <p:to>
                                        <a:srgbClr val="00FB92"/>
                                      </p:to>
                                    </p:animClr>
                                    <p:set>
                                      <p:cBhvr>
                                        <p:cTn id="82" dur="2000" fill="hold"/>
                                        <p:tgtEl>
                                          <p:spTgt spid="40"/>
                                        </p:tgtEl>
                                        <p:attrNameLst>
                                          <p:attrName>fill.type</p:attrName>
                                        </p:attrNameLst>
                                      </p:cBhvr>
                                      <p:to>
                                        <p:strVal val="solid"/>
                                      </p:to>
                                    </p:set>
                                    <p:set>
                                      <p:cBhvr>
                                        <p:cTn id="83" dur="2000" fill="hold"/>
                                        <p:tgtEl>
                                          <p:spTgt spid="40"/>
                                        </p:tgtEl>
                                        <p:attrNameLst>
                                          <p:attrName>fill.on</p:attrName>
                                        </p:attrNameLst>
                                      </p:cBhvr>
                                      <p:to>
                                        <p:strVal val="true"/>
                                      </p:to>
                                    </p:set>
                                  </p:childTnLst>
                                </p:cTn>
                              </p:par>
                              <p:par>
                                <p:cTn id="84" presetID="1"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par>
                          <p:cTn id="86" fill="hold">
                            <p:stCondLst>
                              <p:cond delay="2000"/>
                            </p:stCondLst>
                            <p:childTnLst>
                              <p:par>
                                <p:cTn id="87" presetID="1" presetClass="exit" presetSubtype="0" fill="hold" nodeType="afterEffect">
                                  <p:stCondLst>
                                    <p:cond delay="0"/>
                                  </p:stCondLst>
                                  <p:childTnLst>
                                    <p:set>
                                      <p:cBhvr>
                                        <p:cTn id="88" dur="1" fill="hold">
                                          <p:stCondLst>
                                            <p:cond delay="0"/>
                                          </p:stCondLst>
                                        </p:cTn>
                                        <p:tgtEl>
                                          <p:spTgt spid="8"/>
                                        </p:tgtEl>
                                        <p:attrNameLst>
                                          <p:attrName>style.visibility</p:attrName>
                                        </p:attrNameLst>
                                      </p:cBhvr>
                                      <p:to>
                                        <p:strVal val="hidden"/>
                                      </p:to>
                                    </p:set>
                                  </p:childTnLst>
                                </p:cTn>
                              </p:par>
                            </p:childTnLst>
                          </p:cTn>
                        </p:par>
                        <p:par>
                          <p:cTn id="89" fill="hold">
                            <p:stCondLst>
                              <p:cond delay="2000"/>
                            </p:stCondLst>
                            <p:childTnLst>
                              <p:par>
                                <p:cTn id="90" presetID="63" presetClass="path" presetSubtype="0" fill="hold" nodeType="afterEffect">
                                  <p:stCondLst>
                                    <p:cond delay="0"/>
                                  </p:stCondLst>
                                  <p:childTnLst>
                                    <p:animMotion origin="layout" path="M 0.36706 -2.22222E-6 L 0.57982 -0.0037 " pathEditMode="relative" rAng="0" ptsTypes="AA">
                                      <p:cBhvr>
                                        <p:cTn id="91" dur="2000" fill="hold"/>
                                        <p:tgtEl>
                                          <p:spTgt spid="4"/>
                                        </p:tgtEl>
                                        <p:attrNameLst>
                                          <p:attrName>ppt_x</p:attrName>
                                          <p:attrName>ppt_y</p:attrName>
                                        </p:attrNameLst>
                                      </p:cBhvr>
                                      <p:rCtr x="10638" y="-185"/>
                                    </p:animMotion>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4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mph" presetSubtype="2" fill="hold" nodeType="withEffect">
                                  <p:stCondLst>
                                    <p:cond delay="0"/>
                                  </p:stCondLst>
                                  <p:childTnLst>
                                    <p:animClr clrSpc="rgb" dir="cw">
                                      <p:cBhvr>
                                        <p:cTn id="128" dur="2000" fill="hold"/>
                                        <p:tgtEl>
                                          <p:spTgt spid="28"/>
                                        </p:tgtEl>
                                        <p:attrNameLst>
                                          <p:attrName>fillcolor</p:attrName>
                                        </p:attrNameLst>
                                      </p:cBhvr>
                                      <p:to>
                                        <a:srgbClr val="00FB92"/>
                                      </p:to>
                                    </p:animClr>
                                    <p:set>
                                      <p:cBhvr>
                                        <p:cTn id="129" dur="2000" fill="hold"/>
                                        <p:tgtEl>
                                          <p:spTgt spid="28"/>
                                        </p:tgtEl>
                                        <p:attrNameLst>
                                          <p:attrName>fill.type</p:attrName>
                                        </p:attrNameLst>
                                      </p:cBhvr>
                                      <p:to>
                                        <p:strVal val="solid"/>
                                      </p:to>
                                    </p:set>
                                    <p:set>
                                      <p:cBhvr>
                                        <p:cTn id="130" dur="2000" fill="hold"/>
                                        <p:tgtEl>
                                          <p:spTgt spid="28"/>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applause.wav"/>
                                        </p:tgtEl>
                                      </p:cMediaNode>
                                    </p:audio>
                                  </p:subTnLst>
                                </p:cTn>
                              </p:par>
                            </p:childTnLst>
                          </p:cTn>
                        </p:par>
                        <p:par>
                          <p:cTn id="131" fill="hold">
                            <p:stCondLst>
                              <p:cond delay="2000"/>
                            </p:stCondLst>
                            <p:childTnLst>
                              <p:par>
                                <p:cTn id="132" presetID="1" presetClass="exit" presetSubtype="0" fill="hold" nodeType="afterEffect">
                                  <p:stCondLst>
                                    <p:cond delay="0"/>
                                  </p:stCondLst>
                                  <p:childTnLst>
                                    <p:set>
                                      <p:cBhvr>
                                        <p:cTn id="133" dur="1" fill="hold">
                                          <p:stCondLst>
                                            <p:cond delay="0"/>
                                          </p:stCondLst>
                                        </p:cTn>
                                        <p:tgtEl>
                                          <p:spTgt spid="11"/>
                                        </p:tgtEl>
                                        <p:attrNameLst>
                                          <p:attrName>style.visibility</p:attrName>
                                        </p:attrNameLst>
                                      </p:cBhvr>
                                      <p:to>
                                        <p:strVal val="hidden"/>
                                      </p:to>
                                    </p:set>
                                  </p:childTnLst>
                                </p:cTn>
                              </p:par>
                            </p:childTnLst>
                          </p:cTn>
                        </p:par>
                        <p:par>
                          <p:cTn id="134" fill="hold">
                            <p:stCondLst>
                              <p:cond delay="2000"/>
                            </p:stCondLst>
                            <p:childTnLst>
                              <p:par>
                                <p:cTn id="135" presetID="63" presetClass="path" presetSubtype="0" fill="hold" nodeType="afterEffect">
                                  <p:stCondLst>
                                    <p:cond delay="0"/>
                                  </p:stCondLst>
                                  <p:childTnLst>
                                    <p:animMotion origin="layout" path="M 0.58542 -0.00116 L 0.99506 0.00116 " pathEditMode="relative" rAng="0" ptsTypes="AA">
                                      <p:cBhvr>
                                        <p:cTn id="136" dur="2000" fill="hold"/>
                                        <p:tgtEl>
                                          <p:spTgt spid="4"/>
                                        </p:tgtEl>
                                        <p:attrNameLst>
                                          <p:attrName>ppt_x</p:attrName>
                                          <p:attrName>ppt_y</p:attrName>
                                        </p:attrNameLst>
                                      </p:cBhvr>
                                      <p:rCtr x="20482" y="116"/>
                                    </p:animMotion>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30" grpId="0" animBg="1"/>
      <p:bldP spid="40" grpId="0" animBg="1"/>
      <p:bldP spid="40" grpId="1" animBg="1"/>
      <p:bldP spid="33" grpId="0" animBg="1"/>
      <p:bldP spid="39" grpId="0" animBg="1"/>
      <p:bldP spid="39" grpId="1" animBg="1"/>
      <p:bldP spid="38" grpId="0" animBg="1"/>
      <p:bldP spid="38" grpId="1" animBg="1"/>
      <p:bldP spid="37" grpId="0" animBg="1"/>
      <p:bldP spid="37" grpId="1" animBg="1"/>
      <p:bldP spid="28" grpId="0" animBg="1"/>
      <p:bldP spid="27" grpId="0" animBg="1"/>
      <p:bldP spid="26" grpId="0" animBg="1"/>
      <p:bldP spid="29"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3"/>
                <a:stretch>
                  <a:fillRect l="-874" t="-2273" b="-18182"/>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extLst>
                        <a:ext uri="{9D8B030D-6E8A-4147-A177-3AD203B41FA5}">
                          <a16:colId xmlns:a16="http://schemas.microsoft.com/office/drawing/2014/main" val="20000"/>
                        </a:ext>
                      </a:extLst>
                    </a:gridCol>
                    <a:gridCol w="1796527">
                      <a:extLst>
                        <a:ext uri="{9D8B030D-6E8A-4147-A177-3AD203B41FA5}">
                          <a16:colId xmlns:a16="http://schemas.microsoft.com/office/drawing/2014/main" val="20001"/>
                        </a:ext>
                      </a:extLst>
                    </a:gridCol>
                    <a:gridCol w="1441525">
                      <a:extLst>
                        <a:ext uri="{9D8B030D-6E8A-4147-A177-3AD203B41FA5}">
                          <a16:colId xmlns:a16="http://schemas.microsoft.com/office/drawing/2014/main" val="20002"/>
                        </a:ext>
                      </a:extLst>
                    </a:gridCol>
                    <a:gridCol w="1570616">
                      <a:extLst>
                        <a:ext uri="{9D8B030D-6E8A-4147-A177-3AD203B41FA5}">
                          <a16:colId xmlns:a16="http://schemas.microsoft.com/office/drawing/2014/main" val="20003"/>
                        </a:ext>
                      </a:extLst>
                    </a:gridCol>
                    <a:gridCol w="1538344">
                      <a:extLst>
                        <a:ext uri="{9D8B030D-6E8A-4147-A177-3AD203B41FA5}">
                          <a16:colId xmlns:a16="http://schemas.microsoft.com/office/drawing/2014/main" val="20004"/>
                        </a:ext>
                      </a:extLst>
                    </a:gridCol>
                    <a:gridCol w="1807285">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rPr>
                                  <m:t>𝒙</m:t>
                                </m:r>
                              </m:oMath>
                            </m:oMathPara>
                          </a14:m>
                          <a:endParaRPr lang="en-US" sz="22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𝟏</m:t>
                                    </m:r>
                                  </m:sub>
                                </m:sSub>
                                <m:r>
                                  <a:rPr lang="en-US" sz="2200" b="1" i="1" smtClean="0">
                                    <a:latin typeface="Cambria Math" panose="02040503050406030204" pitchFamily="18" charset="0"/>
                                  </a:rPr>
                                  <m:t>=</m:t>
                                </m:r>
                                <m:r>
                                  <a:rPr lang="en-US" sz="2200" b="1" i="1" smtClean="0">
                                    <a:latin typeface="Cambria Math" panose="02040503050406030204" pitchFamily="18" charset="0"/>
                                  </a:rPr>
                                  <m:t>𝟏</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𝟐</m:t>
                                    </m:r>
                                  </m:sub>
                                </m:sSub>
                                <m:r>
                                  <a:rPr lang="en-US" sz="2200" b="1" i="1" smtClean="0">
                                    <a:latin typeface="Cambria Math" panose="02040503050406030204" pitchFamily="18" charset="0"/>
                                  </a:rPr>
                                  <m:t>=</m:t>
                                </m:r>
                                <m:r>
                                  <a:rPr lang="en-US" sz="2200" b="1" i="1" smtClean="0">
                                    <a:latin typeface="Cambria Math" panose="02040503050406030204" pitchFamily="18" charset="0"/>
                                  </a:rPr>
                                  <m:t>𝟐</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𝟑</m:t>
                                    </m:r>
                                  </m:sub>
                                </m:sSub>
                                <m:r>
                                  <a:rPr lang="en-US" sz="2200" b="1" i="1" smtClean="0">
                                    <a:latin typeface="Cambria Math" panose="02040503050406030204" pitchFamily="18" charset="0"/>
                                  </a:rPr>
                                  <m:t>=</m:t>
                                </m:r>
                                <m:r>
                                  <a:rPr lang="en-US" sz="2200" b="1" i="1" smtClean="0">
                                    <a:latin typeface="Cambria Math" panose="02040503050406030204" pitchFamily="18" charset="0"/>
                                  </a:rPr>
                                  <m:t>𝟑</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𝟒</m:t>
                                    </m:r>
                                  </m:sub>
                                </m:sSub>
                                <m:r>
                                  <a:rPr lang="en-US" sz="2200" b="1" i="1" smtClean="0">
                                    <a:latin typeface="Cambria Math" panose="02040503050406030204" pitchFamily="18" charset="0"/>
                                  </a:rPr>
                                  <m:t>=</m:t>
                                </m:r>
                                <m:r>
                                  <a:rPr lang="en-US" sz="2200" b="1" i="1" smtClean="0">
                                    <a:latin typeface="Cambria Math" panose="02040503050406030204" pitchFamily="18" charset="0"/>
                                  </a:rPr>
                                  <m:t>𝟒</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𝟓</m:t>
                                    </m:r>
                                  </m:sub>
                                </m:sSub>
                                <m:r>
                                  <a:rPr lang="en-US" sz="2200" b="1" i="1" smtClean="0">
                                    <a:latin typeface="Cambria Math" panose="02040503050406030204" pitchFamily="18" charset="0"/>
                                  </a:rPr>
                                  <m:t>=</m:t>
                                </m:r>
                                <m:r>
                                  <a:rPr lang="en-US" sz="2200" b="1" i="1" smtClean="0">
                                    <a:latin typeface="Cambria Math" panose="02040503050406030204" pitchFamily="18" charset="0"/>
                                  </a:rPr>
                                  <m:t>𝟓</m:t>
                                </m:r>
                              </m:oMath>
                            </m:oMathPara>
                          </a14:m>
                          <a:endParaRPr lang="en-US" sz="22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200" b="0" i="1" smtClean="0">
                                    <a:solidFill>
                                      <a:srgbClr val="1B37EB"/>
                                    </a:solidFill>
                                    <a:latin typeface="Cambria Math" panose="02040503050406030204" pitchFamily="18" charset="0"/>
                                  </a:rPr>
                                  <m:t>𝑦</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𝟏</m:t>
                                    </m:r>
                                  </m:sub>
                                </m:sSub>
                                <m:r>
                                  <a:rPr lang="en-US" sz="2200" b="1" i="1" smtClean="0">
                                    <a:solidFill>
                                      <a:srgbClr val="1B37EB"/>
                                    </a:solidFill>
                                    <a:latin typeface="Cambria Math" panose="02040503050406030204" pitchFamily="18" charset="0"/>
                                  </a:rPr>
                                  <m:t>=</m:t>
                                </m:r>
                                <m:r>
                                  <a:rPr lang="en-US" sz="2200" b="1" i="1" smtClean="0">
                                    <a:solidFill>
                                      <a:srgbClr val="1B37EB"/>
                                    </a:solidFill>
                                    <a:latin typeface="Cambria Math" panose="02040503050406030204" pitchFamily="18" charset="0"/>
                                  </a:rPr>
                                  <m:t>𝟏𝟎</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𝟐</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𝟑</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𝟒</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𝟓</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gridCol w="1796527"/>
                    <a:gridCol w="1441525"/>
                    <a:gridCol w="1570616"/>
                    <a:gridCol w="1538344"/>
                    <a:gridCol w="1807285"/>
                  </a:tblGrid>
                  <a:tr h="426720">
                    <a:tc>
                      <a:txBody>
                        <a:bodyPr/>
                        <a:lstStyle/>
                        <a:p>
                          <a:endParaRPr lang="en-US"/>
                        </a:p>
                      </a:txBody>
                      <a:tcPr>
                        <a:blipFill rotWithShape="0">
                          <a:blip r:embed="rId4"/>
                          <a:stretch>
                            <a:fillRect l="-617" t="-1408" r="-829630" b="-108451"/>
                          </a:stretch>
                        </a:blipFill>
                      </a:tcPr>
                    </a:tc>
                    <a:tc>
                      <a:txBody>
                        <a:bodyPr/>
                        <a:lstStyle/>
                        <a:p>
                          <a:endParaRPr lang="en-US"/>
                        </a:p>
                      </a:txBody>
                      <a:tcPr>
                        <a:blipFill rotWithShape="0">
                          <a:blip r:embed="rId4"/>
                          <a:stretch>
                            <a:fillRect l="-55254" t="-1408" r="-355593" b="-108451"/>
                          </a:stretch>
                        </a:blipFill>
                      </a:tcPr>
                    </a:tc>
                    <a:tc>
                      <a:txBody>
                        <a:bodyPr/>
                        <a:lstStyle/>
                        <a:p>
                          <a:endParaRPr lang="en-US"/>
                        </a:p>
                      </a:txBody>
                      <a:tcPr>
                        <a:blipFill rotWithShape="0">
                          <a:blip r:embed="rId4"/>
                          <a:stretch>
                            <a:fillRect l="-193249" t="-1408" r="-342616" b="-108451"/>
                          </a:stretch>
                        </a:blipFill>
                      </a:tcPr>
                    </a:tc>
                    <a:tc>
                      <a:txBody>
                        <a:bodyPr/>
                        <a:lstStyle/>
                        <a:p>
                          <a:endParaRPr lang="en-US"/>
                        </a:p>
                      </a:txBody>
                      <a:tcPr>
                        <a:blipFill rotWithShape="0">
                          <a:blip r:embed="rId4"/>
                          <a:stretch>
                            <a:fillRect l="-269380" t="-1408" r="-214729" b="-108451"/>
                          </a:stretch>
                        </a:blipFill>
                      </a:tcPr>
                    </a:tc>
                    <a:tc>
                      <a:txBody>
                        <a:bodyPr/>
                        <a:lstStyle/>
                        <a:p>
                          <a:endParaRPr lang="en-US"/>
                        </a:p>
                      </a:txBody>
                      <a:tcPr>
                        <a:blipFill rotWithShape="0">
                          <a:blip r:embed="rId4"/>
                          <a:stretch>
                            <a:fillRect l="-378175" t="-1408" r="-119841" b="-108451"/>
                          </a:stretch>
                        </a:blipFill>
                      </a:tcPr>
                    </a:tc>
                    <a:tc>
                      <a:txBody>
                        <a:bodyPr/>
                        <a:lstStyle/>
                        <a:p>
                          <a:endParaRPr lang="en-US"/>
                        </a:p>
                      </a:txBody>
                      <a:tcPr>
                        <a:blipFill rotWithShape="0">
                          <a:blip r:embed="rId4"/>
                          <a:stretch>
                            <a:fillRect l="-405724" t="-1408" r="-1684" b="-108451"/>
                          </a:stretch>
                        </a:blipFill>
                      </a:tcPr>
                    </a:tc>
                  </a:tr>
                  <a:tr h="426720">
                    <a:tc>
                      <a:txBody>
                        <a:bodyPr/>
                        <a:lstStyle/>
                        <a:p>
                          <a:endParaRPr lang="en-US"/>
                        </a:p>
                      </a:txBody>
                      <a:tcPr>
                        <a:blipFill rotWithShape="0">
                          <a:blip r:embed="rId4"/>
                          <a:stretch>
                            <a:fillRect l="-617" t="-102857" r="-829630" b="-10000"/>
                          </a:stretch>
                        </a:blipFill>
                      </a:tcPr>
                    </a:tc>
                    <a:tc>
                      <a:txBody>
                        <a:bodyPr/>
                        <a:lstStyle/>
                        <a:p>
                          <a:endParaRPr lang="en-US"/>
                        </a:p>
                      </a:txBody>
                      <a:tcPr>
                        <a:blipFill rotWithShape="0">
                          <a:blip r:embed="rId4"/>
                          <a:stretch>
                            <a:fillRect l="-55254" t="-102857" r="-355593" b="-10000"/>
                          </a:stretch>
                        </a:blipFill>
                      </a:tcPr>
                    </a:tc>
                    <a:tc>
                      <a:txBody>
                        <a:bodyPr/>
                        <a:lstStyle/>
                        <a:p>
                          <a:endParaRPr lang="en-US"/>
                        </a:p>
                      </a:txBody>
                      <a:tcPr>
                        <a:blipFill rotWithShape="0">
                          <a:blip r:embed="rId4"/>
                          <a:stretch>
                            <a:fillRect l="-193249" t="-102857" r="-342616" b="-10000"/>
                          </a:stretch>
                        </a:blipFill>
                      </a:tcPr>
                    </a:tc>
                    <a:tc>
                      <a:txBody>
                        <a:bodyPr/>
                        <a:lstStyle/>
                        <a:p>
                          <a:endParaRPr lang="en-US"/>
                        </a:p>
                      </a:txBody>
                      <a:tcPr>
                        <a:blipFill rotWithShape="0">
                          <a:blip r:embed="rId4"/>
                          <a:stretch>
                            <a:fillRect l="-269380" t="-102857" r="-214729" b="-10000"/>
                          </a:stretch>
                        </a:blipFill>
                      </a:tcPr>
                    </a:tc>
                    <a:tc>
                      <a:txBody>
                        <a:bodyPr/>
                        <a:lstStyle/>
                        <a:p>
                          <a:endParaRPr lang="en-US"/>
                        </a:p>
                      </a:txBody>
                      <a:tcPr>
                        <a:blipFill rotWithShape="0">
                          <a:blip r:embed="rId4"/>
                          <a:stretch>
                            <a:fillRect l="-378175" t="-102857" r="-119841" b="-10000"/>
                          </a:stretch>
                        </a:blipFill>
                      </a:tcPr>
                    </a:tc>
                    <a:tc>
                      <a:txBody>
                        <a:bodyPr/>
                        <a:lstStyle/>
                        <a:p>
                          <a:endParaRPr lang="en-US"/>
                        </a:p>
                      </a:txBody>
                      <a:tcPr>
                        <a:blipFill rotWithShape="0">
                          <a:blip r:embed="rId4"/>
                          <a:stretch>
                            <a:fillRect l="-405724" t="-102857" r="-1684" b="-1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ounded Rectangle 7"/>
              <p:cNvSpPr/>
              <p:nvPr/>
            </p:nvSpPr>
            <p:spPr>
              <a:xfrm>
                <a:off x="376518" y="3553122"/>
                <a:ext cx="8875057" cy="2040854"/>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8" y="3553122"/>
                <a:ext cx="8875057" cy="2040854"/>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p:spTree>
    <p:extLst>
      <p:ext uri="{BB962C8B-B14F-4D97-AF65-F5344CB8AC3E}">
        <p14:creationId xmlns:p14="http://schemas.microsoft.com/office/powerpoint/2010/main" val="244259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83906"/>
                    </a14:imgEffect>
                  </a14:imgLayer>
                </a14:imgProps>
              </a:ext>
              <a:ext uri="{28A0092B-C50C-407E-A947-70E740481C1C}">
                <a14:useLocalDpi xmlns:a14="http://schemas.microsoft.com/office/drawing/2010/main" val="0"/>
              </a:ext>
            </a:extLst>
          </a:blip>
          <a:srcRect l="13154" t="10407" r="16787" b="11946"/>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4"/>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376519" y="3520850"/>
                <a:ext cx="6820347" cy="2374342"/>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9" y="3520850"/>
                <a:ext cx="6820347" cy="2374342"/>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extLst>
                        <a:ext uri="{9D8B030D-6E8A-4147-A177-3AD203B41FA5}">
                          <a16:colId xmlns:a16="http://schemas.microsoft.com/office/drawing/2014/main" val="20000"/>
                        </a:ext>
                      </a:extLst>
                    </a:gridCol>
                    <a:gridCol w="1516828">
                      <a:extLst>
                        <a:ext uri="{9D8B030D-6E8A-4147-A177-3AD203B41FA5}">
                          <a16:colId xmlns:a16="http://schemas.microsoft.com/office/drawing/2014/main" val="20001"/>
                        </a:ext>
                      </a:extLst>
                    </a:gridCol>
                    <a:gridCol w="1355464">
                      <a:extLst>
                        <a:ext uri="{9D8B030D-6E8A-4147-A177-3AD203B41FA5}">
                          <a16:colId xmlns:a16="http://schemas.microsoft.com/office/drawing/2014/main" val="20002"/>
                        </a:ext>
                      </a:extLst>
                    </a:gridCol>
                    <a:gridCol w="1312433">
                      <a:extLst>
                        <a:ext uri="{9D8B030D-6E8A-4147-A177-3AD203B41FA5}">
                          <a16:colId xmlns:a16="http://schemas.microsoft.com/office/drawing/2014/main" val="20003"/>
                        </a:ext>
                      </a:extLst>
                    </a:gridCol>
                    <a:gridCol w="1252745">
                      <a:extLst>
                        <a:ext uri="{9D8B030D-6E8A-4147-A177-3AD203B41FA5}">
                          <a16:colId xmlns:a16="http://schemas.microsoft.com/office/drawing/2014/main" val="20004"/>
                        </a:ext>
                      </a:extLst>
                    </a:gridCol>
                    <a:gridCol w="1447731">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𝒙</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r>
                                  <a:rPr lang="en-US" sz="2000" b="1" i="1" smtClean="0">
                                    <a:latin typeface="Cambria Math" panose="02040503050406030204" pitchFamily="18" charset="0"/>
                                  </a:rPr>
                                  <m:t>𝟏</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r>
                                  <a:rPr lang="en-US" sz="2000" b="1" i="1" smtClean="0">
                                    <a:latin typeface="Cambria Math" panose="02040503050406030204" pitchFamily="18" charset="0"/>
                                  </a:rPr>
                                  <m:t>𝟐</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𝟑</m:t>
                                    </m:r>
                                  </m:sub>
                                </m:sSub>
                                <m:r>
                                  <a:rPr lang="en-US" sz="2000" b="1" i="1" smtClean="0">
                                    <a:latin typeface="Cambria Math" panose="02040503050406030204" pitchFamily="18" charset="0"/>
                                  </a:rPr>
                                  <m:t>=</m:t>
                                </m:r>
                                <m:r>
                                  <a:rPr lang="en-US" sz="2000" b="1" i="1" smtClean="0">
                                    <a:latin typeface="Cambria Math" panose="02040503050406030204" pitchFamily="18" charset="0"/>
                                  </a:rPr>
                                  <m:t>𝟑</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𝟒</m:t>
                                    </m:r>
                                  </m:sub>
                                </m:sSub>
                                <m:r>
                                  <a:rPr lang="en-US" sz="2000" b="1" i="1" smtClean="0">
                                    <a:latin typeface="Cambria Math" panose="02040503050406030204" pitchFamily="18" charset="0"/>
                                  </a:rPr>
                                  <m:t>=</m:t>
                                </m:r>
                                <m:r>
                                  <a:rPr lang="en-US" sz="2000" b="1" i="1" smtClean="0">
                                    <a:latin typeface="Cambria Math" panose="02040503050406030204" pitchFamily="18" charset="0"/>
                                  </a:rPr>
                                  <m:t>𝟒</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𝟓</m:t>
                                    </m:r>
                                  </m:sub>
                                </m:sSub>
                                <m:r>
                                  <a:rPr lang="en-US" sz="2000" b="1" i="1" smtClean="0">
                                    <a:latin typeface="Cambria Math" panose="02040503050406030204" pitchFamily="18" charset="0"/>
                                  </a:rPr>
                                  <m:t>=</m:t>
                                </m:r>
                                <m:r>
                                  <a:rPr lang="en-US" sz="2000" b="1" i="1" smtClean="0">
                                    <a:latin typeface="Cambria Math" panose="02040503050406030204" pitchFamily="18" charset="0"/>
                                  </a:rPr>
                                  <m:t>𝟓</m:t>
                                </m:r>
                              </m:oMath>
                            </m:oMathPara>
                          </a14:m>
                          <a:endParaRPr lang="en-US" sz="20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000" b="0" i="1" smtClean="0">
                                    <a:solidFill>
                                      <a:srgbClr val="1B37EB"/>
                                    </a:solidFill>
                                    <a:latin typeface="Cambria Math" panose="02040503050406030204" pitchFamily="18" charset="0"/>
                                  </a:rPr>
                                  <m:t>𝑦</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𝟏</m:t>
                                    </m:r>
                                  </m:sub>
                                </m:sSub>
                                <m:r>
                                  <a:rPr lang="en-US" sz="2000" b="1" i="1" smtClean="0">
                                    <a:solidFill>
                                      <a:srgbClr val="1B37EB"/>
                                    </a:solidFill>
                                    <a:latin typeface="Cambria Math" panose="02040503050406030204" pitchFamily="18" charset="0"/>
                                  </a:rPr>
                                  <m:t>=</m:t>
                                </m:r>
                                <m:r>
                                  <a:rPr lang="en-US" sz="2000" b="1" i="1" smtClean="0">
                                    <a:solidFill>
                                      <a:srgbClr val="1B37EB"/>
                                    </a:solidFill>
                                    <a:latin typeface="Cambria Math" panose="02040503050406030204" pitchFamily="18" charset="0"/>
                                  </a:rPr>
                                  <m:t>𝟏𝟎</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𝟐</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𝟑</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𝟒</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𝟓</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gridCol w="1516828"/>
                    <a:gridCol w="1355464"/>
                    <a:gridCol w="1312433"/>
                    <a:gridCol w="1252745"/>
                    <a:gridCol w="1447731"/>
                  </a:tblGrid>
                  <a:tr h="396240">
                    <a:tc>
                      <a:txBody>
                        <a:bodyPr/>
                        <a:lstStyle/>
                        <a:p>
                          <a:endParaRPr lang="en-US"/>
                        </a:p>
                      </a:txBody>
                      <a:tcPr>
                        <a:blipFill rotWithShape="0">
                          <a:blip r:embed="rId6"/>
                          <a:stretch>
                            <a:fillRect l="-847" t="-1515" r="-961017" b="-106061"/>
                          </a:stretch>
                        </a:blipFill>
                      </a:tcPr>
                    </a:tc>
                    <a:tc>
                      <a:txBody>
                        <a:bodyPr/>
                        <a:lstStyle/>
                        <a:p>
                          <a:endParaRPr lang="en-US"/>
                        </a:p>
                      </a:txBody>
                      <a:tcPr>
                        <a:blipFill rotWithShape="0">
                          <a:blip r:embed="rId6"/>
                          <a:stretch>
                            <a:fillRect l="-47791" t="-1515" r="-355422" b="-106061"/>
                          </a:stretch>
                        </a:blipFill>
                      </a:tcPr>
                    </a:tc>
                    <a:tc>
                      <a:txBody>
                        <a:bodyPr/>
                        <a:lstStyle/>
                        <a:p>
                          <a:endParaRPr lang="en-US"/>
                        </a:p>
                      </a:txBody>
                      <a:tcPr>
                        <a:blipFill rotWithShape="0">
                          <a:blip r:embed="rId6"/>
                          <a:stretch>
                            <a:fillRect l="-165766" t="-1515" r="-298649" b="-106061"/>
                          </a:stretch>
                        </a:blipFill>
                      </a:tcPr>
                    </a:tc>
                    <a:tc>
                      <a:txBody>
                        <a:bodyPr/>
                        <a:lstStyle/>
                        <a:p>
                          <a:endParaRPr lang="en-US"/>
                        </a:p>
                      </a:txBody>
                      <a:tcPr>
                        <a:blipFill rotWithShape="0">
                          <a:blip r:embed="rId6"/>
                          <a:stretch>
                            <a:fillRect l="-273148" t="-1515" r="-206944" b="-106061"/>
                          </a:stretch>
                        </a:blipFill>
                      </a:tcPr>
                    </a:tc>
                    <a:tc>
                      <a:txBody>
                        <a:bodyPr/>
                        <a:lstStyle/>
                        <a:p>
                          <a:endParaRPr lang="en-US"/>
                        </a:p>
                      </a:txBody>
                      <a:tcPr>
                        <a:blipFill rotWithShape="0">
                          <a:blip r:embed="rId6"/>
                          <a:stretch>
                            <a:fillRect l="-393171" t="-1515" r="-118049" b="-106061"/>
                          </a:stretch>
                        </a:blipFill>
                      </a:tcPr>
                    </a:tc>
                    <a:tc>
                      <a:txBody>
                        <a:bodyPr/>
                        <a:lstStyle/>
                        <a:p>
                          <a:endParaRPr lang="en-US"/>
                        </a:p>
                      </a:txBody>
                      <a:tcPr>
                        <a:blipFill rotWithShape="0">
                          <a:blip r:embed="rId6"/>
                          <a:stretch>
                            <a:fillRect l="-424790" t="-1515" r="-1681" b="-106061"/>
                          </a:stretch>
                        </a:blipFill>
                      </a:tcPr>
                    </a:tc>
                  </a:tr>
                  <a:tr h="396240">
                    <a:tc>
                      <a:txBody>
                        <a:bodyPr/>
                        <a:lstStyle/>
                        <a:p>
                          <a:endParaRPr lang="en-US"/>
                        </a:p>
                      </a:txBody>
                      <a:tcPr>
                        <a:blipFill rotWithShape="0">
                          <a:blip r:embed="rId6"/>
                          <a:stretch>
                            <a:fillRect l="-847" t="-103077" r="-961017" b="-7692"/>
                          </a:stretch>
                        </a:blipFill>
                      </a:tcPr>
                    </a:tc>
                    <a:tc>
                      <a:txBody>
                        <a:bodyPr/>
                        <a:lstStyle/>
                        <a:p>
                          <a:endParaRPr lang="en-US"/>
                        </a:p>
                      </a:txBody>
                      <a:tcPr>
                        <a:blipFill rotWithShape="0">
                          <a:blip r:embed="rId6"/>
                          <a:stretch>
                            <a:fillRect l="-47791" t="-103077" r="-355422" b="-7692"/>
                          </a:stretch>
                        </a:blipFill>
                      </a:tcPr>
                    </a:tc>
                    <a:tc>
                      <a:txBody>
                        <a:bodyPr/>
                        <a:lstStyle/>
                        <a:p>
                          <a:endParaRPr lang="en-US"/>
                        </a:p>
                      </a:txBody>
                      <a:tcPr>
                        <a:blipFill rotWithShape="0">
                          <a:blip r:embed="rId6"/>
                          <a:stretch>
                            <a:fillRect l="-165766" t="-103077" r="-298649" b="-7692"/>
                          </a:stretch>
                        </a:blipFill>
                      </a:tcPr>
                    </a:tc>
                    <a:tc>
                      <a:txBody>
                        <a:bodyPr/>
                        <a:lstStyle/>
                        <a:p>
                          <a:endParaRPr lang="en-US"/>
                        </a:p>
                      </a:txBody>
                      <a:tcPr>
                        <a:blipFill rotWithShape="0">
                          <a:blip r:embed="rId6"/>
                          <a:stretch>
                            <a:fillRect l="-273148" t="-103077" r="-206944" b="-7692"/>
                          </a:stretch>
                        </a:blipFill>
                      </a:tcPr>
                    </a:tc>
                    <a:tc>
                      <a:txBody>
                        <a:bodyPr/>
                        <a:lstStyle/>
                        <a:p>
                          <a:endParaRPr lang="en-US"/>
                        </a:p>
                      </a:txBody>
                      <a:tcPr>
                        <a:blipFill rotWithShape="0">
                          <a:blip r:embed="rId6"/>
                          <a:stretch>
                            <a:fillRect l="-393171" t="-103077" r="-118049" b="-7692"/>
                          </a:stretch>
                        </a:blipFill>
                      </a:tcPr>
                    </a:tc>
                    <a:tc>
                      <a:txBody>
                        <a:bodyPr/>
                        <a:lstStyle/>
                        <a:p>
                          <a:endParaRPr lang="en-US"/>
                        </a:p>
                      </a:txBody>
                      <a:tcPr>
                        <a:blipFill rotWithShape="0">
                          <a:blip r:embed="rId6"/>
                          <a:stretch>
                            <a:fillRect l="-424790" t="-103077" r="-1681" b="-769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9" name="Cloud Callout 18"/>
              <p:cNvSpPr/>
              <p:nvPr/>
            </p:nvSpPr>
            <p:spPr>
              <a:xfrm>
                <a:off x="7692327" y="1389043"/>
                <a:ext cx="4365500" cy="2921347"/>
              </a:xfrm>
              <a:prstGeom prst="cloudCallout">
                <a:avLst>
                  <a:gd name="adj1" fmla="val 22192"/>
                  <a:gd name="adj2" fmla="val 617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0" dirty="0">
                    <a:solidFill>
                      <a:srgbClr val="1B37EB"/>
                    </a:solidFill>
                  </a:rPr>
                  <a:t>b</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b="0" i="1" dirty="0" smtClean="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2</m:t>
                        </m:r>
                      </m:den>
                    </m:f>
                  </m:oMath>
                </a14:m>
                <a:r>
                  <a:rPr lang="en-US" dirty="0"/>
                  <a:t> </a:t>
                </a:r>
                <a:r>
                  <a:rPr lang="en-US" dirty="0">
                    <a:solidFill>
                      <a:srgbClr val="1B37EB"/>
                    </a:solidFill>
                  </a:rPr>
                  <a:t>= 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3</m:t>
                        </m:r>
                      </m:den>
                    </m:f>
                  </m:oMath>
                </a14:m>
                <a:endParaRPr lang="en-US" dirty="0">
                  <a:solidFill>
                    <a:srgbClr val="1B37EB"/>
                  </a:solidFill>
                </a:endParaRP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4</m:t>
                        </m:r>
                      </m:den>
                    </m:f>
                  </m:oMath>
                </a14:m>
                <a:r>
                  <a:rPr lang="en-US" dirty="0"/>
                  <a:t> </a:t>
                </a:r>
                <a:r>
                  <a:rPr lang="en-US" dirty="0">
                    <a:solidFill>
                      <a:srgbClr val="1B37EB"/>
                    </a:solidFill>
                  </a:rPr>
                  <a:t>= 2,5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5</m:t>
                        </m:r>
                      </m:den>
                    </m:f>
                  </m:oMath>
                </a14:m>
                <a:r>
                  <a:rPr lang="en-US" dirty="0"/>
                  <a:t> </a:t>
                </a:r>
                <a:r>
                  <a:rPr lang="en-US" dirty="0">
                    <a:solidFill>
                      <a:srgbClr val="1B37EB"/>
                    </a:solidFill>
                  </a:rPr>
                  <a:t>= 2  </a:t>
                </a:r>
              </a:p>
            </p:txBody>
          </p:sp>
        </mc:Choice>
        <mc:Fallback xmlns="">
          <p:sp>
            <p:nvSpPr>
              <p:cNvPr id="19" name="Cloud Callout 18"/>
              <p:cNvSpPr>
                <a:spLocks noRot="1" noChangeAspect="1" noMove="1" noResize="1" noEditPoints="1" noAdjustHandles="1" noChangeArrowheads="1" noChangeShapeType="1" noTextEdit="1"/>
              </p:cNvSpPr>
              <p:nvPr/>
            </p:nvSpPr>
            <p:spPr>
              <a:xfrm>
                <a:off x="7692327" y="1389043"/>
                <a:ext cx="4365500" cy="2921347"/>
              </a:xfrm>
              <a:prstGeom prst="cloudCallout">
                <a:avLst>
                  <a:gd name="adj1" fmla="val 22192"/>
                  <a:gd name="adj2" fmla="val 61764"/>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loud Callout 19"/>
              <p:cNvSpPr/>
              <p:nvPr/>
            </p:nvSpPr>
            <p:spPr>
              <a:xfrm>
                <a:off x="7718526" y="1214065"/>
                <a:ext cx="4412959" cy="2921347"/>
              </a:xfrm>
              <a:prstGeom prst="cloudCallout">
                <a:avLst>
                  <a:gd name="adj1" fmla="val 20311"/>
                  <a:gd name="adj2" fmla="val 69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c</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1</m:t>
                        </m:r>
                      </m:sub>
                    </m:sSub>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1</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2</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3</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4</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5</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b="0" i="1" smtClean="0">
                        <a:solidFill>
                          <a:srgbClr val="1B37EB"/>
                        </a:solidFill>
                        <a:latin typeface="Cambria Math" panose="02040503050406030204" pitchFamily="18" charset="0"/>
                      </a:rPr>
                      <m:t>=10</m:t>
                    </m:r>
                  </m:oMath>
                </a14:m>
                <a:endParaRPr lang="en-US" dirty="0">
                  <a:solidFill>
                    <a:srgbClr val="1B37EB"/>
                  </a:solidFill>
                </a:endParaRPr>
              </a:p>
            </p:txBody>
          </p:sp>
        </mc:Choice>
        <mc:Fallback xmlns="">
          <p:sp>
            <p:nvSpPr>
              <p:cNvPr id="20" name="Cloud Callout 19"/>
              <p:cNvSpPr>
                <a:spLocks noRot="1" noChangeAspect="1" noMove="1" noResize="1" noEditPoints="1" noAdjustHandles="1" noChangeArrowheads="1" noChangeShapeType="1" noTextEdit="1"/>
              </p:cNvSpPr>
              <p:nvPr/>
            </p:nvSpPr>
            <p:spPr>
              <a:xfrm>
                <a:off x="7718526" y="1214065"/>
                <a:ext cx="4412959" cy="2921347"/>
              </a:xfrm>
              <a:prstGeom prst="cloudCallout">
                <a:avLst>
                  <a:gd name="adj1" fmla="val 20311"/>
                  <a:gd name="adj2" fmla="val 69129"/>
                </a:avLst>
              </a:prstGeom>
              <a:blipFill rotWithShape="0">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sp>
            <p:nvSpPr>
              <p:cNvPr id="3" name="Cloud Callout 2"/>
              <p:cNvSpPr/>
              <p:nvPr/>
            </p:nvSpPr>
            <p:spPr>
              <a:xfrm>
                <a:off x="7658011" y="1214064"/>
                <a:ext cx="3765176" cy="2921347"/>
              </a:xfrm>
              <a:prstGeom prst="cloudCallout">
                <a:avLst>
                  <a:gd name="adj1" fmla="val 36595"/>
                  <a:gd name="adj2" fmla="val 661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 </m:t>
                      </m:r>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=1.10=10</m:t>
                      </m:r>
                      <m:r>
                        <a:rPr lang="en-US" b="0" i="1" smtClean="0">
                          <a:latin typeface="Cambria Math" panose="02040503050406030204" pitchFamily="18" charset="0"/>
                        </a:rPr>
                        <m:t>𝑎</m:t>
                      </m:r>
                    </m:oMath>
                  </m:oMathPara>
                </a14:m>
                <a:endParaRPr lang="en-US" dirty="0"/>
              </a:p>
            </p:txBody>
          </p:sp>
        </mc:Choice>
        <mc:Fallback xmlns="">
          <p:sp>
            <p:nvSpPr>
              <p:cNvPr id="3" name="Cloud Callout 2"/>
              <p:cNvSpPr>
                <a:spLocks noRot="1" noChangeAspect="1" noMove="1" noResize="1" noEditPoints="1" noAdjustHandles="1" noChangeArrowheads="1" noChangeShapeType="1" noTextEdit="1"/>
              </p:cNvSpPr>
              <p:nvPr/>
            </p:nvSpPr>
            <p:spPr>
              <a:xfrm>
                <a:off x="7658011" y="1214064"/>
                <a:ext cx="3765176" cy="2921347"/>
              </a:xfrm>
              <a:prstGeom prst="cloudCallout">
                <a:avLst>
                  <a:gd name="adj1" fmla="val 36595"/>
                  <a:gd name="adj2" fmla="val 66182"/>
                </a:avLst>
              </a:prstGeom>
              <a:blipFill rotWithShape="0">
                <a:blip r:embed="rId10"/>
                <a:stretch>
                  <a:fillRect/>
                </a:stretch>
              </a:blipFill>
            </p:spPr>
            <p:txBody>
              <a:bodyPr/>
              <a:lstStyle/>
              <a:p>
                <a:r>
                  <a:rPr lang="en-US">
                    <a:noFill/>
                  </a:rPr>
                  <a:t> </a:t>
                </a:r>
              </a:p>
            </p:txBody>
          </p:sp>
        </mc:Fallback>
      </mc:AlternateContent>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72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32" presetClass="emph" presetSubtype="0" fill="hold" grpId="1" nodeType="withEffect">
                                  <p:stCondLst>
                                    <p:cond delay="0"/>
                                  </p:stCondLst>
                                  <p:childTnLst>
                                    <p:animRot by="120000">
                                      <p:cBhvr>
                                        <p:cTn id="41" dur="100" fill="hold">
                                          <p:stCondLst>
                                            <p:cond delay="0"/>
                                          </p:stCondLst>
                                        </p:cTn>
                                        <p:tgtEl>
                                          <p:spTgt spid="20"/>
                                        </p:tgtEl>
                                        <p:attrNameLst>
                                          <p:attrName>r</p:attrName>
                                        </p:attrNameLst>
                                      </p:cBhvr>
                                    </p:animRot>
                                    <p:animRot by="-240000">
                                      <p:cBhvr>
                                        <p:cTn id="42" dur="200" fill="hold">
                                          <p:stCondLst>
                                            <p:cond delay="200"/>
                                          </p:stCondLst>
                                        </p:cTn>
                                        <p:tgtEl>
                                          <p:spTgt spid="20"/>
                                        </p:tgtEl>
                                        <p:attrNameLst>
                                          <p:attrName>r</p:attrName>
                                        </p:attrNameLst>
                                      </p:cBhvr>
                                    </p:animRot>
                                    <p:animRot by="240000">
                                      <p:cBhvr>
                                        <p:cTn id="43" dur="200" fill="hold">
                                          <p:stCondLst>
                                            <p:cond delay="400"/>
                                          </p:stCondLst>
                                        </p:cTn>
                                        <p:tgtEl>
                                          <p:spTgt spid="20"/>
                                        </p:tgtEl>
                                        <p:attrNameLst>
                                          <p:attrName>r</p:attrName>
                                        </p:attrNameLst>
                                      </p:cBhvr>
                                    </p:animRot>
                                    <p:animRot by="-240000">
                                      <p:cBhvr>
                                        <p:cTn id="44" dur="200" fill="hold">
                                          <p:stCondLst>
                                            <p:cond delay="600"/>
                                          </p:stCondLst>
                                        </p:cTn>
                                        <p:tgtEl>
                                          <p:spTgt spid="20"/>
                                        </p:tgtEl>
                                        <p:attrNameLst>
                                          <p:attrName>r</p:attrName>
                                        </p:attrNameLst>
                                      </p:cBhvr>
                                    </p:animRot>
                                    <p:animRot by="120000">
                                      <p:cBhvr>
                                        <p:cTn id="45" dur="200" fill="hold">
                                          <p:stCondLst>
                                            <p:cond delay="800"/>
                                          </p:stCondLst>
                                        </p:cTn>
                                        <p:tgtEl>
                                          <p:spTgt spid="20"/>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P spid="20" grpId="2" animBg="1"/>
      <p:bldP spid="3" grpId="0" animBg="1"/>
      <p:bldP spid="3" grpId="1" animBg="1"/>
      <p:bldP spid="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83906"/>
                    </a14:imgEffect>
                  </a14:imgLayer>
                </a14:imgProps>
              </a:ext>
              <a:ext uri="{28A0092B-C50C-407E-A947-70E740481C1C}">
                <a14:useLocalDpi xmlns:a14="http://schemas.microsoft.com/office/drawing/2010/main" val="0"/>
              </a:ext>
            </a:extLst>
          </a:blip>
          <a:srcRect l="13154" t="10407" r="16787" b="11946"/>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989704">
                      <a:extLst>
                        <a:ext uri="{9D8B030D-6E8A-4147-A177-3AD203B41FA5}">
                          <a16:colId xmlns:a16="http://schemas.microsoft.com/office/drawing/2014/main" val="20002"/>
                        </a:ext>
                      </a:extLst>
                    </a:gridCol>
                    <a:gridCol w="1129553">
                      <a:extLst>
                        <a:ext uri="{9D8B030D-6E8A-4147-A177-3AD203B41FA5}">
                          <a16:colId xmlns:a16="http://schemas.microsoft.com/office/drawing/2014/main" val="20003"/>
                        </a:ext>
                      </a:extLst>
                    </a:gridCol>
                    <a:gridCol w="1011218">
                      <a:extLst>
                        <a:ext uri="{9D8B030D-6E8A-4147-A177-3AD203B41FA5}">
                          <a16:colId xmlns:a16="http://schemas.microsoft.com/office/drawing/2014/main" val="20004"/>
                        </a:ext>
                      </a:extLst>
                    </a:gridCol>
                    <a:gridCol w="1086523">
                      <a:extLst>
                        <a:ext uri="{9D8B030D-6E8A-4147-A177-3AD203B41FA5}">
                          <a16:colId xmlns:a16="http://schemas.microsoft.com/office/drawing/2014/main" val="20005"/>
                        </a:ext>
                      </a:extLst>
                    </a:gridCol>
                    <a:gridCol w="1226372">
                      <a:extLst>
                        <a:ext uri="{9D8B030D-6E8A-4147-A177-3AD203B41FA5}">
                          <a16:colId xmlns:a16="http://schemas.microsoft.com/office/drawing/2014/main"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𝒙</m:t>
                                </m:r>
                              </m:oMath>
                            </m:oMathPara>
                          </a14:m>
                          <a:endParaRPr lang="en-US" sz="2400" dirty="0"/>
                        </a:p>
                      </a:txBody>
                      <a:tcPr/>
                    </a:tc>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𝟓</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𝟒</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smtClean="0">
                                    <a:latin typeface="Cambria Math" panose="02040503050406030204" pitchFamily="18" charset="0"/>
                                  </a:rPr>
                                  <m:t>𝟖</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𝟔</m:t>
                                </m:r>
                              </m:oMath>
                            </m:oMathPara>
                          </a14:m>
                          <a:endParaRPr lang="en-US" sz="2400" dirty="0"/>
                        </a:p>
                      </a:txBody>
                      <a:tcPr/>
                    </a:tc>
                    <a:tc>
                      <a:txBody>
                        <a:bodyPr/>
                        <a:lstStyle/>
                        <a:p>
                          <a:pPr algn="ctr"/>
                          <a:r>
                            <a:rPr lang="en-US" sz="2400" dirty="0"/>
                            <a:t>12</a:t>
                          </a:r>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𝑦</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−5</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9</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gridCol w="1021976"/>
                    <a:gridCol w="989704"/>
                    <a:gridCol w="1129553"/>
                    <a:gridCol w="1011218"/>
                    <a:gridCol w="1086523"/>
                    <a:gridCol w="1226372"/>
                  </a:tblGrid>
                  <a:tr h="457200">
                    <a:tc>
                      <a:txBody>
                        <a:bodyPr/>
                        <a:lstStyle/>
                        <a:p>
                          <a:endParaRPr lang="en-US"/>
                        </a:p>
                      </a:txBody>
                      <a:tcPr>
                        <a:blipFill rotWithShape="0">
                          <a:blip r:embed="rId4"/>
                          <a:stretch>
                            <a:fillRect l="-667" t="-10526" r="-710667" b="-109211"/>
                          </a:stretch>
                        </a:blipFill>
                      </a:tcPr>
                    </a:tc>
                    <a:tc>
                      <a:txBody>
                        <a:bodyPr/>
                        <a:lstStyle/>
                        <a:p>
                          <a:endParaRPr lang="en-US"/>
                        </a:p>
                      </a:txBody>
                      <a:tcPr>
                        <a:blipFill rotWithShape="0">
                          <a:blip r:embed="rId4"/>
                          <a:stretch>
                            <a:fillRect l="-89881" t="-10526" r="-534524" b="-109211"/>
                          </a:stretch>
                        </a:blipFill>
                      </a:tcPr>
                    </a:tc>
                    <a:tc>
                      <a:txBody>
                        <a:bodyPr/>
                        <a:lstStyle/>
                        <a:p>
                          <a:endParaRPr lang="en-US"/>
                        </a:p>
                      </a:txBody>
                      <a:tcPr>
                        <a:blipFill rotWithShape="0">
                          <a:blip r:embed="rId4"/>
                          <a:stretch>
                            <a:fillRect l="-195706" t="-10526" r="-450920" b="-109211"/>
                          </a:stretch>
                        </a:blipFill>
                      </a:tcPr>
                    </a:tc>
                    <a:tc>
                      <a:txBody>
                        <a:bodyPr/>
                        <a:lstStyle/>
                        <a:p>
                          <a:endParaRPr lang="en-US"/>
                        </a:p>
                      </a:txBody>
                      <a:tcPr>
                        <a:blipFill rotWithShape="0">
                          <a:blip r:embed="rId4"/>
                          <a:stretch>
                            <a:fillRect l="-260541" t="-10526" r="-297297" b="-109211"/>
                          </a:stretch>
                        </a:blipFill>
                      </a:tcPr>
                    </a:tc>
                    <a:tc>
                      <a:txBody>
                        <a:bodyPr/>
                        <a:lstStyle/>
                        <a:p>
                          <a:endParaRPr lang="en-US"/>
                        </a:p>
                      </a:txBody>
                      <a:tcPr>
                        <a:blipFill rotWithShape="0">
                          <a:blip r:embed="rId4"/>
                          <a:stretch>
                            <a:fillRect l="-401807" t="-10526" r="-231325" b="-109211"/>
                          </a:stretch>
                        </a:blipFill>
                      </a:tcPr>
                    </a:tc>
                    <a:tc>
                      <a:txBody>
                        <a:bodyPr/>
                        <a:lstStyle/>
                        <a:p>
                          <a:endParaRPr lang="en-US"/>
                        </a:p>
                      </a:txBody>
                      <a:tcPr>
                        <a:blipFill rotWithShape="0">
                          <a:blip r:embed="rId4"/>
                          <a:stretch>
                            <a:fillRect l="-465363" t="-10526" r="-114525" b="-109211"/>
                          </a:stretch>
                        </a:blipFill>
                      </a:tcPr>
                    </a:tc>
                    <a:tc>
                      <a:txBody>
                        <a:bodyPr/>
                        <a:lstStyle/>
                        <a:p>
                          <a:pPr algn="ctr"/>
                          <a:r>
                            <a:rPr lang="en-US" sz="2400" dirty="0" smtClean="0"/>
                            <a:t>12</a:t>
                          </a:r>
                          <a:endParaRPr lang="en-US" sz="2400" dirty="0"/>
                        </a:p>
                      </a:txBody>
                      <a:tcPr/>
                    </a:tc>
                  </a:tr>
                  <a:tr h="457200">
                    <a:tc>
                      <a:txBody>
                        <a:bodyPr/>
                        <a:lstStyle/>
                        <a:p>
                          <a:endParaRPr lang="en-US"/>
                        </a:p>
                      </a:txBody>
                      <a:tcPr>
                        <a:blipFill rotWithShape="0">
                          <a:blip r:embed="rId4"/>
                          <a:stretch>
                            <a:fillRect l="-667" t="-112000" r="-710667" b="-10667"/>
                          </a:stretch>
                        </a:blipFill>
                      </a:tcPr>
                    </a:tc>
                    <a:tc>
                      <a:txBody>
                        <a:bodyPr/>
                        <a:lstStyle/>
                        <a:p>
                          <a:endParaRPr lang="en-US"/>
                        </a:p>
                      </a:txBody>
                      <a:tcPr>
                        <a:blipFill rotWithShape="0">
                          <a:blip r:embed="rId4"/>
                          <a:stretch>
                            <a:fillRect l="-89881" t="-112000" r="-534524" b="-10667"/>
                          </a:stretch>
                        </a:blipFill>
                      </a:tcPr>
                    </a:tc>
                    <a:tc>
                      <a:txBody>
                        <a:bodyPr/>
                        <a:lstStyle/>
                        <a:p>
                          <a:endParaRPr lang="en-US"/>
                        </a:p>
                      </a:txBody>
                      <a:tcPr>
                        <a:blipFill rotWithShape="0">
                          <a:blip r:embed="rId4"/>
                          <a:stretch>
                            <a:fillRect l="-195706" t="-112000" r="-450920" b="-10667"/>
                          </a:stretch>
                        </a:blipFill>
                      </a:tcPr>
                    </a:tc>
                    <a:tc>
                      <a:txBody>
                        <a:bodyPr/>
                        <a:lstStyle/>
                        <a:p>
                          <a:endParaRPr lang="en-US"/>
                        </a:p>
                      </a:txBody>
                      <a:tcPr>
                        <a:blipFill rotWithShape="0">
                          <a:blip r:embed="rId4"/>
                          <a:stretch>
                            <a:fillRect l="-260541" t="-112000" r="-297297" b="-10667"/>
                          </a:stretch>
                        </a:blipFill>
                      </a:tcPr>
                    </a:tc>
                    <a:tc>
                      <a:txBody>
                        <a:bodyPr/>
                        <a:lstStyle/>
                        <a:p>
                          <a:endParaRPr lang="en-US"/>
                        </a:p>
                      </a:txBody>
                      <a:tcPr>
                        <a:blipFill rotWithShape="0">
                          <a:blip r:embed="rId4"/>
                          <a:stretch>
                            <a:fillRect l="-401807" t="-112000" r="-231325" b="-10667"/>
                          </a:stretch>
                        </a:blipFill>
                      </a:tcPr>
                    </a:tc>
                    <a:tc>
                      <a:txBody>
                        <a:bodyPr/>
                        <a:lstStyle/>
                        <a:p>
                          <a:endParaRPr lang="en-US"/>
                        </a:p>
                      </a:txBody>
                      <a:tcPr>
                        <a:blipFill rotWithShape="0">
                          <a:blip r:embed="rId4"/>
                          <a:stretch>
                            <a:fillRect l="-465363" t="-112000" r="-114525" b="-10667"/>
                          </a:stretch>
                        </a:blipFill>
                      </a:tcPr>
                    </a:tc>
                    <a:tc>
                      <a:txBody>
                        <a:bodyPr/>
                        <a:lstStyle/>
                        <a:p>
                          <a:endParaRPr lang="en-US"/>
                        </a:p>
                      </a:txBody>
                      <a:tcPr>
                        <a:blipFill rotWithShape="0">
                          <a:blip r:embed="rId4"/>
                          <a:stretch>
                            <a:fillRect l="-503483" t="-112000" r="-1990" b="-10667"/>
                          </a:stretch>
                        </a:blipFill>
                      </a:tcPr>
                    </a:tc>
                  </a:tr>
                </a:tbl>
              </a:graphicData>
            </a:graphic>
          </p:graphicFrame>
        </mc:Fallback>
      </mc:AlternateContent>
      <mc:AlternateContent xmlns:mc="http://schemas.openxmlformats.org/markup-compatibility/2006" xmlns:a14="http://schemas.microsoft.com/office/drawing/2010/main">
        <mc:Choice Requires="a14">
          <p:sp>
            <p:nvSpPr>
              <p:cNvPr id="6" name="Rounded Rectangle 5"/>
              <p:cNvSpPr/>
              <p:nvPr/>
            </p:nvSpPr>
            <p:spPr>
              <a:xfrm>
                <a:off x="2776100"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776100" y="1389043"/>
                <a:ext cx="6960198" cy="523220"/>
              </a:xfrm>
              <a:prstGeom prst="roundRect">
                <a:avLst/>
              </a:prstGeom>
              <a:blipFill rotWithShape="0">
                <a:blip r:embed="rId5"/>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loud Callout 18"/>
              <p:cNvSpPr/>
              <p:nvPr/>
            </p:nvSpPr>
            <p:spPr>
              <a:xfrm>
                <a:off x="6911983" y="1477040"/>
                <a:ext cx="4779713" cy="2921347"/>
              </a:xfrm>
              <a:prstGeom prst="cloudCallout">
                <a:avLst>
                  <a:gd name="adj1" fmla="val 32405"/>
                  <a:gd name="adj2" fmla="val 58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b</a:t>
                </a:r>
                <a14:m>
                  <m:oMath xmlns:m="http://schemas.openxmlformats.org/officeDocument/2006/math">
                    <m:r>
                      <a:rPr lang="en-US" i="1" smtClean="0">
                        <a:solidFill>
                          <a:srgbClr val="1B37EB"/>
                        </a:solidFill>
                        <a:latin typeface="Cambria Math" panose="02040503050406030204" pitchFamily="18" charset="0"/>
                      </a:rPr>
                      <m:t>) </m:t>
                    </m:r>
                    <m:sSub>
                      <m:sSubPr>
                        <m:ctrlPr>
                          <a:rPr lang="en-US" i="1" smtClean="0">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1</m:t>
                        </m:r>
                      </m:sub>
                    </m:sSub>
                    <m:r>
                      <a:rPr lang="en-US"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5</m:t>
                        </m:r>
                      </m:den>
                    </m:f>
                  </m:oMath>
                </a14:m>
                <a:r>
                  <a:rPr lang="en-US" dirty="0">
                    <a:solidFill>
                      <a:prstClr val="white"/>
                    </a:solidFill>
                  </a:rPr>
                  <a:t> </a:t>
                </a:r>
                <a:r>
                  <a:rPr lang="en-US" dirty="0">
                    <a:solidFill>
                      <a:srgbClr val="1B37EB"/>
                    </a:solidFill>
                  </a:rPr>
                  <a:t>= 8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2</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4</m:t>
                        </m:r>
                      </m:den>
                    </m:f>
                  </m:oMath>
                </a14:m>
                <a:r>
                  <a:rPr lang="en-US" dirty="0">
                    <a:solidFill>
                      <a:srgbClr val="1B37EB"/>
                    </a:solidFill>
                  </a:rPr>
                  <a:t> = 10</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𝑥</m:t>
                        </m:r>
                      </m:e>
                      <m:sub>
                        <m:r>
                          <a:rPr lang="en-US"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9</m:t>
                        </m:r>
                      </m:den>
                    </m:f>
                  </m:oMath>
                </a14:m>
                <a:r>
                  <a:rPr lang="en-US" dirty="0">
                    <a:solidFill>
                      <a:srgbClr val="1B37EB"/>
                    </a:solidFill>
                  </a:rPr>
                  <a:t>;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6</m:t>
                        </m:r>
                      </m:den>
                    </m:f>
                  </m:oMath>
                </a14:m>
                <a:r>
                  <a:rPr lang="en-US" dirty="0">
                    <a:solidFill>
                      <a:prstClr val="white"/>
                    </a:solidFill>
                  </a:rPr>
                  <a:t> </a:t>
                </a:r>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2</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3</m:t>
                        </m:r>
                      </m:den>
                    </m:f>
                  </m:oMath>
                </a14:m>
                <a:r>
                  <a:rPr lang="en-US" dirty="0">
                    <a:solidFill>
                      <a:srgbClr val="1B37EB"/>
                    </a:solidFill>
                  </a:rPr>
                  <a:t>  ;</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6</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12</m:t>
                        </m:r>
                      </m:den>
                    </m:f>
                  </m:oMath>
                </a14:m>
                <a:r>
                  <a:rPr lang="en-US" sz="2400" dirty="0">
                    <a:solidFill>
                      <a:prstClr val="white"/>
                    </a:solidFill>
                  </a:rPr>
                  <a:t> </a:t>
                </a:r>
                <a:r>
                  <a:rPr lang="en-US" sz="2400"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1</m:t>
                        </m:r>
                        <m:r>
                          <a:rPr lang="en-US" sz="2400" i="1" dirty="0">
                            <a:solidFill>
                              <a:srgbClr val="1B37EB"/>
                            </a:solidFill>
                            <a:latin typeface="Cambria Math" panose="02040503050406030204" pitchFamily="18" charset="0"/>
                          </a:rPr>
                          <m:t>0</m:t>
                        </m:r>
                      </m:num>
                      <m:den>
                        <m:r>
                          <a:rPr lang="en-US" sz="2400" i="1" dirty="0">
                            <a:solidFill>
                              <a:srgbClr val="1B37EB"/>
                            </a:solidFill>
                            <a:latin typeface="Cambria Math" panose="02040503050406030204" pitchFamily="18" charset="0"/>
                          </a:rPr>
                          <m:t>3</m:t>
                        </m:r>
                      </m:den>
                    </m:f>
                  </m:oMath>
                </a14:m>
                <a:endParaRPr lang="en-US" dirty="0">
                  <a:solidFill>
                    <a:srgbClr val="1B37EB"/>
                  </a:solidFill>
                </a:endParaRPr>
              </a:p>
            </p:txBody>
          </p:sp>
        </mc:Choice>
        <mc:Fallback xmlns="">
          <p:sp>
            <p:nvSpPr>
              <p:cNvPr id="19" name="Cloud Callout 18"/>
              <p:cNvSpPr>
                <a:spLocks noRot="1" noChangeAspect="1" noMove="1" noResize="1" noEditPoints="1" noAdjustHandles="1" noChangeArrowheads="1" noChangeShapeType="1" noTextEdit="1"/>
              </p:cNvSpPr>
              <p:nvPr/>
            </p:nvSpPr>
            <p:spPr>
              <a:xfrm>
                <a:off x="6911983" y="1477040"/>
                <a:ext cx="4779713" cy="2921347"/>
              </a:xfrm>
              <a:prstGeom prst="cloudCallout">
                <a:avLst>
                  <a:gd name="adj1" fmla="val 32405"/>
                  <a:gd name="adj2" fmla="val 58342"/>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loud Callout 2"/>
              <p:cNvSpPr/>
              <p:nvPr/>
            </p:nvSpPr>
            <p:spPr>
              <a:xfrm>
                <a:off x="7242835" y="1477040"/>
                <a:ext cx="4118011" cy="2921347"/>
              </a:xfrm>
              <a:prstGeom prst="cloudCallout">
                <a:avLst>
                  <a:gd name="adj1" fmla="val 38060"/>
                  <a:gd name="adj2" fmla="val 595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 </m:t>
                      </m:r>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m:t>
                      </m:r>
                      <m:d>
                        <m:dPr>
                          <m:ctrlPr>
                            <a:rPr lang="en-US" i="1" smtClean="0">
                              <a:solidFill>
                                <a:srgbClr val="1B37EB"/>
                              </a:solidFill>
                              <a:latin typeface="Cambria Math" panose="02040503050406030204" pitchFamily="18" charset="0"/>
                            </a:rPr>
                          </m:ctrlPr>
                        </m:dPr>
                        <m:e>
                          <m:r>
                            <a:rPr lang="en-US" i="1" smtClean="0">
                              <a:solidFill>
                                <a:srgbClr val="1B37EB"/>
                              </a:solidFill>
                              <a:latin typeface="Cambria Math" panose="02040503050406030204" pitchFamily="18" charset="0"/>
                            </a:rPr>
                            <m:t>−8</m:t>
                          </m:r>
                        </m:e>
                      </m:d>
                      <m:r>
                        <a:rPr lang="en-US" i="1" smtClean="0">
                          <a:solidFill>
                            <a:srgbClr val="1B37EB"/>
                          </a:solidFill>
                          <a:latin typeface="Cambria Math" panose="02040503050406030204" pitchFamily="18" charset="0"/>
                        </a:rPr>
                        <m:t>.(−5)=40</m:t>
                      </m:r>
                      <m:r>
                        <a:rPr lang="en-US" i="1" smtClean="0">
                          <a:solidFill>
                            <a:prstClr val="white"/>
                          </a:solidFill>
                          <a:latin typeface="Cambria Math" panose="02040503050406030204" pitchFamily="18" charset="0"/>
                        </a:rPr>
                        <m:t>𝑎</m:t>
                      </m:r>
                    </m:oMath>
                  </m:oMathPara>
                </a14:m>
                <a:endParaRPr lang="en-US" dirty="0">
                  <a:solidFill>
                    <a:prstClr val="white"/>
                  </a:solidFill>
                </a:endParaRPr>
              </a:p>
            </p:txBody>
          </p:sp>
        </mc:Choice>
        <mc:Fallback xmlns="">
          <p:sp>
            <p:nvSpPr>
              <p:cNvPr id="3" name="Cloud Callout 2"/>
              <p:cNvSpPr>
                <a:spLocks noRot="1" noChangeAspect="1" noMove="1" noResize="1" noEditPoints="1" noAdjustHandles="1" noChangeArrowheads="1" noChangeShapeType="1" noTextEdit="1"/>
              </p:cNvSpPr>
              <p:nvPr/>
            </p:nvSpPr>
            <p:spPr>
              <a:xfrm>
                <a:off x="7242835" y="1477040"/>
                <a:ext cx="4118011" cy="2921347"/>
              </a:xfrm>
              <a:prstGeom prst="cloudCallout">
                <a:avLst>
                  <a:gd name="adj1" fmla="val 38060"/>
                  <a:gd name="adj2" fmla="val 59580"/>
                </a:avLst>
              </a:prstGeom>
              <a:blipFill rotWithShape="0">
                <a:blip r:embed="rId7"/>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22093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2- SGK tr20</a:t>
            </a:r>
          </a:p>
        </p:txBody>
      </p:sp>
      <p:sp>
        <p:nvSpPr>
          <p:cNvPr id="8" name="Rounded Rectangle 7"/>
          <p:cNvSpPr/>
          <p:nvPr/>
        </p:nvSpPr>
        <p:spPr>
          <a:xfrm>
            <a:off x="376519" y="3562332"/>
            <a:ext cx="5798370" cy="965089"/>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FontTx/>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chưa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a:solidFill>
                  <a:prstClr val="black"/>
                </a:solidFill>
                <a:latin typeface="Arial" panose="020B0604020202020204" pitchFamily="34" charset="0"/>
                <a:ea typeface="Times New Roman" panose="02020603050405020304" pitchFamily="18" charset="0"/>
              </a:rPr>
              <a:t>.</a:t>
            </a:r>
            <a:endParaRPr lang="en-US">
              <a:solidFill>
                <a:prstClr val="black"/>
              </a:solidFill>
              <a:latin typeface="Arial" panose="020B0604020202020204" pitchFamily="34" charset="0"/>
            </a:endParaRPr>
          </a:p>
        </p:txBody>
      </p:sp>
      <p:sp>
        <p:nvSpPr>
          <p:cNvPr id="26" name="Rectangle 21"/>
          <p:cNvSpPr>
            <a:spLocks noChangeArrowheads="1"/>
          </p:cNvSpPr>
          <p:nvPr/>
        </p:nvSpPr>
        <p:spPr bwMode="auto">
          <a:xfrm>
            <a:off x="0" y="156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7174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2"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3" grpId="0" animBg="1"/>
      <p:bldP spid="3" grpId="1" animBg="1"/>
      <p:bldP spid="3"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24710"/>
            <a:ext cx="9152067" cy="4216773"/>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p:sp>
        <p:nvSpPr>
          <p:cNvPr id="28" name="Rectangle 10"/>
          <p:cNvSpPr>
            <a:spLocks noChangeArrowheads="1"/>
          </p:cNvSpPr>
          <p:nvPr/>
        </p:nvSpPr>
        <p:spPr bwMode="auto">
          <a:xfrm>
            <a:off x="0" y="1609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292642" y="2393035"/>
                <a:ext cx="5136192" cy="3527632"/>
              </a:xfrm>
              <a:prstGeom prst="rect">
                <a:avLst/>
              </a:prstGeom>
              <a:noFill/>
            </p:spPr>
            <p:txBody>
              <a:bodyPr wrap="square" rtlCol="0">
                <a:spAutoFit/>
              </a:bodyPr>
              <a:lstStyle/>
              <a:p>
                <a:r>
                  <a:rPr lang="en-US" sz="2200" dirty="0">
                    <a:solidFill>
                      <a:srgbClr val="FF0000"/>
                    </a:solidFill>
                    <a:latin typeface="Times New Roman" panose="02020603050405020304" pitchFamily="18" charset="0"/>
                    <a:cs typeface="Times New Roman" panose="02020603050405020304" pitchFamily="18" charset="0"/>
                  </a:rPr>
                  <a:t>Tính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Nếu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hai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𝑥</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và</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𝑦</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với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nhau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thì</a:t>
                </a:r>
                <a:endParaRPr lang="en-US" sz="2200" dirty="0">
                  <a:solidFill>
                    <a:srgbClr val="0000FF"/>
                  </a:solidFill>
                  <a:latin typeface="Times New Roman" panose="02020603050405020304" pitchFamily="18" charset="0"/>
                  <a:cs typeface="Times New Roman" panose="02020603050405020304" pitchFamily="18" charset="0"/>
                </a:endParaRPr>
              </a:p>
              <a:p>
                <a:endParaRPr lang="en-US" sz="2400" dirty="0">
                  <a:solidFill>
                    <a:srgbClr val="0000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b="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r>
                      <a:rPr lang="en-US" sz="2000" b="0" i="1" smtClean="0">
                        <a:solidFill>
                          <a:srgbClr val="0000FF"/>
                        </a:solidFill>
                        <a:latin typeface="Cambria Math" panose="02040503050406030204" pitchFamily="18" charset="0"/>
                      </a:rPr>
                      <m:t> ...</m:t>
                    </m:r>
                  </m:oMath>
                </a14:m>
                <a:endParaRPr lang="en-US" sz="2000" dirty="0">
                  <a:solidFill>
                    <a:srgbClr val="0000FF"/>
                  </a:solidFill>
                </a:endParaRPr>
              </a:p>
              <a:p>
                <a:endParaRPr lang="en-US" sz="2400" dirty="0">
                  <a:solidFill>
                    <a:srgbClr val="0000FF"/>
                  </a:solidFill>
                </a:endParaRPr>
              </a:p>
              <a:p>
                <a:r>
                  <a:rPr lang="en-US" sz="2200" dirty="0">
                    <a:solidFill>
                      <a:srgbClr val="0000FF"/>
                    </a:solidFill>
                  </a:rPr>
                  <a:t>hay</a:t>
                </a:r>
                <a:r>
                  <a:rPr lang="en-US" sz="2400" dirty="0">
                    <a:solidFill>
                      <a:srgbClr val="0000FF"/>
                    </a:solidFill>
                  </a:rPr>
                  <a:t>   </a:t>
                </a:r>
                <a14:m>
                  <m:oMath xmlns:m="http://schemas.openxmlformats.org/officeDocument/2006/math">
                    <m:f>
                      <m:fPr>
                        <m:ctrlPr>
                          <a:rPr lang="en-US" sz="2500" i="1" smtClean="0">
                            <a:solidFill>
                              <a:srgbClr val="0000FF"/>
                            </a:solidFill>
                            <a:latin typeface="Cambria Math" panose="02040503050406030204" pitchFamily="18" charset="0"/>
                          </a:rPr>
                        </m:ctrlPr>
                      </m:fPr>
                      <m:num>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1</m:t>
                            </m:r>
                          </m:sub>
                        </m:sSub>
                      </m:num>
                      <m:den>
                        <m:f>
                          <m:fPr>
                            <m:ctrlPr>
                              <a:rPr lang="en-US" sz="2500" i="1" smtClean="0">
                                <a:solidFill>
                                  <a:srgbClr val="0000FF"/>
                                </a:solidFill>
                                <a:latin typeface="Cambria Math" panose="02040503050406030204" pitchFamily="18" charset="0"/>
                              </a:rPr>
                            </m:ctrlPr>
                          </m:fPr>
                          <m:num>
                            <m:r>
                              <a:rPr lang="en-US" sz="2500" b="0" i="1" smtClean="0">
                                <a:solidFill>
                                  <a:srgbClr val="0000FF"/>
                                </a:solidFill>
                                <a:latin typeface="Cambria Math" panose="02040503050406030204" pitchFamily="18" charset="0"/>
                              </a:rPr>
                              <m:t>1</m:t>
                            </m:r>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2</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den>
                        </m:f>
                      </m:den>
                    </m:f>
                  </m:oMath>
                </a14:m>
                <a:r>
                  <a:rPr lang="en-US" sz="2500" dirty="0">
                    <a:solidFill>
                      <a:srgbClr val="0000FF"/>
                    </a:solidFill>
                  </a:rPr>
                  <a:t> = … </a:t>
                </a:r>
              </a:p>
              <a:p>
                <a:endParaRPr lang="en-US" sz="2400" dirty="0">
                  <a:solidFill>
                    <a:srgbClr val="0000FF"/>
                  </a:solidFill>
                </a:endParaRPr>
              </a:p>
              <a:p>
                <a:pPr marL="342900" indent="-342900">
                  <a:buFont typeface="Arial" panose="020B0604020202020204" pitchFamily="34" charset="0"/>
                  <a:buChar char="•"/>
                </a:pP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2</m:t>
                            </m:r>
                          </m:sub>
                        </m:sSub>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1</m:t>
                            </m:r>
                          </m:sub>
                        </m:sSub>
                      </m:den>
                    </m:f>
                  </m:oMath>
                </a14:m>
                <a:r>
                  <a:rPr lang="en-US" sz="2500" dirty="0">
                    <a:solidFill>
                      <a:srgbClr val="0000FF"/>
                    </a:solidFill>
                  </a:rPr>
                  <a:t> ; …</a:t>
                </a:r>
              </a:p>
            </p:txBody>
          </p:sp>
        </mc:Choice>
        <mc:Fallback xmlns="">
          <p:sp>
            <p:nvSpPr>
              <p:cNvPr id="30" name="TextBox 29"/>
              <p:cNvSpPr txBox="1">
                <a:spLocks noRot="1" noChangeAspect="1" noMove="1" noResize="1" noEditPoints="1" noAdjustHandles="1" noChangeArrowheads="1" noChangeShapeType="1" noTextEdit="1"/>
              </p:cNvSpPr>
              <p:nvPr/>
            </p:nvSpPr>
            <p:spPr>
              <a:xfrm>
                <a:off x="4292642" y="2393035"/>
                <a:ext cx="5136192" cy="3527632"/>
              </a:xfrm>
              <a:prstGeom prst="rect">
                <a:avLst/>
              </a:prstGeom>
              <a:blipFill rotWithShape="0">
                <a:blip r:embed="rId4"/>
                <a:stretch>
                  <a:fillRect l="-1542" t="-1211"/>
                </a:stretch>
              </a:blipFill>
            </p:spPr>
            <p:txBody>
              <a:bodyPr/>
              <a:lstStyle/>
              <a:p>
                <a:r>
                  <a:rPr lang="en-US">
                    <a:noFill/>
                  </a:rPr>
                  <a:t> </a:t>
                </a:r>
              </a:p>
            </p:txBody>
          </p:sp>
        </mc:Fallback>
      </mc:AlternateContent>
    </p:spTree>
    <p:extLst>
      <p:ext uri="{BB962C8B-B14F-4D97-AF65-F5344CB8AC3E}">
        <p14:creationId xmlns:p14="http://schemas.microsoft.com/office/powerpoint/2010/main" val="3172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9" name="TextBox 8"/>
          <p:cNvSpPr txBox="1"/>
          <p:nvPr/>
        </p:nvSpPr>
        <p:spPr>
          <a:xfrm>
            <a:off x="2952453" y="460174"/>
            <a:ext cx="772989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 (4 </a:t>
            </a:r>
            <a:r>
              <a:rPr lang="en-US" sz="3200" dirty="0" err="1">
                <a:solidFill>
                  <a:srgbClr val="BE1522"/>
                </a:solidFill>
                <a:latin typeface="Tahoma" panose="020B0604030504040204" pitchFamily="34" charset="0"/>
                <a:ea typeface="Tahoma" panose="020B0604030504040204" pitchFamily="34" charset="0"/>
                <a:cs typeface="Tahoma" panose="020B0604030504040204" pitchFamily="34" charset="0"/>
              </a:rPr>
              <a:t>Tiết</a:t>
            </a:r>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5" name="Diagram 4"/>
          <p:cNvGraphicFramePr/>
          <p:nvPr>
            <p:extLst>
              <p:ext uri="{D42A27DB-BD31-4B8C-83A1-F6EECF244321}">
                <p14:modId xmlns:p14="http://schemas.microsoft.com/office/powerpoint/2010/main" val="3703223777"/>
              </p:ext>
            </p:extLst>
          </p:nvPr>
        </p:nvGraphicFramePr>
        <p:xfrm>
          <a:off x="3625328" y="1577667"/>
          <a:ext cx="7692913" cy="481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6508376" y="5220587"/>
            <a:ext cx="3722147" cy="646331"/>
          </a:xfrm>
          <a:prstGeom prst="rect">
            <a:avLst/>
          </a:prstGeom>
          <a:noFill/>
        </p:spPr>
        <p:txBody>
          <a:bodyPr wrap="square" rtlCol="0">
            <a:spAutoFit/>
          </a:bodyPr>
          <a:lstStyle/>
          <a:p>
            <a:r>
              <a:rPr lang="en-US" b="1" dirty="0" err="1">
                <a:solidFill>
                  <a:srgbClr val="1B9112"/>
                </a:solidFill>
              </a:rPr>
              <a:t>Tiết</a:t>
            </a:r>
            <a:r>
              <a:rPr lang="en-US" b="1" dirty="0">
                <a:solidFill>
                  <a:srgbClr val="1B9112"/>
                </a:solidFill>
              </a:rPr>
              <a:t> 4</a:t>
            </a:r>
          </a:p>
          <a:p>
            <a:r>
              <a:rPr lang="en-US" b="1" dirty="0" err="1">
                <a:solidFill>
                  <a:srgbClr val="1B9112"/>
                </a:solidFill>
              </a:rPr>
              <a:t>Luyện</a:t>
            </a:r>
            <a:r>
              <a:rPr lang="en-US" b="1" dirty="0">
                <a:solidFill>
                  <a:srgbClr val="1B9112"/>
                </a:solidFill>
              </a:rPr>
              <a:t> </a:t>
            </a:r>
            <a:r>
              <a:rPr lang="en-US" b="1" dirty="0" err="1">
                <a:solidFill>
                  <a:srgbClr val="1B9112"/>
                </a:solidFill>
              </a:rPr>
              <a:t>tập</a:t>
            </a:r>
            <a:endParaRPr lang="en-US" b="1" dirty="0">
              <a:solidFill>
                <a:srgbClr val="1B9112"/>
              </a:solidFill>
            </a:endParaRPr>
          </a:p>
        </p:txBody>
      </p:sp>
      <p:pic>
        <p:nvPicPr>
          <p:cNvPr id="12290" name="Picture 2" descr="Hình ảnh Nhân Vật Giảng Viên Nhân Vật Nam Giảng Viên Nhân Vật PNG , Nhân  Vật Giảng Viên, Nhân Vật Giảng Viên Nam, Nhân Vật Clipart PNG miễn phí tải  tậ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167" r="95556"/>
                    </a14:imgEffect>
                  </a14:imgLayer>
                </a14:imgProps>
              </a:ext>
              <a:ext uri="{28A0092B-C50C-407E-A947-70E740481C1C}">
                <a14:useLocalDpi xmlns:a14="http://schemas.microsoft.com/office/drawing/2010/main" val="0"/>
              </a:ext>
            </a:extLst>
          </a:blip>
          <a:srcRect/>
          <a:stretch>
            <a:fillRect/>
          </a:stretch>
        </p:blipFill>
        <p:spPr bwMode="auto">
          <a:xfrm>
            <a:off x="714375" y="2272513"/>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7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08954"/>
            <a:ext cx="11421931" cy="4425810"/>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p>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mc:AlternateContent xmlns:mc="http://schemas.openxmlformats.org/markup-compatibility/2006" xmlns:a14="http://schemas.microsoft.com/office/drawing/2010/main">
        <mc:Choice Requires="a14">
          <p:sp>
            <p:nvSpPr>
              <p:cNvPr id="28" name="Rectangle 10"/>
              <p:cNvSpPr>
                <a:spLocks noChangeArrowheads="1"/>
              </p:cNvSpPr>
              <p:nvPr/>
            </p:nvSpPr>
            <p:spPr bwMode="auto">
              <a:xfrm>
                <a:off x="4932879" y="2340671"/>
                <a:ext cx="6717653" cy="13326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anose="020B0604020202020204" pitchFamily="34" charset="0"/>
                </a:endParaRPr>
              </a:p>
              <a:p>
                <a:r>
                  <a:rPr lang="en-US" dirty="0">
                    <a:solidFill>
                      <a:schemeClr val="tx1"/>
                    </a:solidFill>
                    <a:latin typeface="Times New Roman" panose="02020603050405020304" pitchFamily="18" charset="0"/>
                    <a:cs typeface="Times New Roman" panose="02020603050405020304" pitchFamily="18" charset="0"/>
                  </a:rPr>
                  <a:t>Giả </a:t>
                </a:r>
                <a:r>
                  <a:rPr lang="en-US" dirty="0" err="1">
                    <a:solidFill>
                      <a:schemeClr val="tx1"/>
                    </a:solidFill>
                    <a:latin typeface="Times New Roman" panose="02020603050405020304" pitchFamily="18" charset="0"/>
                    <a:cs typeface="Times New Roman" panose="02020603050405020304" pitchFamily="18" charset="0"/>
                  </a:rPr>
                  <a:t>sử</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tỉ </a:t>
                </a:r>
                <a:r>
                  <a:rPr lang="en-US" dirty="0" err="1">
                    <a:solidFill>
                      <a:schemeClr val="tx1"/>
                    </a:solidFill>
                    <a:latin typeface="Times New Roman" panose="02020603050405020304" pitchFamily="18" charset="0"/>
                    <a:cs typeface="Times New Roman" panose="02020603050405020304" pitchFamily="18" charset="0"/>
                  </a:rPr>
                  <a:t>lệ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nghịch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cs typeface="Times New Roman" panose="02020603050405020304" pitchFamily="18" charset="0"/>
                      </a:rPr>
                      <m:t>𝑦</m:t>
                    </m:r>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r>
                          <a:rPr lang="en-US" i="1">
                            <a:solidFill>
                              <a:schemeClr val="tx1"/>
                            </a:solidFill>
                            <a:latin typeface="Cambria Math" panose="02040503050406030204" pitchFamily="18" charset="0"/>
                            <a:cs typeface="Times New Roman" panose="02020603050405020304" pitchFamily="18" charset="0"/>
                          </a:rPr>
                          <m:t>𝑥</m:t>
                        </m:r>
                      </m:den>
                    </m:f>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thấy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khác</a:t>
                </a:r>
                <a:r>
                  <a:rPr lang="en-US" dirty="0">
                    <a:solidFill>
                      <a:schemeClr val="tx1"/>
                    </a:solidFill>
                    <a:latin typeface="Times New Roman" panose="02020603050405020304" pitchFamily="18" charset="0"/>
                    <a:cs typeface="Times New Roman" panose="02020603050405020304" pitchFamily="18" charset="0"/>
                  </a:rPr>
                  <a:t> 0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ứng</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den>
                    </m:f>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den>
                    </m:f>
                    <m:r>
                      <a:rPr lang="en-US" i="1">
                        <a:solidFill>
                          <a:schemeClr val="tx1"/>
                        </a:solidFill>
                        <a:latin typeface="Cambria Math" panose="02040503050406030204" pitchFamily="18" charset="0"/>
                        <a:cs typeface="Times New Roman" panose="02020603050405020304" pitchFamily="18" charset="0"/>
                      </a:rPr>
                      <m:t>,</m:t>
                    </m:r>
                  </m:oMath>
                </a14:m>
                <a:endParaRPr lang="en-US" i="1" dirty="0">
                  <a:solidFill>
                    <a:schemeClr val="tx1"/>
                  </a:solidFill>
                  <a:latin typeface="Cambria Math" panose="02040503050406030204" pitchFamily="18" charset="0"/>
                  <a:cs typeface="Times New Roman" panose="02020603050405020304" pitchFamily="18" charset="0"/>
                </a:endParaRPr>
              </a:p>
              <a:p>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den>
                    </m:f>
                    <m:r>
                      <a:rPr lang="en-US" i="1">
                        <a:solidFill>
                          <a:schemeClr val="tx1"/>
                        </a:solidFill>
                        <a:latin typeface="Cambria Math" panose="02040503050406030204" pitchFamily="18" charset="0"/>
                        <a:cs typeface="Times New Roman" panose="02020603050405020304" pitchFamily="18" charset="0"/>
                      </a:rPr>
                      <m:t>, … </m:t>
                    </m:r>
                  </m:oMath>
                </a14:m>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28" name="Rectangle 10"/>
              <p:cNvSpPr>
                <a:spLocks noRot="1" noChangeAspect="1" noMove="1" noResize="1" noEditPoints="1" noAdjustHandles="1" noChangeArrowheads="1" noChangeShapeType="1" noTextEdit="1"/>
              </p:cNvSpPr>
              <p:nvPr/>
            </p:nvSpPr>
            <p:spPr bwMode="auto">
              <a:xfrm>
                <a:off x="4932879" y="2340671"/>
                <a:ext cx="6717653" cy="1332673"/>
              </a:xfrm>
              <a:prstGeom prst="rect">
                <a:avLst/>
              </a:prstGeom>
              <a:blipFill rotWithShape="0">
                <a:blip r:embed="rId4"/>
                <a:stretch>
                  <a:fillRect l="-726" b="-31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974444" y="4336861"/>
                <a:ext cx="5136192" cy="961161"/>
              </a:xfrm>
              <a:prstGeom prst="rect">
                <a:avLst/>
              </a:prstGeom>
              <a:noFill/>
            </p:spPr>
            <p:txBody>
              <a:bodyPr wrap="square" rtlCol="0">
                <a:spAutoFit/>
              </a:bodyPr>
              <a:lstStyle/>
              <a:p>
                <a14:m>
                  <m:oMath xmlns:m="http://schemas.openxmlformats.org/officeDocument/2006/math">
                    <m:f>
                      <m:fPr>
                        <m:ctrlPr>
                          <a:rPr lang="en-US" sz="2400" i="1" smtClean="0">
                            <a:solidFill>
                              <a:srgbClr val="0000FF"/>
                            </a:solidFill>
                            <a:latin typeface="Cambria Math" panose="02040503050406030204" pitchFamily="18" charset="0"/>
                          </a:rPr>
                        </m:ctrlPr>
                      </m:fPr>
                      <m:num>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2</m:t>
                            </m:r>
                          </m:sub>
                        </m:sSub>
                      </m:num>
                      <m:den>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1</m:t>
                            </m:r>
                          </m:sub>
                        </m:sSub>
                      </m:den>
                    </m:f>
                    <m:r>
                      <a:rPr lang="en-US" sz="2400" b="0" i="1"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num>
                      <m:den>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b="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r>
                          <a:rPr lang="en-US" sz="2400" b="0" i="1" dirty="0" smtClean="0">
                            <a:solidFill>
                              <a:srgbClr val="0000FF"/>
                            </a:solidFill>
                            <a:latin typeface="Cambria Math" panose="02040503050406030204" pitchFamily="18" charset="0"/>
                          </a:rPr>
                          <m:t>𝑎</m:t>
                        </m:r>
                      </m:den>
                    </m:f>
                  </m:oMath>
                </a14:m>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oMath>
                </a14:m>
                <a:endParaRPr lang="en-US" sz="2400" dirty="0">
                  <a:solidFill>
                    <a:srgbClr val="0000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74444" y="4336861"/>
                <a:ext cx="5136192" cy="96116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48759" y="5201515"/>
                <a:ext cx="3768378" cy="369332"/>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Cách 2:</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1: </a:t>
                </a:r>
                <a14:m>
                  <m:oMath xmlns:m="http://schemas.openxmlformats.org/officeDocument/2006/math">
                    <m:sSub>
                      <m:sSubPr>
                        <m:ctrlPr>
                          <a:rPr lang="en-US" i="1" smtClean="0">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2</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2</m:t>
                        </m:r>
                      </m:sub>
                    </m:sSub>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848759" y="5201515"/>
                <a:ext cx="3768378" cy="369332"/>
              </a:xfrm>
              <a:prstGeom prst="rect">
                <a:avLst/>
              </a:prstGeom>
              <a:blipFill rotWithShape="0">
                <a:blip r:embed="rId6"/>
                <a:stretch>
                  <a:fillRect l="-1294" t="-9836" b="-22951"/>
                </a:stretch>
              </a:blipFill>
            </p:spPr>
            <p:txBody>
              <a:bodyPr/>
              <a:lstStyle/>
              <a:p>
                <a:r>
                  <a:rPr lang="en-US">
                    <a:noFill/>
                  </a:rPr>
                  <a:t> </a:t>
                </a:r>
              </a:p>
            </p:txBody>
          </p:sp>
        </mc:Fallback>
      </mc:AlternateContent>
      <p:sp>
        <p:nvSpPr>
          <p:cNvPr id="13" name="Rectangle 12"/>
          <p:cNvSpPr/>
          <p:nvPr/>
        </p:nvSpPr>
        <p:spPr>
          <a:xfrm>
            <a:off x="4912708" y="3750095"/>
            <a:ext cx="6096000" cy="646331"/>
          </a:xfrm>
          <a:prstGeom prst="rect">
            <a:avLst/>
          </a:prstGeom>
        </p:spPr>
        <p:txBody>
          <a:bodyPr>
            <a:spAutoFit/>
          </a:bodyPr>
          <a:lstStyle/>
          <a:p>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1:</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2343150" y="5723166"/>
                <a:ext cx="1916878" cy="6140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den>
                      </m:f>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2343150" y="5723166"/>
                <a:ext cx="1916878" cy="614014"/>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7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2"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70999" y="1164514"/>
            <a:ext cx="10967561" cy="1234442"/>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BE1522"/>
                </a:solidFill>
                <a:latin typeface="Times New Roman" panose="02020603050405020304" pitchFamily="18" charset="0"/>
                <a:cs typeface="Times New Roman" panose="02020603050405020304" pitchFamily="18" charset="0"/>
              </a:rPr>
              <a:t>Vận</a:t>
            </a:r>
            <a:r>
              <a:rPr lang="en-US" sz="2200" b="1" dirty="0">
                <a:solidFill>
                  <a:srgbClr val="BE1522"/>
                </a:solidFill>
                <a:latin typeface="Times New Roman" panose="02020603050405020304" pitchFamily="18" charset="0"/>
                <a:cs typeface="Times New Roman" panose="02020603050405020304" pitchFamily="18" charset="0"/>
              </a:rPr>
              <a:t> </a:t>
            </a:r>
            <a:r>
              <a:rPr lang="en-US" sz="2200" b="1" dirty="0" err="1">
                <a:solidFill>
                  <a:srgbClr val="BE1522"/>
                </a:solidFill>
                <a:latin typeface="Times New Roman" panose="02020603050405020304" pitchFamily="18" charset="0"/>
                <a:cs typeface="Times New Roman" panose="02020603050405020304" pitchFamily="18" charset="0"/>
              </a:rPr>
              <a:t>dụng</a:t>
            </a:r>
            <a:r>
              <a:rPr lang="en-US" sz="2200" b="1" dirty="0">
                <a:solidFill>
                  <a:srgbClr val="BE1522"/>
                </a:solidFill>
                <a:latin typeface="Times New Roman" panose="02020603050405020304" pitchFamily="18" charset="0"/>
                <a:cs typeface="Times New Roman" panose="02020603050405020304" pitchFamily="18" charset="0"/>
              </a:rPr>
              <a:t> 2: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gấp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phút</a:t>
            </a:r>
            <a:r>
              <a:rPr lang="en-US" sz="2200" dirty="0">
                <a:solidFill>
                  <a:schemeClr val="tx1"/>
                </a:solidFill>
                <a:latin typeface="Times New Roman" panose="02020603050405020304" pitchFamily="18" charset="0"/>
                <a:cs typeface="Times New Roman" panose="02020603050405020304" pitchFamily="18" charset="0"/>
              </a:rPr>
              <a:t> so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Hãy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tỉ</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giữa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3060030" y="374112"/>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ounded Rectangle 9"/>
          <p:cNvSpPr/>
          <p:nvPr/>
        </p:nvSpPr>
        <p:spPr>
          <a:xfrm>
            <a:off x="370999" y="2604583"/>
            <a:ext cx="10967561" cy="3856844"/>
          </a:xfrm>
          <a:prstGeom prst="roundRect">
            <a:avLst>
              <a:gd name="adj" fmla="val 0"/>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ea typeface="Times New Roman" panose="02020603050405020304" pitchFamily="18" charset="0"/>
              </a:rPr>
              <a:t>Hướng </a:t>
            </a:r>
            <a:r>
              <a:rPr lang="en-US" sz="2000" b="1" dirty="0" err="1">
                <a:solidFill>
                  <a:srgbClr val="FF0000"/>
                </a:solidFill>
                <a:latin typeface="Times New Roman" panose="02020603050405020304" pitchFamily="18" charset="0"/>
                <a:ea typeface="Times New Roman" panose="02020603050405020304" pitchFamily="18" charset="0"/>
              </a:rPr>
              <a:t>dẫn</a:t>
            </a:r>
            <a:r>
              <a:rPr lang="en-US" sz="2000" b="1"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b="1"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hai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Ta </a:t>
            </a:r>
            <a:r>
              <a:rPr lang="en-US" sz="2000" dirty="0" err="1">
                <a:solidFill>
                  <a:srgbClr val="0000FF"/>
                </a:solidFill>
                <a:latin typeface="Times New Roman" panose="02020603050405020304" pitchFamily="18" charset="0"/>
                <a:ea typeface="Times New Roman" panose="02020603050405020304" pitchFamily="18" charset="0"/>
              </a:rPr>
              <a:t>có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Vậy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a:t>
            </a:r>
            <a:endParaRPr lang="en-US" sz="2000" dirty="0">
              <a:solidFill>
                <a:srgbClr val="0000FF"/>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7282926" y="279416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𝑎</m:t>
                      </m:r>
                    </m:oMath>
                  </m:oMathPara>
                </a14:m>
                <a:endParaRPr lang="en-US" sz="2200"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82926" y="2794160"/>
                <a:ext cx="559398"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723528" y="331738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723528" y="3317380"/>
                <a:ext cx="559398"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429134" y="3361444"/>
                <a:ext cx="994565" cy="400110"/>
              </a:xfrm>
              <a:prstGeom prst="rect">
                <a:avLst/>
              </a:prstGeom>
              <a:noFill/>
            </p:spPr>
            <p:txBody>
              <a:bodyPr wrap="square" rtlCol="0">
                <a:spAutoFit/>
              </a:bodyPr>
              <a:lstStyle/>
              <a:p>
                <a14:m>
                  <m:oMath xmlns:m="http://schemas.openxmlformats.org/officeDocument/2006/math">
                    <m:sSup>
                      <m:sSupPr>
                        <m:ctrlPr>
                          <a:rPr lang="en-US" sz="2000" b="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𝑎</m:t>
                        </m:r>
                      </m:e>
                      <m:sup>
                        <m:r>
                          <a:rPr lang="en-US" sz="2000" b="0" i="1" smtClean="0">
                            <a:solidFill>
                              <a:srgbClr val="FF0000"/>
                            </a:solidFill>
                            <a:latin typeface="Cambria Math" panose="02040503050406030204" pitchFamily="18" charset="0"/>
                            <a:ea typeface="Cambria Math" panose="02040503050406030204" pitchFamily="18" charset="0"/>
                          </a:rPr>
                          <m:t>′</m:t>
                        </m:r>
                      </m:sup>
                    </m:sSup>
                  </m:oMath>
                </a14:m>
                <a:r>
                  <a:rPr lang="en-US" sz="2000" dirty="0">
                    <a:solidFill>
                      <a:srgbClr val="FF0000"/>
                    </a:solidFill>
                    <a:latin typeface="Cambria Math" panose="02040503050406030204" pitchFamily="18" charset="0"/>
                    <a:ea typeface="Cambria Math" panose="02040503050406030204" pitchFamily="18" charset="0"/>
                  </a:rPr>
                  <a:t>= 2a</a:t>
                </a:r>
              </a:p>
            </p:txBody>
          </p:sp>
        </mc:Choice>
        <mc:Fallback xmlns="">
          <p:sp>
            <p:nvSpPr>
              <p:cNvPr id="14" name="TextBox 13"/>
              <p:cNvSpPr txBox="1">
                <a:spLocks noRot="1" noChangeAspect="1" noMove="1" noResize="1" noEditPoints="1" noAdjustHandles="1" noChangeArrowheads="1" noChangeShapeType="1" noTextEdit="1"/>
              </p:cNvSpPr>
              <p:nvPr/>
            </p:nvSpPr>
            <p:spPr>
              <a:xfrm>
                <a:off x="8429134" y="3361444"/>
                <a:ext cx="994565" cy="400110"/>
              </a:xfrm>
              <a:prstGeom prst="rect">
                <a:avLst/>
              </a:prstGeom>
              <a:blipFill rotWithShape="0">
                <a:blip r:embed="rId5"/>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144871" y="3779045"/>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𝑡</m:t>
                      </m:r>
                    </m:oMath>
                  </m:oMathPara>
                </a14:m>
                <a:endParaRPr lang="en-US" sz="22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144871" y="3779045"/>
                <a:ext cx="559398"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44871" y="4261009"/>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44871" y="4261009"/>
                <a:ext cx="559398" cy="430887"/>
              </a:xfrm>
              <a:prstGeom prst="rect">
                <a:avLst/>
              </a:prstGeom>
              <a:blipFill rotWithShape="0">
                <a:blip r:embed="rId7"/>
                <a:stretch>
                  <a:fillRect/>
                </a:stretch>
              </a:blipFill>
            </p:spPr>
            <p:txBody>
              <a:bodyPr/>
              <a:lstStyle/>
              <a:p>
                <a:r>
                  <a:rPr lang="en-US">
                    <a:noFill/>
                  </a:rPr>
                  <a:t> </a:t>
                </a:r>
              </a:p>
            </p:txBody>
          </p:sp>
        </mc:Fallback>
      </mc:AlternateContent>
      <p:sp>
        <p:nvSpPr>
          <p:cNvPr id="17" name="TextBox 16"/>
          <p:cNvSpPr txBox="1"/>
          <p:nvPr/>
        </p:nvSpPr>
        <p:spPr>
          <a:xfrm>
            <a:off x="9655881" y="4733499"/>
            <a:ext cx="1441525"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tỉ</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nghịch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0" name="Rectangle 3"/>
          <p:cNvSpPr>
            <a:spLocks noChangeArrowheads="1"/>
          </p:cNvSpPr>
          <p:nvPr/>
        </p:nvSpPr>
        <p:spPr bwMode="auto">
          <a:xfrm>
            <a:off x="0" y="8763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1" name="TextBox 20"/>
              <p:cNvSpPr txBox="1"/>
              <p:nvPr/>
            </p:nvSpPr>
            <p:spPr>
              <a:xfrm>
                <a:off x="1209675" y="5211898"/>
                <a:ext cx="1850355"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𝑡</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r>
                        <a:rPr lang="en-US" sz="2200" b="0" i="1" smtClean="0">
                          <a:solidFill>
                            <a:srgbClr val="FF0000"/>
                          </a:solidFill>
                          <a:latin typeface="Cambria Math" panose="02040503050406030204" pitchFamily="18" charset="0"/>
                        </a:rPr>
                        <m:t>.</m:t>
                      </m:r>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209675" y="5211898"/>
                <a:ext cx="185035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2812604" y="5083112"/>
                <a:ext cx="2475678"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𝑡</m:t>
                              </m:r>
                            </m:e>
                            <m:sup>
                              <m:r>
                                <a:rPr lang="en-US" sz="2000" i="1">
                                  <a:solidFill>
                                    <a:srgbClr val="FF0000"/>
                                  </a:solidFill>
                                  <a:latin typeface="Cambria Math" panose="02040503050406030204" pitchFamily="18" charset="0"/>
                                  <a:ea typeface="Cambria Math" panose="02040503050406030204" pitchFamily="18" charset="0"/>
                                </a:rPr>
                                <m:t>′</m:t>
                              </m:r>
                            </m:sup>
                          </m:sSup>
                        </m:num>
                        <m:den>
                          <m:r>
                            <a:rPr lang="en-US" sz="2000" i="1">
                              <a:solidFill>
                                <a:srgbClr val="FF0000"/>
                              </a:solidFill>
                              <a:latin typeface="Cambria Math" panose="02040503050406030204" pitchFamily="18" charset="0"/>
                              <a:ea typeface="Cambria Math" panose="02040503050406030204" pitchFamily="18" charset="0"/>
                            </a:rPr>
                            <m:t>𝑡</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𝑎</m:t>
                          </m:r>
                        </m:num>
                        <m:den>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𝑎</m:t>
                              </m:r>
                            </m:e>
                            <m:sup>
                              <m:r>
                                <a:rPr lang="en-US" sz="2000" i="1">
                                  <a:solidFill>
                                    <a:srgbClr val="FF0000"/>
                                  </a:solidFill>
                                  <a:latin typeface="Cambria Math" panose="02040503050406030204" pitchFamily="18" charset="0"/>
                                  <a:ea typeface="Cambria Math" panose="02040503050406030204" pitchFamily="18" charset="0"/>
                                </a:rPr>
                                <m:t>′</m:t>
                              </m:r>
                            </m:sup>
                          </m:sSup>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𝑎</m:t>
                          </m:r>
                        </m:num>
                        <m:den>
                          <m:r>
                            <a:rPr lang="en-US" sz="2000" b="0" i="1" smtClean="0">
                              <a:solidFill>
                                <a:srgbClr val="FF0000"/>
                              </a:solidFill>
                              <a:latin typeface="Cambria Math" panose="02040503050406030204" pitchFamily="18" charset="0"/>
                              <a:ea typeface="Cambria Math" panose="02040503050406030204" pitchFamily="18" charset="0"/>
                            </a:rPr>
                            <m:t>2</m:t>
                          </m:r>
                          <m:r>
                            <a:rPr lang="en-US" sz="2000" i="1">
                              <a:solidFill>
                                <a:srgbClr val="FF0000"/>
                              </a:solidFill>
                              <a:latin typeface="Cambria Math" panose="02040503050406030204" pitchFamily="18" charset="0"/>
                              <a:ea typeface="Cambria Math" panose="02040503050406030204" pitchFamily="18" charset="0"/>
                            </a:rPr>
                            <m:t>𝑎</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1</m:t>
                          </m:r>
                        </m:num>
                        <m:den>
                          <m:r>
                            <a:rPr lang="en-US" sz="2000" i="1">
                              <a:solidFill>
                                <a:srgbClr val="FF0000"/>
                              </a:solidFill>
                              <a:latin typeface="Cambria Math" panose="02040503050406030204" pitchFamily="18" charset="0"/>
                              <a:ea typeface="Cambria Math" panose="02040503050406030204" pitchFamily="18" charset="0"/>
                            </a:rPr>
                            <m:t>2</m:t>
                          </m:r>
                        </m:den>
                      </m:f>
                    </m:oMath>
                  </m:oMathPara>
                </a14:m>
                <a:endParaRPr lang="en-US" sz="2000" dirty="0"/>
              </a:p>
            </p:txBody>
          </p:sp>
        </mc:Choice>
        <mc:Fallback>
          <p:sp>
            <p:nvSpPr>
              <p:cNvPr id="23" name="Rectangle 22"/>
              <p:cNvSpPr>
                <a:spLocks noRot="1" noChangeAspect="1" noMove="1" noResize="1" noEditPoints="1" noAdjustHandles="1" noChangeArrowheads="1" noChangeShapeType="1" noTextEdit="1"/>
              </p:cNvSpPr>
              <p:nvPr/>
            </p:nvSpPr>
            <p:spPr>
              <a:xfrm>
                <a:off x="2812604" y="5083112"/>
                <a:ext cx="2475678" cy="6884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562625" y="5642785"/>
                <a:ext cx="77455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oMath>
                  </m:oMathPara>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562625" y="5642785"/>
                <a:ext cx="774551" cy="63478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18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21" grpId="0"/>
      <p:bldP spid="2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5362" name="Picture 6" descr="Điểm danh những căn bệnh nghề nghiệp trong ngành xây dựng - Blog Việcnga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19" y="2069147"/>
            <a:ext cx="5272507" cy="3512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24-Point Star 14"/>
          <p:cNvSpPr/>
          <p:nvPr/>
        </p:nvSpPr>
        <p:spPr>
          <a:xfrm>
            <a:off x="3122677" y="1139675"/>
            <a:ext cx="8103477" cy="5560506"/>
          </a:xfrm>
          <a:prstGeom prst="star24">
            <a:avLst/>
          </a:prstGeom>
          <a:solidFill>
            <a:schemeClr val="bg1"/>
          </a:solidFill>
          <a:ln w="3175">
            <a:solidFill>
              <a:srgbClr val="1B3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7" name="TextBox 6"/>
          <p:cNvSpPr txBox="1"/>
          <p:nvPr/>
        </p:nvSpPr>
        <p:spPr>
          <a:xfrm>
            <a:off x="2877150" y="357061"/>
            <a:ext cx="628836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60673" y="1339701"/>
            <a:ext cx="22952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12" name="Rectangle 11"/>
          <p:cNvSpPr/>
          <p:nvPr/>
        </p:nvSpPr>
        <p:spPr>
          <a:xfrm>
            <a:off x="4531140" y="2473378"/>
            <a:ext cx="5733826" cy="2893100"/>
          </a:xfrm>
          <a:prstGeom prst="rect">
            <a:avLst/>
          </a:prstGeom>
        </p:spPr>
        <p:txBody>
          <a:bodyPr wrap="square">
            <a:spAutoFit/>
          </a:bodyPr>
          <a:lstStyle/>
          <a:p>
            <a:r>
              <a:rPr lang="en-US" dirty="0">
                <a:solidFill>
                  <a:srgbClr val="FF0000"/>
                </a:solidFill>
              </a:rPr>
              <a:t>                           </a:t>
            </a:r>
            <a:r>
              <a:rPr lang="vi-VN" sz="2000" b="1" dirty="0">
                <a:solidFill>
                  <a:srgbClr val="00B050"/>
                </a:solidFill>
              </a:rPr>
              <a:t>Phiếu học tập số 3</a:t>
            </a:r>
          </a:p>
          <a:p>
            <a:r>
              <a:rPr lang="vi-VN" dirty="0">
                <a:solidFill>
                  <a:srgbClr val="0000FF"/>
                </a:solidFill>
                <a:latin typeface="Calibri (Body)"/>
              </a:rPr>
              <a:t>Bài 3- SGK tr20: </a:t>
            </a:r>
            <a:r>
              <a:rPr lang="vi-VN" dirty="0" err="1">
                <a:solidFill>
                  <a:srgbClr val="0000FF"/>
                </a:solidFill>
                <a:latin typeface="Calibri (Body)"/>
              </a:rPr>
              <a:t>Gọi</a:t>
            </a:r>
            <a:r>
              <a:rPr lang="vi-VN" dirty="0">
                <a:solidFill>
                  <a:srgbClr val="0000FF"/>
                </a:solidFill>
                <a:latin typeface="Calibri (Body)"/>
              </a:rPr>
              <a:t> </a:t>
            </a:r>
            <a:r>
              <a:rPr lang="en-US" dirty="0">
                <a:solidFill>
                  <a:srgbClr val="0000FF"/>
                </a:solidFill>
                <a:latin typeface="Calibri (Body)"/>
              </a:rPr>
              <a:t>…………………. </a:t>
            </a:r>
            <a:r>
              <a:rPr lang="vi-VN" dirty="0">
                <a:solidFill>
                  <a:srgbClr val="0000FF"/>
                </a:solidFill>
                <a:latin typeface="Calibri (Body)"/>
              </a:rPr>
              <a:t>là </a:t>
            </a:r>
            <a:r>
              <a:rPr lang="en-US" dirty="0" err="1">
                <a:solidFill>
                  <a:srgbClr val="0000FF"/>
                </a:solidFill>
                <a:latin typeface="Calibri (Body)"/>
              </a:rPr>
              <a:t>số</a:t>
            </a:r>
            <a:r>
              <a:rPr lang="en-US" dirty="0">
                <a:solidFill>
                  <a:srgbClr val="0000FF"/>
                </a:solidFill>
                <a:latin typeface="Calibri (Body)"/>
              </a:rPr>
              <a:t> </a:t>
            </a:r>
            <a:r>
              <a:rPr lang="en-US" dirty="0" err="1">
                <a:solidFill>
                  <a:srgbClr val="0000FF"/>
                </a:solidFill>
                <a:latin typeface="Calibri (Body)"/>
              </a:rPr>
              <a:t>ngày</a:t>
            </a:r>
            <a:r>
              <a:rPr lang="en-US" dirty="0">
                <a:solidFill>
                  <a:srgbClr val="0000FF"/>
                </a:solidFill>
                <a:latin typeface="Calibri (Body)"/>
              </a:rPr>
              <a:t> </a:t>
            </a:r>
            <a:r>
              <a:rPr lang="vi-VN" dirty="0">
                <a:solidFill>
                  <a:srgbClr val="0000FF"/>
                </a:solidFill>
                <a:latin typeface="Calibri (Body)"/>
              </a:rPr>
              <a:t>để </a:t>
            </a:r>
            <a:r>
              <a:rPr lang="en-US" dirty="0">
                <a:solidFill>
                  <a:srgbClr val="0000FF"/>
                </a:solidFill>
                <a:latin typeface="Calibri (Body)"/>
              </a:rPr>
              <a:t>12</a:t>
            </a:r>
            <a:r>
              <a:rPr lang="vi-VN" dirty="0">
                <a:solidFill>
                  <a:srgbClr val="0000FF"/>
                </a:solidFill>
                <a:latin typeface="Calibri (Body)"/>
              </a:rPr>
              <a:t> công nhân đóng xong một chiếc tàu.</a:t>
            </a:r>
          </a:p>
          <a:p>
            <a:r>
              <a:rPr lang="vi-VN" dirty="0" err="1">
                <a:solidFill>
                  <a:srgbClr val="0000FF"/>
                </a:solidFill>
                <a:latin typeface="Calibri (Body)"/>
              </a:rPr>
              <a:t>Vì</a:t>
            </a:r>
            <a:r>
              <a:rPr lang="en-US" dirty="0">
                <a:solidFill>
                  <a:srgbClr val="0000FF"/>
                </a:solidFill>
                <a:latin typeface="Calibri (Body)"/>
              </a:rPr>
              <a:t> ……..</a:t>
            </a:r>
            <a:r>
              <a:rPr lang="vi-VN" dirty="0">
                <a:solidFill>
                  <a:srgbClr val="0000FF"/>
                </a:solidFill>
                <a:latin typeface="Calibri (Body)"/>
              </a:rPr>
              <a:t>……………</a:t>
            </a:r>
            <a:r>
              <a:rPr lang="en-US" dirty="0">
                <a:solidFill>
                  <a:srgbClr val="0000FF"/>
                </a:solidFill>
                <a:latin typeface="Calibri (Body)"/>
              </a:rPr>
              <a:t>…..</a:t>
            </a:r>
            <a:r>
              <a:rPr lang="vi-VN" dirty="0">
                <a:solidFill>
                  <a:srgbClr val="0000FF"/>
                </a:solidFill>
                <a:latin typeface="Calibri (Body)"/>
              </a:rPr>
              <a:t>.. và ………</a:t>
            </a:r>
            <a:r>
              <a:rPr lang="en-US" dirty="0">
                <a:solidFill>
                  <a:srgbClr val="0000FF"/>
                </a:solidFill>
                <a:latin typeface="Calibri (Body)"/>
              </a:rPr>
              <a:t>….</a:t>
            </a:r>
            <a:r>
              <a:rPr lang="vi-VN" dirty="0">
                <a:solidFill>
                  <a:srgbClr val="0000FF"/>
                </a:solidFill>
                <a:latin typeface="Calibri (Body)"/>
              </a:rPr>
              <a:t>…….. hoàn thành là hai đại lượng tỉ lệ nghịch nên ta có: </a:t>
            </a:r>
          </a:p>
          <a:p>
            <a:r>
              <a:rPr lang="vi-VN" dirty="0">
                <a:solidFill>
                  <a:srgbClr val="0000FF"/>
                </a:solidFill>
                <a:latin typeface="Calibri (Body)"/>
              </a:rPr>
              <a:t>……………………………………………..</a:t>
            </a:r>
          </a:p>
          <a:p>
            <a:r>
              <a:rPr lang="vi-VN" dirty="0">
                <a:solidFill>
                  <a:srgbClr val="0000FF"/>
                </a:solidFill>
                <a:latin typeface="Calibri (Body)"/>
              </a:rPr>
              <a:t>……………………………………………..</a:t>
            </a:r>
          </a:p>
          <a:p>
            <a:endParaRPr lang="vi-VN" dirty="0">
              <a:solidFill>
                <a:srgbClr val="0000FF"/>
              </a:solidFill>
              <a:latin typeface="Calibri (Body)"/>
            </a:endParaRPr>
          </a:p>
          <a:p>
            <a:r>
              <a:rPr lang="vi-VN" dirty="0">
                <a:solidFill>
                  <a:srgbClr val="0000FF"/>
                </a:solidFill>
                <a:latin typeface="Calibri (Body)"/>
              </a:rPr>
              <a:t>Vậy………………………………………..</a:t>
            </a:r>
          </a:p>
          <a:p>
            <a:endParaRPr lang="vi-VN" dirty="0">
              <a:solidFill>
                <a:srgbClr val="0000FF"/>
              </a:solidFill>
            </a:endParaRPr>
          </a:p>
        </p:txBody>
      </p:sp>
      <mc:AlternateContent xmlns:mc="http://schemas.openxmlformats.org/markup-compatibility/2006">
        <mc:Choice xmlns:a14="http://schemas.microsoft.com/office/drawing/2010/main" Requires="a14">
          <p:sp>
            <p:nvSpPr>
              <p:cNvPr id="2" name="TextBox 1"/>
              <p:cNvSpPr txBox="1"/>
              <p:nvPr/>
            </p:nvSpPr>
            <p:spPr>
              <a:xfrm>
                <a:off x="4887856" y="3278991"/>
                <a:ext cx="1613647" cy="369332"/>
              </a:xfrm>
              <a:prstGeom prst="rect">
                <a:avLst/>
              </a:prstGeom>
              <a:noFill/>
            </p:spPr>
            <p:txBody>
              <a:bodyPr wrap="square" rtlCol="0">
                <a:spAutoFit/>
              </a:bodyPr>
              <a:lstStyle/>
              <a:p>
                <a:pPr/>
                <a:r>
                  <a:rPr lang="en-US" b="0" dirty="0">
                    <a:solidFill>
                      <a:srgbClr val="FF0000"/>
                    </a:solidFill>
                  </a:rPr>
                  <a:t>s</a:t>
                </a:r>
                <a14:m>
                  <m:oMath xmlns:m="http://schemas.openxmlformats.org/officeDocument/2006/math">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𝑐</m:t>
                    </m:r>
                    <m:r>
                      <a:rPr lang="en-US" b="0" i="1" smtClean="0">
                        <a:solidFill>
                          <a:srgbClr val="FF0000"/>
                        </a:solidFill>
                        <a:latin typeface="Cambria Math" panose="02040503050406030204" pitchFamily="18" charset="0"/>
                      </a:rPr>
                      <m:t>ô</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𝑛h</m:t>
                    </m:r>
                    <m:r>
                      <a:rPr lang="en-US" b="0" i="1" smtClean="0">
                        <a:solidFill>
                          <a:srgbClr val="FF0000"/>
                        </a:solidFill>
                        <a:latin typeface="Cambria Math" panose="02040503050406030204" pitchFamily="18" charset="0"/>
                      </a:rPr>
                      <m:t>â</m:t>
                    </m:r>
                    <m:r>
                      <a:rPr lang="en-US" b="0" i="1" smtClean="0">
                        <a:solidFill>
                          <a:srgbClr val="FF0000"/>
                        </a:solidFill>
                        <a:latin typeface="Cambria Math" panose="02040503050406030204" pitchFamily="18" charset="0"/>
                      </a:rPr>
                      <m:t>𝑛</m:t>
                    </m:r>
                  </m:oMath>
                </a14:m>
                <a:endParaRPr lang="en-US" dirty="0">
                  <a:solidFill>
                    <a:srgbClr val="FF0000"/>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4887856" y="3278991"/>
                <a:ext cx="1613647" cy="369332"/>
              </a:xfrm>
              <a:prstGeom prst="rect">
                <a:avLst/>
              </a:prstGeom>
              <a:blipFill>
                <a:blip r:embed="rId4"/>
                <a:stretch>
                  <a:fillRect l="-339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174416" y="2723582"/>
                <a:ext cx="34424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174416" y="2723582"/>
                <a:ext cx="34424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6607551" y="3244334"/>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à</m:t>
                      </m:r>
                      <m:r>
                        <a:rPr lang="en-US" b="0" i="1" smtClean="0">
                          <a:solidFill>
                            <a:srgbClr val="FF0000"/>
                          </a:solidFill>
                          <a:latin typeface="Cambria Math" panose="02040503050406030204" pitchFamily="18" charset="0"/>
                        </a:rPr>
                        <m:t>𝑦</m:t>
                      </m:r>
                    </m:oMath>
                  </m:oMathPara>
                </a14:m>
                <a:endParaRPr lang="en-US" dirty="0">
                  <a:solidFill>
                    <a:srgbClr val="FF0000"/>
                  </a:solidFill>
                </a:endParaRPr>
              </a:p>
            </p:txBody>
          </p:sp>
        </mc:Choice>
        <mc:Fallback>
          <p:sp>
            <p:nvSpPr>
              <p:cNvPr id="11" name="TextBox 10"/>
              <p:cNvSpPr txBox="1">
                <a:spLocks noRot="1" noChangeAspect="1" noMove="1" noResize="1" noEditPoints="1" noAdjustHandles="1" noChangeArrowheads="1" noChangeShapeType="1" noTextEdit="1"/>
              </p:cNvSpPr>
              <p:nvPr/>
            </p:nvSpPr>
            <p:spPr>
              <a:xfrm>
                <a:off x="6607551" y="3244334"/>
                <a:ext cx="1613647"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31140" y="4060062"/>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20.60=12.</m:t>
                      </m:r>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531140" y="4060062"/>
                <a:ext cx="1613647"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44787" y="3919928"/>
                <a:ext cx="2488601" cy="614655"/>
              </a:xfrm>
              <a:prstGeom prst="rect">
                <a:avLst/>
              </a:prstGeom>
              <a:noFill/>
            </p:spPr>
            <p:txBody>
              <a:bodyPr wrap="square" rtlCol="0">
                <a:spAutoFit/>
              </a:bodyPr>
              <a:lstStyle/>
              <a:p>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𝑥</m:t>
                    </m:r>
                    <m:r>
                      <a:rPr lang="en-US" b="0" i="1" smtClean="0">
                        <a:solidFill>
                          <a:srgbClr val="FF0000"/>
                        </a:solidFill>
                        <a:latin typeface="Cambria Math" panose="02040503050406030204" pitchFamily="18" charset="0"/>
                        <a:ea typeface="Cambria Math" panose="02040503050406030204" pitchFamily="18" charset="0"/>
                      </a:rPr>
                      <m:t>=</m:t>
                    </m:r>
                  </m:oMath>
                </a14:m>
                <a:r>
                  <a:rPr lang="en-US" dirty="0">
                    <a:solidFill>
                      <a:srgbClr val="FF0000"/>
                    </a:solidFill>
                  </a:rPr>
                  <a:t> </a:t>
                </a:r>
                <a14:m>
                  <m:oMath xmlns:m="http://schemas.openxmlformats.org/officeDocument/2006/math">
                    <m:f>
                      <m:fPr>
                        <m:ctrlPr>
                          <a:rPr lang="en-US" sz="2400" i="1" dirty="0" smtClean="0">
                            <a:solidFill>
                              <a:srgbClr val="FF0000"/>
                            </a:solidFill>
                            <a:latin typeface="Cambria Math" panose="02040503050406030204" pitchFamily="18" charset="0"/>
                          </a:rPr>
                        </m:ctrlPr>
                      </m:fPr>
                      <m:num>
                        <m:r>
                          <a:rPr lang="en-US" sz="2400" b="0" i="1" dirty="0" smtClean="0">
                            <a:solidFill>
                              <a:srgbClr val="FF0000"/>
                            </a:solidFill>
                            <a:latin typeface="Cambria Math" panose="02040503050406030204" pitchFamily="18" charset="0"/>
                          </a:rPr>
                          <m:t>20.60</m:t>
                        </m:r>
                      </m:num>
                      <m:den>
                        <m:r>
                          <a:rPr lang="en-US" sz="2400" b="0" i="1" dirty="0" smtClean="0">
                            <a:solidFill>
                              <a:srgbClr val="FF0000"/>
                            </a:solidFill>
                            <a:latin typeface="Cambria Math" panose="02040503050406030204" pitchFamily="18" charset="0"/>
                          </a:rPr>
                          <m:t>12</m:t>
                        </m:r>
                      </m:den>
                    </m:f>
                  </m:oMath>
                </a14:m>
                <a:r>
                  <a:rPr lang="en-US" dirty="0">
                    <a:solidFill>
                      <a:srgbClr val="FF0000"/>
                    </a:solidFill>
                  </a:rPr>
                  <a:t> </a:t>
                </a:r>
                <a14:m>
                  <m:oMath xmlns:m="http://schemas.openxmlformats.org/officeDocument/2006/math">
                    <m:r>
                      <a:rPr lang="en-US" b="0" i="1" dirty="0" smtClean="0">
                        <a:solidFill>
                          <a:srgbClr val="FF0000"/>
                        </a:solidFill>
                        <a:latin typeface="Cambria Math" panose="02040503050406030204" pitchFamily="18" charset="0"/>
                      </a:rPr>
                      <m:t>=100</m:t>
                    </m:r>
                  </m:oMath>
                </a14:m>
                <a:endParaRPr lang="en-US"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44787" y="3919928"/>
                <a:ext cx="2488601" cy="614655"/>
              </a:xfrm>
              <a:prstGeom prst="rect">
                <a:avLst/>
              </a:prstGeom>
              <a:blipFill rotWithShape="0">
                <a:blip r:embed="rId8"/>
                <a:stretch>
                  <a:fillRect/>
                </a:stretch>
              </a:blipFill>
            </p:spPr>
            <p:txBody>
              <a:bodyPr/>
              <a:lstStyle/>
              <a:p>
                <a:r>
                  <a:rPr lang="en-US">
                    <a:noFill/>
                  </a:rPr>
                  <a:t> </a:t>
                </a:r>
              </a:p>
            </p:txBody>
          </p:sp>
        </mc:Fallback>
      </mc:AlternateContent>
      <p:sp>
        <p:nvSpPr>
          <p:cNvPr id="5" name="Rectangle 4"/>
          <p:cNvSpPr/>
          <p:nvPr/>
        </p:nvSpPr>
        <p:spPr>
          <a:xfrm>
            <a:off x="4975480" y="4637696"/>
            <a:ext cx="5043774" cy="646331"/>
          </a:xfrm>
          <a:prstGeom prst="rect">
            <a:avLst/>
          </a:prstGeom>
        </p:spPr>
        <p:txBody>
          <a:bodyPr wrap="square">
            <a:spAutoFit/>
          </a:bodyPr>
          <a:lstStyle/>
          <a:p>
            <a:r>
              <a:rPr lang="en-US" dirty="0" err="1">
                <a:solidFill>
                  <a:srgbClr val="FF0000"/>
                </a:solidFill>
                <a:latin typeface="Times New Roman" panose="02020603050405020304" pitchFamily="18" charset="0"/>
                <a:ea typeface="Times New Roman" panose="02020603050405020304" pitchFamily="18" charset="0"/>
              </a:rPr>
              <a:t>nếu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chỉ</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còn</a:t>
            </a:r>
            <a:r>
              <a:rPr lang="en-US" dirty="0">
                <a:solidFill>
                  <a:srgbClr val="FF0000"/>
                </a:solidFill>
                <a:latin typeface="Times New Roman" panose="02020603050405020304" pitchFamily="18" charset="0"/>
                <a:ea typeface="Times New Roman" panose="02020603050405020304" pitchFamily="18" charset="0"/>
              </a:rPr>
              <a:t> 12 </a:t>
            </a:r>
            <a:r>
              <a:rPr lang="en-US" dirty="0" err="1">
                <a:solidFill>
                  <a:srgbClr val="FF0000"/>
                </a:solidFill>
                <a:latin typeface="Times New Roman" panose="02020603050405020304" pitchFamily="18" charset="0"/>
                <a:ea typeface="Times New Roman" panose="02020603050405020304" pitchFamily="18" charset="0"/>
              </a:rPr>
              <a:t>công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thì</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họ</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phải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chiếc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tàu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rPr>
              <a:t> 100 </a:t>
            </a:r>
            <a:r>
              <a:rPr lang="en-US" dirty="0" err="1">
                <a:solidFill>
                  <a:srgbClr val="FF0000"/>
                </a:solidFill>
                <a:latin typeface="Times New Roman" panose="02020603050405020304" pitchFamily="18" charset="0"/>
                <a:ea typeface="Times New Roman" panose="02020603050405020304" pitchFamily="18" charset="0"/>
              </a:rPr>
              <a:t>ngày</a:t>
            </a:r>
            <a:r>
              <a:rPr lang="en-US" dirty="0">
                <a:solidFill>
                  <a:srgbClr val="FF0000"/>
                </a:solidFill>
                <a:latin typeface="Times New Roman" panose="02020603050405020304" pitchFamily="18" charset="0"/>
                <a:ea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27269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 grpId="0"/>
      <p:bldP spid="10" grpId="0"/>
      <p:bldP spid="11" grpId="0"/>
      <p:bldP spid="13" grpId="0"/>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160625" y="1360505"/>
            <a:ext cx="7499282" cy="2546874"/>
          </a:xfrm>
          <a:prstGeom prst="roundRect">
            <a:avLst/>
          </a:prstGeom>
          <a:solidFill>
            <a:schemeClr val="bg1"/>
          </a:solidFill>
          <a:ln w="9525">
            <a:solidFill>
              <a:srgbClr val="1B37E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a:t>
            </a:r>
            <a:r>
              <a:rPr lang="en-US" sz="2400" dirty="0">
                <a:solidFill>
                  <a:srgbClr val="0000FF"/>
                </a:solidFill>
                <a:latin typeface="Times New Roman" panose="02020603050405020304" pitchFamily="18" charset="0"/>
                <a:cs typeface="Times New Roman" panose="02020603050405020304" pitchFamily="18" charset="0"/>
              </a:rPr>
              <a:t> A </a:t>
            </a:r>
            <a:r>
              <a:rPr lang="en-US" sz="2400" dirty="0" err="1">
                <a:solidFill>
                  <a:srgbClr val="0000FF"/>
                </a:solidFill>
                <a:latin typeface="Times New Roman" panose="02020603050405020304" pitchFamily="18" charset="0"/>
                <a:cs typeface="Times New Roman" panose="02020603050405020304" pitchFamily="18" charset="0"/>
              </a:rPr>
              <a:t>đến</a:t>
            </a:r>
            <a:r>
              <a:rPr lang="en-US" sz="2400" dirty="0">
                <a:solidFill>
                  <a:srgbClr val="0000FF"/>
                </a:solidFill>
                <a:latin typeface="Times New Roman" panose="02020603050405020304" pitchFamily="18" charset="0"/>
                <a:cs typeface="Times New Roman" panose="02020603050405020304" pitchFamily="18" charset="0"/>
              </a:rPr>
              <a:t> B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20 km/h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6 </a:t>
            </a:r>
            <a:r>
              <a:rPr lang="en-US" sz="2400" dirty="0" err="1">
                <a:solidFill>
                  <a:srgbClr val="0000FF"/>
                </a:solidFill>
                <a:latin typeface="Times New Roman" panose="02020603050405020304" pitchFamily="18" charset="0"/>
                <a:cs typeface="Times New Roman" panose="02020603050405020304" pitchFamily="18" charset="0"/>
              </a:rPr>
              <a:t>giờ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gắn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40 km/h </a:t>
            </a:r>
            <a:r>
              <a:rPr lang="en-US" sz="2400" dirty="0" err="1">
                <a:solidFill>
                  <a:srgbClr val="0000FF"/>
                </a:solidFill>
                <a:latin typeface="Times New Roman" panose="02020603050405020304" pitchFamily="18" charset="0"/>
                <a:cs typeface="Times New Roman" panose="02020603050405020304" pitchFamily="18" charset="0"/>
              </a:rPr>
              <a:t>thì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nhiêu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gian</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651970" y="635247"/>
            <a:ext cx="612230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GIẢI QUYẾT BÀI TOÁN KHỞI ĐỘNG</a:t>
            </a:r>
          </a:p>
        </p:txBody>
      </p:sp>
      <mc:AlternateContent xmlns:mc="http://schemas.openxmlformats.org/markup-compatibility/2006" xmlns:a14="http://schemas.microsoft.com/office/drawing/2010/main">
        <mc:Choice Requires="a14">
          <p:sp>
            <p:nvSpPr>
              <p:cNvPr id="9" name="Rounded Rectangle 8"/>
              <p:cNvSpPr/>
              <p:nvPr/>
            </p:nvSpPr>
            <p:spPr>
              <a:xfrm>
                <a:off x="2199531" y="3073903"/>
                <a:ext cx="7499282" cy="2928863"/>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BE1522"/>
                    </a:solidFill>
                    <a:latin typeface="Times New Roman" panose="02020603050405020304" pitchFamily="18" charset="0"/>
                    <a:cs typeface="Times New Roman" panose="02020603050405020304" pitchFamily="18" charset="0"/>
                  </a:rPr>
                  <a:t>Gọi </a:t>
                </a:r>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𝑥</m:t>
                    </m:r>
                  </m:oMath>
                </a14:m>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để</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từ</a:t>
                </a:r>
                <a:r>
                  <a:rPr lang="en-US" sz="2400" dirty="0">
                    <a:solidFill>
                      <a:srgbClr val="BE1522"/>
                    </a:solidFill>
                    <a:latin typeface="Times New Roman" panose="02020603050405020304" pitchFamily="18" charset="0"/>
                    <a:cs typeface="Times New Roman" panose="02020603050405020304" pitchFamily="18" charset="0"/>
                  </a:rPr>
                  <a:t> A </a:t>
                </a:r>
                <a:r>
                  <a:rPr lang="en-US" sz="2400" dirty="0" err="1">
                    <a:solidFill>
                      <a:srgbClr val="BE1522"/>
                    </a:solidFill>
                    <a:latin typeface="Times New Roman" panose="02020603050405020304" pitchFamily="18" charset="0"/>
                    <a:cs typeface="Times New Roman" panose="02020603050405020304" pitchFamily="18" charset="0"/>
                  </a:rPr>
                  <a:t>đến</a:t>
                </a:r>
                <a:r>
                  <a:rPr lang="en-US" sz="2400" dirty="0">
                    <a:solidFill>
                      <a:srgbClr val="BE1522"/>
                    </a:solidFill>
                    <a:latin typeface="Times New Roman" panose="02020603050405020304" pitchFamily="18" charset="0"/>
                    <a:cs typeface="Times New Roman" panose="02020603050405020304" pitchFamily="18" charset="0"/>
                  </a:rPr>
                  <a:t> B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a:t>
                </a:r>
              </a:p>
              <a:p>
                <a:pPr algn="just"/>
                <a:r>
                  <a:rPr lang="en-US" sz="2400" dirty="0" err="1">
                    <a:solidFill>
                      <a:srgbClr val="BE1522"/>
                    </a:solidFill>
                    <a:latin typeface="Times New Roman" panose="02020603050405020304" pitchFamily="18" charset="0"/>
                    <a:cs typeface="Times New Roman" panose="02020603050405020304" pitchFamily="18" charset="0"/>
                  </a:rPr>
                  <a:t>Vì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hai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đại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lượng</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tỉ</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lệ</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nghịch</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nên</a:t>
                </a:r>
                <a:r>
                  <a:rPr lang="en-US" sz="2400" dirty="0">
                    <a:solidFill>
                      <a:srgbClr val="BE1522"/>
                    </a:solidFill>
                    <a:latin typeface="Times New Roman" panose="02020603050405020304" pitchFamily="18" charset="0"/>
                    <a:cs typeface="Times New Roman" panose="02020603050405020304" pitchFamily="18" charset="0"/>
                  </a:rPr>
                  <a:t> ta </a:t>
                </a:r>
                <a:r>
                  <a:rPr lang="en-US" sz="2400" dirty="0" err="1">
                    <a:solidFill>
                      <a:srgbClr val="BE1522"/>
                    </a:solidFill>
                    <a:latin typeface="Times New Roman" panose="02020603050405020304" pitchFamily="18" charset="0"/>
                    <a:cs typeface="Times New Roman" panose="02020603050405020304" pitchFamily="18" charset="0"/>
                  </a:rPr>
                  <a:t>có</a:t>
                </a:r>
                <a:r>
                  <a:rPr lang="en-US" sz="2400" dirty="0">
                    <a:solidFill>
                      <a:srgbClr val="BE1522"/>
                    </a:solidFill>
                    <a:latin typeface="Times New Roman" panose="02020603050405020304" pitchFamily="18" charset="0"/>
                    <a:cs typeface="Times New Roman" panose="02020603050405020304" pitchFamily="18" charset="0"/>
                  </a:rPr>
                  <a:t>: </a:t>
                </a:r>
              </a:p>
              <a:p>
                <a:pPr algn="just"/>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20</m:t>
                    </m:r>
                    <m:r>
                      <a:rPr lang="en-US" sz="2400" b="0" i="1" smtClean="0">
                        <a:solidFill>
                          <a:srgbClr val="BE1522"/>
                        </a:solidFill>
                        <a:latin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cs typeface="Times New Roman" panose="02020603050405020304" pitchFamily="18" charset="0"/>
                      </a:rPr>
                      <m:t>6</m:t>
                    </m:r>
                    <m:r>
                      <a:rPr lang="en-US" sz="2400" b="0" i="1" smtClean="0">
                        <a:solidFill>
                          <a:srgbClr val="BE1522"/>
                        </a:solidFill>
                        <a:latin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cs typeface="Times New Roman" panose="02020603050405020304" pitchFamily="18" charset="0"/>
                      </a:rPr>
                      <m:t>40</m:t>
                    </m:r>
                    <m:r>
                      <a:rPr lang="en-US" sz="2400" b="0" i="1" smtClean="0">
                        <a:solidFill>
                          <a:srgbClr val="BE1522"/>
                        </a:solidFill>
                        <a:latin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b="0" i="1" dirty="0" smtClean="0">
                            <a:solidFill>
                              <a:srgbClr val="BE1522"/>
                            </a:solidFill>
                            <a:latin typeface="Cambria Math" panose="02040503050406030204" pitchFamily="18" charset="0"/>
                            <a:cs typeface="Times New Roman" panose="02020603050405020304" pitchFamily="18" charset="0"/>
                          </a:rPr>
                        </m:ctrlPr>
                      </m:fPr>
                      <m:num>
                        <m:r>
                          <a:rPr lang="en-US" sz="3000" b="0" i="1" dirty="0" smtClean="0">
                            <a:solidFill>
                              <a:srgbClr val="BE1522"/>
                            </a:solidFill>
                            <a:latin typeface="Cambria Math" panose="02040503050406030204" pitchFamily="18" charset="0"/>
                            <a:cs typeface="Times New Roman" panose="02020603050405020304" pitchFamily="18" charset="0"/>
                          </a:rPr>
                          <m:t>20</m:t>
                        </m:r>
                        <m:r>
                          <a:rPr lang="en-US" sz="3000" b="0" i="1" dirty="0" smtClean="0">
                            <a:solidFill>
                              <a:srgbClr val="BE1522"/>
                            </a:solidFill>
                            <a:latin typeface="Cambria Math" panose="02040503050406030204" pitchFamily="18" charset="0"/>
                            <a:cs typeface="Times New Roman" panose="02020603050405020304" pitchFamily="18" charset="0"/>
                          </a:rPr>
                          <m:t>.</m:t>
                        </m:r>
                        <m:r>
                          <a:rPr lang="en-US" sz="3000" b="0" i="1" dirty="0" smtClean="0">
                            <a:solidFill>
                              <a:srgbClr val="BE1522"/>
                            </a:solidFill>
                            <a:latin typeface="Cambria Math" panose="02040503050406030204" pitchFamily="18" charset="0"/>
                            <a:cs typeface="Times New Roman" panose="02020603050405020304" pitchFamily="18" charset="0"/>
                          </a:rPr>
                          <m:t>6</m:t>
                        </m:r>
                      </m:num>
                      <m:den>
                        <m:r>
                          <a:rPr lang="en-US" sz="3000" b="0" i="1" dirty="0" smtClean="0">
                            <a:solidFill>
                              <a:srgbClr val="BE1522"/>
                            </a:solidFill>
                            <a:latin typeface="Cambria Math" panose="02040503050406030204" pitchFamily="18" charset="0"/>
                            <a:cs typeface="Times New Roman" panose="02020603050405020304" pitchFamily="18" charset="0"/>
                          </a:rPr>
                          <m:t>40</m:t>
                        </m:r>
                      </m:den>
                    </m:f>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srgbClr val="BE1522"/>
                        </a:solidFill>
                        <a:latin typeface="Cambria Math" panose="02040503050406030204" pitchFamily="18" charset="0"/>
                        <a:cs typeface="Times New Roman" panose="02020603050405020304" pitchFamily="18" charset="0"/>
                      </a:rPr>
                      <m:t>=</m:t>
                    </m:r>
                    <m:r>
                      <a:rPr lang="en-US" sz="2400" b="0" i="1" dirty="0" smtClean="0">
                        <a:solidFill>
                          <a:srgbClr val="BE1522"/>
                        </a:solidFill>
                        <a:latin typeface="Cambria Math" panose="02040503050406030204" pitchFamily="18" charset="0"/>
                        <a:cs typeface="Times New Roman" panose="02020603050405020304" pitchFamily="18" charset="0"/>
                      </a:rPr>
                      <m:t>3</m:t>
                    </m:r>
                  </m:oMath>
                </a14:m>
                <a:endParaRPr lang="en-US" sz="2400" dirty="0">
                  <a:solidFill>
                    <a:srgbClr val="BE1522"/>
                  </a:solidFill>
                  <a:latin typeface="Times New Roman" panose="02020603050405020304" pitchFamily="18" charset="0"/>
                  <a:cs typeface="Times New Roman" panose="02020603050405020304" pitchFamily="18" charset="0"/>
                </a:endParaRPr>
              </a:p>
              <a:p>
                <a:pPr algn="just"/>
                <a:r>
                  <a:rPr lang="en-US" sz="2400" dirty="0" err="1">
                    <a:solidFill>
                      <a:srgbClr val="BE1522"/>
                    </a:solidFill>
                    <a:latin typeface="Times New Roman" panose="02020603050405020304" pitchFamily="18" charset="0"/>
                    <a:cs typeface="Times New Roman" panose="02020603050405020304" pitchFamily="18" charset="0"/>
                  </a:rPr>
                  <a:t>Vậy</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nếu</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 </a:t>
                </a:r>
                <a:r>
                  <a:rPr lang="en-US" sz="2400" dirty="0" err="1">
                    <a:solidFill>
                      <a:srgbClr val="BE1522"/>
                    </a:solidFill>
                    <a:latin typeface="Times New Roman" panose="02020603050405020304" pitchFamily="18" charset="0"/>
                    <a:cs typeface="Times New Roman" panose="02020603050405020304" pitchFamily="18" charset="0"/>
                  </a:rPr>
                  <a:t>thì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mất</a:t>
                </a:r>
                <a:r>
                  <a:rPr lang="en-US" sz="2400" dirty="0">
                    <a:solidFill>
                      <a:srgbClr val="BE1522"/>
                    </a:solidFill>
                    <a:latin typeface="Times New Roman" panose="02020603050405020304" pitchFamily="18" charset="0"/>
                    <a:cs typeface="Times New Roman" panose="02020603050405020304" pitchFamily="18" charset="0"/>
                  </a:rPr>
                  <a:t> 3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a:t>
                </a:r>
              </a:p>
            </p:txBody>
          </p:sp>
        </mc:Choice>
        <mc:Fallback xmlns="">
          <p:sp>
            <p:nvSpPr>
              <p:cNvPr id="9" name="Rounded Rectangle 8"/>
              <p:cNvSpPr>
                <a:spLocks noRot="1" noChangeAspect="1" noMove="1" noResize="1" noEditPoints="1" noAdjustHandles="1" noChangeArrowheads="1" noChangeShapeType="1" noTextEdit="1"/>
              </p:cNvSpPr>
              <p:nvPr/>
            </p:nvSpPr>
            <p:spPr>
              <a:xfrm>
                <a:off x="2199531" y="3073903"/>
                <a:ext cx="7499282" cy="2928863"/>
              </a:xfrm>
              <a:prstGeom prst="roundRect">
                <a:avLst/>
              </a:prstGeom>
              <a:blipFill rotWithShape="0">
                <a:blip r:embed="rId3"/>
                <a:stretch>
                  <a:fillRect/>
                </a:stretch>
              </a:blipFill>
              <a:ln w="6350">
                <a:solidFill>
                  <a:srgbClr val="FF0000"/>
                </a:solidFill>
                <a:prstDash val="lgDash"/>
              </a:ln>
            </p:spPr>
            <p:txBody>
              <a:bodyPr/>
              <a:lstStyle/>
              <a:p>
                <a:r>
                  <a:rPr lang="en-US">
                    <a:noFill/>
                  </a:rPr>
                  <a:t> </a:t>
                </a:r>
              </a:p>
            </p:txBody>
          </p:sp>
        </mc:Fallback>
      </mc:AlternateContent>
      <p:pic>
        <p:nvPicPr>
          <p:cNvPr id="8" name="Picture 7"/>
          <p:cNvPicPr>
            <a:picLocks noChangeAspect="1"/>
          </p:cNvPicPr>
          <p:nvPr/>
        </p:nvPicPr>
        <p:blipFill rotWithShape="1">
          <a:blip r:embed="rId4"/>
          <a:srcRect l="2445" t="2657" b="3946"/>
          <a:stretch/>
        </p:blipFill>
        <p:spPr>
          <a:xfrm flipH="1">
            <a:off x="9213000" y="74308"/>
            <a:ext cx="2979000" cy="4285793"/>
          </a:xfrm>
          <a:prstGeom prst="rect">
            <a:avLst/>
          </a:prstGeom>
        </p:spPr>
      </p:pic>
      <p:pic>
        <p:nvPicPr>
          <p:cNvPr id="7" name="Picture 6"/>
          <p:cNvPicPr>
            <a:picLocks noChangeAspect="1"/>
          </p:cNvPicPr>
          <p:nvPr/>
        </p:nvPicPr>
        <p:blipFill rotWithShape="1">
          <a:blip r:embed="rId5"/>
          <a:srcRect t="7630" r="4128" b="9232"/>
          <a:stretch/>
        </p:blipFill>
        <p:spPr>
          <a:xfrm>
            <a:off x="-33474" y="4509685"/>
            <a:ext cx="2562586" cy="2222183"/>
          </a:xfrm>
          <a:prstGeom prst="rect">
            <a:avLst/>
          </a:prstGeom>
        </p:spPr>
      </p:pic>
    </p:spTree>
    <p:extLst>
      <p:ext uri="{BB962C8B-B14F-4D97-AF65-F5344CB8AC3E}">
        <p14:creationId xmlns:p14="http://schemas.microsoft.com/office/powerpoint/2010/main" val="6433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07407E-6 L 0.79154 0.0243 " pathEditMode="relative" rAng="0" ptsTypes="AA">
                                      <p:cBhvr>
                                        <p:cTn id="6" dur="2000" fill="hold"/>
                                        <p:tgtEl>
                                          <p:spTgt spid="7"/>
                                        </p:tgtEl>
                                        <p:attrNameLst>
                                          <p:attrName>ppt_x</p:attrName>
                                          <p:attrName>ppt_y</p:attrName>
                                        </p:attrNameLst>
                                      </p:cBhvr>
                                      <p:rCtr x="39570" y="1204"/>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10" name="TextBox 9"/>
          <p:cNvSpPr txBox="1"/>
          <p:nvPr/>
        </p:nvSpPr>
        <p:spPr>
          <a:xfrm>
            <a:off x="1428750" y="281145"/>
            <a:ext cx="886631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GIẢI QUYẾT BÀI TOÁN TÍCH HỢP TOÁN HỌC VỚI ĐỜI SỐNG</a:t>
            </a:r>
          </a:p>
        </p:txBody>
      </p:sp>
      <p:grpSp>
        <p:nvGrpSpPr>
          <p:cNvPr id="17" name="Group 16"/>
          <p:cNvGrpSpPr/>
          <p:nvPr/>
        </p:nvGrpSpPr>
        <p:grpSpPr>
          <a:xfrm>
            <a:off x="524323" y="1293106"/>
            <a:ext cx="10675172" cy="3149526"/>
            <a:chOff x="634700" y="1314621"/>
            <a:chExt cx="10675172" cy="3149526"/>
          </a:xfrm>
        </p:grpSpPr>
        <p:sp>
          <p:nvSpPr>
            <p:cNvPr id="9" name="Rounded Rectangle 8"/>
            <p:cNvSpPr/>
            <p:nvPr/>
          </p:nvSpPr>
          <p:spPr>
            <a:xfrm>
              <a:off x="634700" y="1314621"/>
              <a:ext cx="8068235" cy="3149526"/>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latin typeface="Times New Roman" panose="02020603050405020304" pitchFamily="18" charset="0"/>
                  <a:ea typeface="Times New Roman" panose="02020603050405020304" pitchFamily="18" charset="0"/>
                </a:rPr>
                <a:t>Giải quyết bài toán sau: “Từ hộp thư điện tử Gmail, An có thể tải xuống các tài liệu với tốc độ tối đa là 0,5 Mb/s. Khi An tải xuống nhiều tài liệu cùng một lúc thì tốc độ tải xuống cho mỗi tài liệu sẽ bằng tốc độ tối đa chia cho số lượng tài liệu, biết rằng các tài liệu có dung lượng như nhau.</a:t>
              </a:r>
              <a:endParaRPr lang="en-US" sz="2400">
                <a:latin typeface="Times New Roman" panose="02020603050405020304" pitchFamily="18" charset="0"/>
                <a:ea typeface="Times New Roman" panose="02020603050405020304" pitchFamily="18" charset="0"/>
              </a:endParaRPr>
            </a:p>
            <a:p>
              <a:pPr algn="just"/>
              <a:r>
                <a:rPr lang="vi-VN" sz="2400">
                  <a:solidFill>
                    <a:srgbClr val="000000"/>
                  </a:solidFill>
                  <a:latin typeface="Times New Roman" panose="02020603050405020304" pitchFamily="18" charset="0"/>
                  <a:ea typeface="Times New Roman" panose="02020603050405020304" pitchFamily="18" charset="0"/>
                </a:rPr>
                <a:t>Điền số thích hợp vào ô trống trong bảng sau: </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Lst>
            </a:blip>
            <a:srcRect l="21304" r="21348" b="1077"/>
            <a:stretch/>
          </p:blipFill>
          <p:spPr>
            <a:xfrm>
              <a:off x="8530852" y="1504561"/>
              <a:ext cx="2779020" cy="2769646"/>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1238831132"/>
              </p:ext>
            </p:extLst>
          </p:nvPr>
        </p:nvGraphicFramePr>
        <p:xfrm>
          <a:off x="559396" y="4956931"/>
          <a:ext cx="10951284" cy="1024322"/>
        </p:xfrm>
        <a:graphic>
          <a:graphicData uri="http://schemas.openxmlformats.org/drawingml/2006/table">
            <a:tbl>
              <a:tblPr firstRow="1" firstCol="1" bandRow="1">
                <a:tableStyleId>{93296810-A885-4BE3-A3E7-6D5BEEA58F35}</a:tableStyleId>
              </a:tblPr>
              <a:tblGrid>
                <a:gridCol w="3227294">
                  <a:extLst>
                    <a:ext uri="{9D8B030D-6E8A-4147-A177-3AD203B41FA5}">
                      <a16:colId xmlns:a16="http://schemas.microsoft.com/office/drawing/2014/main" val="20000"/>
                    </a:ext>
                  </a:extLst>
                </a:gridCol>
                <a:gridCol w="1387736">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624405">
                  <a:extLst>
                    <a:ext uri="{9D8B030D-6E8A-4147-A177-3AD203B41FA5}">
                      <a16:colId xmlns:a16="http://schemas.microsoft.com/office/drawing/2014/main" val="20003"/>
                    </a:ext>
                  </a:extLst>
                </a:gridCol>
                <a:gridCol w="1613647">
                  <a:extLst>
                    <a:ext uri="{9D8B030D-6E8A-4147-A177-3AD203B41FA5}">
                      <a16:colId xmlns:a16="http://schemas.microsoft.com/office/drawing/2014/main" val="20004"/>
                    </a:ext>
                  </a:extLst>
                </a:gridCol>
                <a:gridCol w="1635162">
                  <a:extLst>
                    <a:ext uri="{9D8B030D-6E8A-4147-A177-3AD203B41FA5}">
                      <a16:colId xmlns:a16="http://schemas.microsoft.com/office/drawing/2014/main" val="20005"/>
                    </a:ext>
                  </a:extLst>
                </a:gridCol>
              </a:tblGrid>
              <a:tr h="546069">
                <a:tc>
                  <a:txBody>
                    <a:bodyPr/>
                    <a:lstStyle/>
                    <a:p>
                      <a:pPr marL="0" marR="0">
                        <a:spcBef>
                          <a:spcPts val="0"/>
                        </a:spcBef>
                        <a:spcAft>
                          <a:spcPts val="0"/>
                        </a:spcAft>
                      </a:pPr>
                      <a:r>
                        <a:rPr lang="vi-VN" sz="2000" dirty="0">
                          <a:solidFill>
                            <a:srgbClr val="FFFF00"/>
                          </a:solidFill>
                          <a:effectLst/>
                        </a:rPr>
                        <a:t>Số tài liệu cần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7</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20</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21</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78253">
                <a:tc>
                  <a:txBody>
                    <a:bodyPr/>
                    <a:lstStyle/>
                    <a:p>
                      <a:pPr marL="0" marR="0">
                        <a:spcBef>
                          <a:spcPts val="0"/>
                        </a:spcBef>
                        <a:spcAft>
                          <a:spcPts val="0"/>
                        </a:spcAft>
                      </a:pPr>
                      <a:r>
                        <a:rPr lang="vi-VN" sz="2000" dirty="0">
                          <a:solidFill>
                            <a:srgbClr val="FFFF00"/>
                          </a:solidFill>
                          <a:effectLst/>
                        </a:rPr>
                        <a:t>Tốc độ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Hộp Văn bản 1">
            <a:extLst>
              <a:ext uri="{FF2B5EF4-FFF2-40B4-BE49-F238E27FC236}">
                <a16:creationId xmlns:a16="http://schemas.microsoft.com/office/drawing/2014/main" id="{9EA7A2BC-8169-D619-C760-135E4A8D75D7}"/>
              </a:ext>
            </a:extLst>
          </p:cNvPr>
          <p:cNvSpPr txBox="1"/>
          <p:nvPr/>
        </p:nvSpPr>
        <p:spPr>
          <a:xfrm>
            <a:off x="3837131" y="5494577"/>
            <a:ext cx="1442617" cy="430887"/>
          </a:xfrm>
          <a:prstGeom prst="rect">
            <a:avLst/>
          </a:prstGeom>
          <a:noFill/>
        </p:spPr>
        <p:txBody>
          <a:bodyPr wrap="square" rtlCol="0">
            <a:spAutoFit/>
          </a:bodyPr>
          <a:lstStyle/>
          <a:p>
            <a:r>
              <a:rPr lang="en-US" sz="2200" dirty="0">
                <a:solidFill>
                  <a:srgbClr val="FF0000"/>
                </a:solidFill>
              </a:rPr>
              <a:t>0,07 Mb/s</a:t>
            </a:r>
          </a:p>
        </p:txBody>
      </p:sp>
      <p:sp>
        <p:nvSpPr>
          <p:cNvPr id="12" name="Hộp Văn bản 11">
            <a:extLst>
              <a:ext uri="{FF2B5EF4-FFF2-40B4-BE49-F238E27FC236}">
                <a16:creationId xmlns:a16="http://schemas.microsoft.com/office/drawing/2014/main" id="{EE3389EF-96EF-2F25-633E-6B31E371F44D}"/>
              </a:ext>
            </a:extLst>
          </p:cNvPr>
          <p:cNvSpPr txBox="1"/>
          <p:nvPr/>
        </p:nvSpPr>
        <p:spPr>
          <a:xfrm>
            <a:off x="5279748" y="5494576"/>
            <a:ext cx="1442617" cy="430887"/>
          </a:xfrm>
          <a:prstGeom prst="rect">
            <a:avLst/>
          </a:prstGeom>
          <a:noFill/>
        </p:spPr>
        <p:txBody>
          <a:bodyPr wrap="square" rtlCol="0">
            <a:spAutoFit/>
          </a:bodyPr>
          <a:lstStyle/>
          <a:p>
            <a:r>
              <a:rPr lang="en-US" sz="2200" dirty="0">
                <a:solidFill>
                  <a:srgbClr val="FF0000"/>
                </a:solidFill>
              </a:rPr>
              <a:t>0,06 Mb/s</a:t>
            </a:r>
          </a:p>
        </p:txBody>
      </p:sp>
      <p:sp>
        <p:nvSpPr>
          <p:cNvPr id="13" name="Hộp Văn bản 12">
            <a:extLst>
              <a:ext uri="{FF2B5EF4-FFF2-40B4-BE49-F238E27FC236}">
                <a16:creationId xmlns:a16="http://schemas.microsoft.com/office/drawing/2014/main" id="{A03B936D-6F05-9607-DAB7-4D4C31436FA4}"/>
              </a:ext>
            </a:extLst>
          </p:cNvPr>
          <p:cNvSpPr txBox="1"/>
          <p:nvPr/>
        </p:nvSpPr>
        <p:spPr>
          <a:xfrm>
            <a:off x="6741632" y="5508562"/>
            <a:ext cx="1678843" cy="430887"/>
          </a:xfrm>
          <a:prstGeom prst="rect">
            <a:avLst/>
          </a:prstGeom>
          <a:noFill/>
        </p:spPr>
        <p:txBody>
          <a:bodyPr wrap="square" rtlCol="0">
            <a:spAutoFit/>
          </a:bodyPr>
          <a:lstStyle/>
          <a:p>
            <a:r>
              <a:rPr lang="en-US" sz="2200" dirty="0">
                <a:solidFill>
                  <a:srgbClr val="FF0000"/>
                </a:solidFill>
              </a:rPr>
              <a:t>0,025 Mb/s</a:t>
            </a:r>
          </a:p>
        </p:txBody>
      </p:sp>
      <p:sp>
        <p:nvSpPr>
          <p:cNvPr id="14" name="Hộp Văn bản 13">
            <a:extLst>
              <a:ext uri="{FF2B5EF4-FFF2-40B4-BE49-F238E27FC236}">
                <a16:creationId xmlns:a16="http://schemas.microsoft.com/office/drawing/2014/main" id="{A5113EFF-2D92-8B41-C506-57E42CE274AE}"/>
              </a:ext>
            </a:extLst>
          </p:cNvPr>
          <p:cNvSpPr txBox="1"/>
          <p:nvPr/>
        </p:nvSpPr>
        <p:spPr>
          <a:xfrm>
            <a:off x="8331654" y="5503475"/>
            <a:ext cx="1678842" cy="430887"/>
          </a:xfrm>
          <a:prstGeom prst="rect">
            <a:avLst/>
          </a:prstGeom>
          <a:noFill/>
        </p:spPr>
        <p:txBody>
          <a:bodyPr wrap="square" rtlCol="0">
            <a:spAutoFit/>
          </a:bodyPr>
          <a:lstStyle/>
          <a:p>
            <a:r>
              <a:rPr lang="en-US" sz="2200" dirty="0">
                <a:solidFill>
                  <a:srgbClr val="FF0000"/>
                </a:solidFill>
              </a:rPr>
              <a:t>0,024 Mb/s</a:t>
            </a:r>
          </a:p>
        </p:txBody>
      </p:sp>
      <p:sp>
        <p:nvSpPr>
          <p:cNvPr id="15" name="Hộp Văn bản 14">
            <a:extLst>
              <a:ext uri="{FF2B5EF4-FFF2-40B4-BE49-F238E27FC236}">
                <a16:creationId xmlns:a16="http://schemas.microsoft.com/office/drawing/2014/main" id="{BE7DB3C1-B63D-E3BF-BE5D-9CE8514CCC10}"/>
              </a:ext>
            </a:extLst>
          </p:cNvPr>
          <p:cNvSpPr txBox="1"/>
          <p:nvPr/>
        </p:nvSpPr>
        <p:spPr>
          <a:xfrm>
            <a:off x="9967456" y="5503474"/>
            <a:ext cx="1586265" cy="430887"/>
          </a:xfrm>
          <a:prstGeom prst="rect">
            <a:avLst/>
          </a:prstGeom>
          <a:noFill/>
        </p:spPr>
        <p:txBody>
          <a:bodyPr wrap="square" rtlCol="0">
            <a:spAutoFit/>
          </a:bodyPr>
          <a:lstStyle/>
          <a:p>
            <a:r>
              <a:rPr lang="en-US" sz="2200" dirty="0">
                <a:solidFill>
                  <a:srgbClr val="FF0000"/>
                </a:solidFill>
              </a:rPr>
              <a:t>0,018 Mb/s</a:t>
            </a:r>
          </a:p>
        </p:txBody>
      </p:sp>
    </p:spTree>
    <p:extLst>
      <p:ext uri="{BB962C8B-B14F-4D97-AF65-F5344CB8AC3E}">
        <p14:creationId xmlns:p14="http://schemas.microsoft.com/office/powerpoint/2010/main" val="174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pic>
        <p:nvPicPr>
          <p:cNvPr id="17416" name="Picture 8" descr="Hoa Bãi biển, rose khung Màu nước sơn - hoa hồng màu vàng png tải về - Miễn  phí trong suốt Cánh Hoa png Tải về."/>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93778"/>
                    </a14:imgEffect>
                  </a14:imgLayer>
                </a14:imgProps>
              </a:ext>
              <a:ext uri="{28A0092B-C50C-407E-A947-70E740481C1C}">
                <a14:useLocalDpi xmlns:a14="http://schemas.microsoft.com/office/drawing/2010/main" val="0"/>
              </a:ext>
            </a:extLst>
          </a:blip>
          <a:srcRect r="7201"/>
          <a:stretch/>
        </p:blipFill>
        <p:spPr bwMode="auto">
          <a:xfrm>
            <a:off x="0" y="1133475"/>
            <a:ext cx="4927002" cy="57245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428750" y="1483848"/>
            <a:ext cx="7500882" cy="3160560"/>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ea typeface="Times New Roman" panose="02020603050405020304" pitchFamily="18" charset="0"/>
              </a:rPr>
              <a:t>GIAO VIỆC VỀ NHÀ</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nhớ</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5, 6, 7, 8, 9 SGK-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20.</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556" b="100000" l="10000" r="90000">
                        <a14:foregroundMark x1="29167" y1="50278" x2="30833" y2="51389"/>
                      </a14:backgroundRemoval>
                    </a14:imgEffect>
                  </a14:imgLayer>
                </a14:imgProps>
              </a:ext>
            </a:extLst>
          </a:blip>
          <a:stretch>
            <a:fillRect/>
          </a:stretch>
        </p:blipFill>
        <p:spPr>
          <a:xfrm>
            <a:off x="7692503" y="159563"/>
            <a:ext cx="4286218" cy="4286218"/>
          </a:xfrm>
          <a:prstGeom prst="rect">
            <a:avLst/>
          </a:prstGeom>
        </p:spPr>
      </p:pic>
      <p:pic>
        <p:nvPicPr>
          <p:cNvPr id="17414" name="Picture 6" descr="Hoa Hồng Vàng Clip nghệ thuật - Hoa Hồng màu vàng PNG Chúa png tải về -  Miễn phí trong suốt Cánh Hoa png Tải về."/>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8654" l="16111" r="90000"/>
                    </a14:imgEffect>
                  </a14:imgLayer>
                </a14:imgProps>
              </a:ext>
              <a:ext uri="{28A0092B-C50C-407E-A947-70E740481C1C}">
                <a14:useLocalDpi xmlns:a14="http://schemas.microsoft.com/office/drawing/2010/main" val="0"/>
              </a:ext>
            </a:extLst>
          </a:blip>
          <a:srcRect l="16758" r="19242" b="3585"/>
          <a:stretch/>
        </p:blipFill>
        <p:spPr bwMode="auto">
          <a:xfrm>
            <a:off x="8700066" y="3881092"/>
            <a:ext cx="3541139" cy="308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3594" b="98438" l="10000" r="90000"/>
                    </a14:imgEffect>
                  </a14:imgLayer>
                </a14:imgProps>
              </a:ext>
            </a:extLst>
          </a:blip>
          <a:srcRect l="22550" t="3985" r="26450" b="2485"/>
          <a:stretch/>
        </p:blipFill>
        <p:spPr>
          <a:xfrm>
            <a:off x="419548" y="914399"/>
            <a:ext cx="3108960" cy="5701554"/>
          </a:xfrm>
          <a:prstGeom prst="rect">
            <a:avLst/>
          </a:prstGeom>
        </p:spPr>
      </p:pic>
      <p:sp>
        <p:nvSpPr>
          <p:cNvPr id="3" name="Rounded Rectangular Callout 2"/>
          <p:cNvSpPr/>
          <p:nvPr/>
        </p:nvSpPr>
        <p:spPr>
          <a:xfrm>
            <a:off x="3700630" y="289976"/>
            <a:ext cx="5637007" cy="1655572"/>
          </a:xfrm>
          <a:prstGeom prst="wedgeRoundRectCallout">
            <a:avLst>
              <a:gd name="adj1" fmla="val -70611"/>
              <a:gd name="adj2" fmla="val 84009"/>
              <a:gd name="adj3" fmla="val 16667"/>
            </a:avLst>
          </a:prstGeom>
          <a:solidFill>
            <a:schemeClr val="bg1"/>
          </a:solidFill>
          <a:ln>
            <a:solidFill>
              <a:srgbClr val="0000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KÍNH CHÚC QUÝ THẦY CÔ LUÔN DỒI DÀO SỨC KHỎE! XIN CHÀO VÀ HẸN GẶP LẠI</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34" name="Picture 2" descr="Hoa hồng màu Tím Hoa Clip nghệ thuật - Hoa hồng PNG hình Ảnh png tải về -  Miễn phí trong suốt Màu Hồng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9792" l="13667" r="86222"/>
                    </a14:imgEffect>
                  </a14:imgLayer>
                </a14:imgProps>
              </a:ext>
              <a:ext uri="{28A0092B-C50C-407E-A947-70E740481C1C}">
                <a14:useLocalDpi xmlns:a14="http://schemas.microsoft.com/office/drawing/2010/main" val="0"/>
              </a:ext>
            </a:extLst>
          </a:blip>
          <a:srcRect l="13496" t="494" r="13720" b="916"/>
          <a:stretch/>
        </p:blipFill>
        <p:spPr bwMode="auto">
          <a:xfrm>
            <a:off x="8745967" y="3765176"/>
            <a:ext cx="3529228" cy="254956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oa hồng trong vườn Centifolia hoa hồng Clip nghệ thuật - Hoa hồng trang  Trí PNG hình Ảnh png tải về - Miễn phí trong suốt Màu Hồng png Tải về."/>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14000" r="85778">
                        <a14:foregroundMark x1="15111" y1="26667" x2="25667" y2="26111"/>
                        <a14:foregroundMark x1="31444" y1="31389" x2="26222" y2="26389"/>
                        <a14:foregroundMark x1="66000" y1="11667" x2="69000" y2="38889"/>
                        <a14:foregroundMark x1="69444" y1="38889" x2="73333" y2="29722"/>
                      </a14:backgroundRemoval>
                    </a14:imgEffect>
                  </a14:imgLayer>
                </a14:imgProps>
              </a:ext>
              <a:ext uri="{28A0092B-C50C-407E-A947-70E740481C1C}">
                <a14:useLocalDpi xmlns:a14="http://schemas.microsoft.com/office/drawing/2010/main" val="0"/>
              </a:ext>
            </a:extLst>
          </a:blip>
          <a:srcRect l="14110" r="14360" b="2353"/>
          <a:stretch/>
        </p:blipFill>
        <p:spPr bwMode="auto">
          <a:xfrm>
            <a:off x="2969111" y="3127783"/>
            <a:ext cx="6131859" cy="334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651970" y="1940167"/>
            <a:ext cx="7499282" cy="2546874"/>
          </a:xfrm>
          <a:prstGeom prst="roundRect">
            <a:avLst/>
          </a:prstGeom>
          <a:solidFill>
            <a:schemeClr val="bg1"/>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B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20 km/h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6 </a:t>
            </a:r>
            <a:r>
              <a:rPr lang="en-US" sz="2800" dirty="0" err="1">
                <a:solidFill>
                  <a:srgbClr val="0000FF"/>
                </a:solidFill>
                <a:latin typeface="Times New Roman" panose="02020603050405020304" pitchFamily="18" charset="0"/>
                <a:cs typeface="Times New Roman" panose="02020603050405020304" pitchFamily="18" charset="0"/>
              </a:rPr>
              <a:t>giờ</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40 km/h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r>
              <a:rPr lang="en-US" sz="2800" dirty="0">
                <a:solidFill>
                  <a:srgbClr val="0000FF"/>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3"/>
          <a:srcRect t="7630" r="4128" b="9232"/>
          <a:stretch/>
        </p:blipFill>
        <p:spPr>
          <a:xfrm>
            <a:off x="370677" y="4347341"/>
            <a:ext cx="2562586" cy="2222183"/>
          </a:xfrm>
          <a:prstGeom prst="rect">
            <a:avLst/>
          </a:prstGeom>
        </p:spPr>
      </p:pic>
      <p:pic>
        <p:nvPicPr>
          <p:cNvPr id="8" name="Picture 7"/>
          <p:cNvPicPr>
            <a:picLocks noChangeAspect="1"/>
          </p:cNvPicPr>
          <p:nvPr/>
        </p:nvPicPr>
        <p:blipFill rotWithShape="1">
          <a:blip r:embed="rId4"/>
          <a:srcRect l="2445" t="2657" b="3946"/>
          <a:stretch/>
        </p:blipFill>
        <p:spPr>
          <a:xfrm flipH="1">
            <a:off x="8965080" y="1420009"/>
            <a:ext cx="3148029" cy="4528970"/>
          </a:xfrm>
          <a:prstGeom prst="rect">
            <a:avLst/>
          </a:prstGeom>
        </p:spPr>
      </p:pic>
      <p:sp>
        <p:nvSpPr>
          <p:cNvPr id="10" name="TextBox 9"/>
          <p:cNvSpPr txBox="1"/>
          <p:nvPr/>
        </p:nvSpPr>
        <p:spPr>
          <a:xfrm>
            <a:off x="1741538" y="950150"/>
            <a:ext cx="250653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784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467115" y="2248437"/>
            <a:ext cx="7032808" cy="388862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a)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của</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nhập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về</a:t>
            </a:r>
            <a:r>
              <a:rPr lang="en-US" sz="2500" dirty="0">
                <a:solidFill>
                  <a:srgbClr val="0000FF"/>
                </a:solidFill>
                <a:latin typeface="Times New Roman" panose="02020603050405020304" pitchFamily="18" charset="0"/>
                <a:cs typeface="Times New Roman" panose="02020603050405020304" pitchFamily="18" charset="0"/>
              </a:rPr>
              <a:t> 20 kg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xanh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giúp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chia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thành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các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nhỏ</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bằng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nhau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dễ</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m (kg)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khối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lượng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mỗi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0,5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1</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=2</a:t>
            </a:r>
          </a:p>
        </p:txBody>
      </p:sp>
      <p:pic>
        <p:nvPicPr>
          <p:cNvPr id="3" name="Picture 2"/>
          <p:cNvPicPr>
            <a:picLocks noChangeAspect="1"/>
          </p:cNvPicPr>
          <p:nvPr/>
        </p:nvPicPr>
        <p:blipFill>
          <a:blip r:embed="rId3"/>
          <a:stretch>
            <a:fillRect/>
          </a:stretch>
        </p:blipFill>
        <p:spPr>
          <a:xfrm>
            <a:off x="841234" y="2095274"/>
            <a:ext cx="3107401" cy="404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841234" y="1308501"/>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14975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480887" y="1929056"/>
            <a:ext cx="6871445" cy="4301834"/>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3156850" y="410740"/>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3" name="Picture 2"/>
          <p:cNvPicPr>
            <a:picLocks noChangeAspect="1"/>
          </p:cNvPicPr>
          <p:nvPr/>
        </p:nvPicPr>
        <p:blipFill>
          <a:blip r:embed="rId4"/>
          <a:stretch>
            <a:fillRect/>
          </a:stretch>
        </p:blipFill>
        <p:spPr>
          <a:xfrm>
            <a:off x="905780" y="2162286"/>
            <a:ext cx="3047795" cy="3964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5" name="Object 4"/>
          <p:cNvGraphicFramePr>
            <a:graphicFrameLocks noChangeAspect="1"/>
          </p:cNvGraphicFramePr>
          <p:nvPr>
            <p:extLst>
              <p:ext uri="{D42A27DB-BD31-4B8C-83A1-F6EECF244321}">
                <p14:modId xmlns:p14="http://schemas.microsoft.com/office/powerpoint/2010/main" val="164053597"/>
              </p:ext>
            </p:extLst>
          </p:nvPr>
        </p:nvGraphicFramePr>
        <p:xfrm>
          <a:off x="7407881" y="2071505"/>
          <a:ext cx="3060700" cy="831850"/>
        </p:xfrm>
        <a:graphic>
          <a:graphicData uri="http://schemas.openxmlformats.org/presentationml/2006/ole">
            <mc:AlternateContent xmlns:mc="http://schemas.openxmlformats.org/markup-compatibility/2006">
              <mc:Choice xmlns:v="urn:schemas-microsoft-com:vml" Requires="v">
                <p:oleObj name="Equation" r:id="rId5" imgW="3060360" imgH="838080" progId="Equation.DSMT4">
                  <p:embed/>
                </p:oleObj>
              </mc:Choice>
              <mc:Fallback>
                <p:oleObj name="Equation" r:id="rId5" imgW="3060360" imgH="838080" progId="Equation.DSMT4">
                  <p:embed/>
                  <p:pic>
                    <p:nvPicPr>
                      <p:cNvPr id="0" name="Object 4"/>
                      <p:cNvPicPr>
                        <a:picLocks noChangeAspect="1" noChangeArrowheads="1"/>
                      </p:cNvPicPr>
                      <p:nvPr/>
                    </p:nvPicPr>
                    <p:blipFill>
                      <a:blip r:embed="rId6"/>
                      <a:srcRect/>
                      <a:stretch>
                        <a:fillRect/>
                      </a:stretch>
                    </p:blipFill>
                    <p:spPr bwMode="auto">
                      <a:xfrm>
                        <a:off x="7407881" y="2071505"/>
                        <a:ext cx="30607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44620822"/>
              </p:ext>
            </p:extLst>
          </p:nvPr>
        </p:nvGraphicFramePr>
        <p:xfrm>
          <a:off x="7401391" y="3100730"/>
          <a:ext cx="3348038" cy="889000"/>
        </p:xfrm>
        <a:graphic>
          <a:graphicData uri="http://schemas.openxmlformats.org/presentationml/2006/ole">
            <mc:AlternateContent xmlns:mc="http://schemas.openxmlformats.org/markup-compatibility/2006">
              <mc:Choice xmlns:v="urn:schemas-microsoft-com:vml" Requires="v">
                <p:oleObj name="Equation" r:id="rId7" imgW="3340080" imgH="888840" progId="Equation.DSMT4">
                  <p:embed/>
                </p:oleObj>
              </mc:Choice>
              <mc:Fallback>
                <p:oleObj name="Equation" r:id="rId7" imgW="3340080" imgH="888840" progId="Equation.DSMT4">
                  <p:embed/>
                  <p:pic>
                    <p:nvPicPr>
                      <p:cNvPr id="0" name="Object 3"/>
                      <p:cNvPicPr>
                        <a:picLocks noChangeAspect="1" noChangeArrowheads="1"/>
                      </p:cNvPicPr>
                      <p:nvPr/>
                    </p:nvPicPr>
                    <p:blipFill>
                      <a:blip r:embed="rId8"/>
                      <a:srcRect/>
                      <a:stretch>
                        <a:fillRect/>
                      </a:stretch>
                    </p:blipFill>
                    <p:spPr bwMode="auto">
                      <a:xfrm>
                        <a:off x="7401391" y="3100730"/>
                        <a:ext cx="3348038"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46799131"/>
              </p:ext>
            </p:extLst>
          </p:nvPr>
        </p:nvGraphicFramePr>
        <p:xfrm>
          <a:off x="6762528" y="4145870"/>
          <a:ext cx="2889250" cy="819150"/>
        </p:xfrm>
        <a:graphic>
          <a:graphicData uri="http://schemas.openxmlformats.org/presentationml/2006/ole">
            <mc:AlternateContent xmlns:mc="http://schemas.openxmlformats.org/markup-compatibility/2006">
              <mc:Choice xmlns:v="urn:schemas-microsoft-com:vml" Requires="v">
                <p:oleObj name="Equation" r:id="rId9" imgW="2895480" imgH="825480" progId="Equation.DSMT4">
                  <p:embed/>
                </p:oleObj>
              </mc:Choice>
              <mc:Fallback>
                <p:oleObj name="Equation" r:id="rId9" imgW="2895480" imgH="825480" progId="Equation.DSMT4">
                  <p:embed/>
                  <p:pic>
                    <p:nvPicPr>
                      <p:cNvPr id="0" name="Object 2"/>
                      <p:cNvPicPr>
                        <a:picLocks noChangeAspect="1" noChangeArrowheads="1"/>
                      </p:cNvPicPr>
                      <p:nvPr/>
                    </p:nvPicPr>
                    <p:blipFill>
                      <a:blip r:embed="rId10"/>
                      <a:srcRect/>
                      <a:stretch>
                        <a:fillRect/>
                      </a:stretch>
                    </p:blipFill>
                    <p:spPr bwMode="auto">
                      <a:xfrm>
                        <a:off x="6762528" y="4145870"/>
                        <a:ext cx="288925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11360922"/>
              </p:ext>
            </p:extLst>
          </p:nvPr>
        </p:nvGraphicFramePr>
        <p:xfrm>
          <a:off x="5936922" y="5036822"/>
          <a:ext cx="2928937" cy="819150"/>
        </p:xfrm>
        <a:graphic>
          <a:graphicData uri="http://schemas.openxmlformats.org/presentationml/2006/ole">
            <mc:AlternateContent xmlns:mc="http://schemas.openxmlformats.org/markup-compatibility/2006">
              <mc:Choice xmlns:v="urn:schemas-microsoft-com:vml" Requires="v">
                <p:oleObj name="Equation" r:id="rId11" imgW="2920680" imgH="825480" progId="Equation.DSMT4">
                  <p:embed/>
                </p:oleObj>
              </mc:Choice>
              <mc:Fallback>
                <p:oleObj name="Equation" r:id="rId11" imgW="2920680" imgH="825480" progId="Equation.DSMT4">
                  <p:embed/>
                  <p:pic>
                    <p:nvPicPr>
                      <p:cNvPr id="0" name="Object 1"/>
                      <p:cNvPicPr>
                        <a:picLocks noChangeAspect="1" noChangeArrowheads="1"/>
                      </p:cNvPicPr>
                      <p:nvPr/>
                    </p:nvPicPr>
                    <p:blipFill>
                      <a:blip r:embed="rId12"/>
                      <a:srcRect/>
                      <a:stretch>
                        <a:fillRect/>
                      </a:stretch>
                    </p:blipFill>
                    <p:spPr bwMode="auto">
                      <a:xfrm>
                        <a:off x="5936922" y="5036822"/>
                        <a:ext cx="29289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794538" y="1351298"/>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5486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830332" y="2070845"/>
            <a:ext cx="7221968" cy="3541821"/>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b)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có</a:t>
            </a:r>
            <a:r>
              <a:rPr lang="en-US" sz="2500" dirty="0">
                <a:solidFill>
                  <a:srgbClr val="0000FF"/>
                </a:solidFill>
                <a:latin typeface="Times New Roman" panose="02020603050405020304" pitchFamily="18" charset="0"/>
                <a:cs typeface="Times New Roman" panose="02020603050405020304" pitchFamily="18" charset="0"/>
              </a:rPr>
              <a:t> dung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100 </a:t>
            </a:r>
            <a:r>
              <a:rPr lang="en-US" sz="2500" i="1" dirty="0">
                <a:solidFill>
                  <a:srgbClr val="0000FF"/>
                </a:solidFill>
                <a:latin typeface="Times New Roman" panose="02020603050405020304" pitchFamily="18" charset="0"/>
                <a:cs typeface="Times New Roman" panose="02020603050405020304" pitchFamily="18" charset="0"/>
              </a:rPr>
              <a:t>l</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lít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được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từ</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trong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giờ</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thời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gian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đầy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công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thức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theo</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50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100</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200</a:t>
            </a:r>
          </a:p>
        </p:txBody>
      </p:sp>
      <p:pic>
        <p:nvPicPr>
          <p:cNvPr id="5" name="Picture 4"/>
          <p:cNvPicPr>
            <a:picLocks noChangeAspect="1"/>
          </p:cNvPicPr>
          <p:nvPr/>
        </p:nvPicPr>
        <p:blipFill rotWithShape="1">
          <a:blip r:embed="rId3"/>
          <a:srcRect l="4313" t="4584" r="7069"/>
          <a:stretch/>
        </p:blipFill>
        <p:spPr>
          <a:xfrm>
            <a:off x="198718" y="2229387"/>
            <a:ext cx="4461060" cy="3224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8" y="1419821"/>
            <a:ext cx="250216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1677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706798" y="1979469"/>
            <a:ext cx="6871445" cy="4108825"/>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846660818"/>
              </p:ext>
            </p:extLst>
          </p:nvPr>
        </p:nvGraphicFramePr>
        <p:xfrm>
          <a:off x="7633792" y="2149387"/>
          <a:ext cx="3213100" cy="831850"/>
        </p:xfrm>
        <a:graphic>
          <a:graphicData uri="http://schemas.openxmlformats.org/presentationml/2006/ole">
            <mc:AlternateContent xmlns:mc="http://schemas.openxmlformats.org/markup-compatibility/2006">
              <mc:Choice xmlns:v="urn:schemas-microsoft-com:vml" Requires="v">
                <p:oleObj name="Equation" r:id="rId4" imgW="3213000" imgH="838080" progId="Equation.DSMT4">
                  <p:embed/>
                </p:oleObj>
              </mc:Choice>
              <mc:Fallback>
                <p:oleObj name="Equation" r:id="rId4" imgW="3213000" imgH="838080" progId="Equation.DSMT4">
                  <p:embed/>
                  <p:pic>
                    <p:nvPicPr>
                      <p:cNvPr id="0" name="Object 4"/>
                      <p:cNvPicPr>
                        <a:picLocks noChangeAspect="1" noChangeArrowheads="1"/>
                      </p:cNvPicPr>
                      <p:nvPr/>
                    </p:nvPicPr>
                    <p:blipFill>
                      <a:blip r:embed="rId5"/>
                      <a:srcRect/>
                      <a:stretch>
                        <a:fillRect/>
                      </a:stretch>
                    </p:blipFill>
                    <p:spPr bwMode="auto">
                      <a:xfrm>
                        <a:off x="7633792" y="2149387"/>
                        <a:ext cx="32131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54148430"/>
              </p:ext>
            </p:extLst>
          </p:nvPr>
        </p:nvGraphicFramePr>
        <p:xfrm>
          <a:off x="7589016" y="3069752"/>
          <a:ext cx="3022600" cy="830262"/>
        </p:xfrm>
        <a:graphic>
          <a:graphicData uri="http://schemas.openxmlformats.org/presentationml/2006/ole">
            <mc:AlternateContent xmlns:mc="http://schemas.openxmlformats.org/markup-compatibility/2006">
              <mc:Choice xmlns:v="urn:schemas-microsoft-com:vml" Requires="v">
                <p:oleObj name="Equation" r:id="rId6" imgW="3022560" imgH="838080" progId="Equation.DSMT4">
                  <p:embed/>
                </p:oleObj>
              </mc:Choice>
              <mc:Fallback>
                <p:oleObj name="Equation" r:id="rId6" imgW="3022560" imgH="838080" progId="Equation.DSMT4">
                  <p:embed/>
                  <p:pic>
                    <p:nvPicPr>
                      <p:cNvPr id="0" name="Object 3"/>
                      <p:cNvPicPr>
                        <a:picLocks noChangeAspect="1" noChangeArrowheads="1"/>
                      </p:cNvPicPr>
                      <p:nvPr/>
                    </p:nvPicPr>
                    <p:blipFill>
                      <a:blip r:embed="rId7"/>
                      <a:srcRect/>
                      <a:stretch>
                        <a:fillRect/>
                      </a:stretch>
                    </p:blipFill>
                    <p:spPr bwMode="auto">
                      <a:xfrm>
                        <a:off x="7589016" y="3069752"/>
                        <a:ext cx="3022600" cy="830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52669171"/>
              </p:ext>
            </p:extLst>
          </p:nvPr>
        </p:nvGraphicFramePr>
        <p:xfrm>
          <a:off x="7079688" y="4139341"/>
          <a:ext cx="3117850" cy="831850"/>
        </p:xfrm>
        <a:graphic>
          <a:graphicData uri="http://schemas.openxmlformats.org/presentationml/2006/ole">
            <mc:AlternateContent xmlns:mc="http://schemas.openxmlformats.org/markup-compatibility/2006">
              <mc:Choice xmlns:v="urn:schemas-microsoft-com:vml" Requires="v">
                <p:oleObj name="Equation" r:id="rId8" imgW="3111480" imgH="838080" progId="Equation.DSMT4">
                  <p:embed/>
                </p:oleObj>
              </mc:Choice>
              <mc:Fallback>
                <p:oleObj name="Equation" r:id="rId8" imgW="3111480" imgH="838080" progId="Equation.DSMT4">
                  <p:embed/>
                  <p:pic>
                    <p:nvPicPr>
                      <p:cNvPr id="0" name="Object 2"/>
                      <p:cNvPicPr>
                        <a:picLocks noChangeAspect="1" noChangeArrowheads="1"/>
                      </p:cNvPicPr>
                      <p:nvPr/>
                    </p:nvPicPr>
                    <p:blipFill>
                      <a:blip r:embed="rId9"/>
                      <a:srcRect/>
                      <a:stretch>
                        <a:fillRect/>
                      </a:stretch>
                    </p:blipFill>
                    <p:spPr bwMode="auto">
                      <a:xfrm>
                        <a:off x="7079688" y="4139341"/>
                        <a:ext cx="31178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03108567"/>
              </p:ext>
            </p:extLst>
          </p:nvPr>
        </p:nvGraphicFramePr>
        <p:xfrm>
          <a:off x="5498532" y="5002962"/>
          <a:ext cx="3538537" cy="831850"/>
        </p:xfrm>
        <a:graphic>
          <a:graphicData uri="http://schemas.openxmlformats.org/presentationml/2006/ole">
            <mc:AlternateContent xmlns:mc="http://schemas.openxmlformats.org/markup-compatibility/2006">
              <mc:Choice xmlns:v="urn:schemas-microsoft-com:vml" Requires="v">
                <p:oleObj name="Equation" r:id="rId10" imgW="3530520" imgH="838080" progId="Equation.DSMT4">
                  <p:embed/>
                </p:oleObj>
              </mc:Choice>
              <mc:Fallback>
                <p:oleObj name="Equation" r:id="rId10" imgW="3530520" imgH="838080" progId="Equation.DSMT4">
                  <p:embed/>
                  <p:pic>
                    <p:nvPicPr>
                      <p:cNvPr id="0" name="Object 1"/>
                      <p:cNvPicPr>
                        <a:picLocks noChangeAspect="1" noChangeArrowheads="1"/>
                      </p:cNvPicPr>
                      <p:nvPr/>
                    </p:nvPicPr>
                    <p:blipFill>
                      <a:blip r:embed="rId11"/>
                      <a:srcRect/>
                      <a:stretch>
                        <a:fillRect/>
                      </a:stretch>
                    </p:blipFill>
                    <p:spPr bwMode="auto">
                      <a:xfrm>
                        <a:off x="5498532" y="5002962"/>
                        <a:ext cx="3538537"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p:cNvSpPr>
            <a:spLocks noChangeArrowheads="1"/>
          </p:cNvSpPr>
          <p:nvPr/>
        </p:nvSpPr>
        <p:spPr bwMode="auto">
          <a:xfrm>
            <a:off x="4485939" y="35250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p:cNvPicPr>
            <a:picLocks noChangeAspect="1"/>
          </p:cNvPicPr>
          <p:nvPr/>
        </p:nvPicPr>
        <p:blipFill rotWithShape="1">
          <a:blip r:embed="rId12"/>
          <a:srcRect l="4313" t="4584" r="7069"/>
          <a:stretch/>
        </p:blipFill>
        <p:spPr>
          <a:xfrm>
            <a:off x="687832" y="2097739"/>
            <a:ext cx="3696583" cy="39905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21"/>
          <p:cNvSpPr txBox="1"/>
          <p:nvPr/>
        </p:nvSpPr>
        <p:spPr>
          <a:xfrm>
            <a:off x="687833" y="1353997"/>
            <a:ext cx="263628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9271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grpSp>
        <p:nvGrpSpPr>
          <p:cNvPr id="15" name="Group 14"/>
          <p:cNvGrpSpPr/>
          <p:nvPr/>
        </p:nvGrpSpPr>
        <p:grpSpPr>
          <a:xfrm>
            <a:off x="855820" y="1442124"/>
            <a:ext cx="10362640" cy="4289936"/>
            <a:chOff x="4405584" y="1324826"/>
            <a:chExt cx="6871445" cy="4507720"/>
          </a:xfrm>
        </p:grpSpPr>
        <p:sp>
          <p:nvSpPr>
            <p:cNvPr id="6" name="Rounded Rectangle 5"/>
            <p:cNvSpPr/>
            <p:nvPr/>
          </p:nvSpPr>
          <p:spPr>
            <a:xfrm>
              <a:off x="4405584" y="1324826"/>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a:srcRect b="8120"/>
            <a:stretch/>
          </p:blipFill>
          <p:spPr>
            <a:xfrm>
              <a:off x="4594124" y="1916556"/>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8" name="Rectangle 3"/>
          <p:cNvSpPr>
            <a:spLocks noChangeArrowheads="1"/>
          </p:cNvSpPr>
          <p:nvPr/>
        </p:nvSpPr>
        <p:spPr bwMode="auto">
          <a:xfrm>
            <a:off x="4743220" y="2575849"/>
            <a:ext cx="61145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 a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16221774"/>
              </p:ext>
            </p:extLst>
          </p:nvPr>
        </p:nvGraphicFramePr>
        <p:xfrm>
          <a:off x="9623425" y="3185323"/>
          <a:ext cx="1473200" cy="704876"/>
        </p:xfrm>
        <a:graphic>
          <a:graphicData uri="http://schemas.openxmlformats.org/presentationml/2006/ole">
            <mc:AlternateContent xmlns:mc="http://schemas.openxmlformats.org/markup-compatibility/2006">
              <mc:Choice xmlns:v="urn:schemas-microsoft-com:vml" Requires="v">
                <p:oleObj name="Equation" r:id="rId4" imgW="1473120" imgH="672840" progId="Equation.DSMT4">
                  <p:embed/>
                </p:oleObj>
              </mc:Choice>
              <mc:Fallback>
                <p:oleObj name="Equation" r:id="rId4" imgW="1473120" imgH="672840" progId="Equation.DSMT4">
                  <p:embed/>
                  <p:pic>
                    <p:nvPicPr>
                      <p:cNvPr id="0" name=""/>
                      <p:cNvPicPr/>
                      <p:nvPr/>
                    </p:nvPicPr>
                    <p:blipFill>
                      <a:blip r:embed="rId5"/>
                      <a:stretch>
                        <a:fillRect/>
                      </a:stretch>
                    </p:blipFill>
                    <p:spPr>
                      <a:xfrm>
                        <a:off x="9623425" y="3185323"/>
                        <a:ext cx="1473200" cy="70487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750532568"/>
              </p:ext>
            </p:extLst>
          </p:nvPr>
        </p:nvGraphicFramePr>
        <p:xfrm>
          <a:off x="5340874" y="4205971"/>
          <a:ext cx="800100" cy="279291"/>
        </p:xfrm>
        <a:graphic>
          <a:graphicData uri="http://schemas.openxmlformats.org/presentationml/2006/ole">
            <mc:AlternateContent xmlns:mc="http://schemas.openxmlformats.org/markup-compatibility/2006">
              <mc:Choice xmlns:v="urn:schemas-microsoft-com:vml" Requires="v">
                <p:oleObj name="Equation" r:id="rId6" imgW="799920" imgH="266400" progId="Equation.DSMT4">
                  <p:embed/>
                </p:oleObj>
              </mc:Choice>
              <mc:Fallback>
                <p:oleObj name="Equation" r:id="rId6" imgW="799920" imgH="266400" progId="Equation.DSMT4">
                  <p:embed/>
                  <p:pic>
                    <p:nvPicPr>
                      <p:cNvPr id="0" name=""/>
                      <p:cNvPicPr/>
                      <p:nvPr/>
                    </p:nvPicPr>
                    <p:blipFill>
                      <a:blip r:embed="rId7"/>
                      <a:stretch>
                        <a:fillRect/>
                      </a:stretch>
                    </p:blipFill>
                    <p:spPr>
                      <a:xfrm>
                        <a:off x="5340874" y="4205971"/>
                        <a:ext cx="800100" cy="279291"/>
                      </a:xfrm>
                      <a:prstGeom prst="rect">
                        <a:avLst/>
                      </a:prstGeom>
                    </p:spPr>
                  </p:pic>
                </p:oleObj>
              </mc:Fallback>
            </mc:AlternateContent>
          </a:graphicData>
        </a:graphic>
      </p:graphicFrame>
      <p:sp>
        <p:nvSpPr>
          <p:cNvPr id="26" name="TextBox 25"/>
          <p:cNvSpPr txBox="1"/>
          <p:nvPr/>
        </p:nvSpPr>
        <p:spPr>
          <a:xfrm>
            <a:off x="4926099" y="1710096"/>
            <a:ext cx="3733807"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KIẾN THỨC TRỌNG TÂM</a:t>
            </a:r>
          </a:p>
        </p:txBody>
      </p:sp>
    </p:spTree>
    <p:extLst>
      <p:ext uri="{BB962C8B-B14F-4D97-AF65-F5344CB8AC3E}">
        <p14:creationId xmlns:p14="http://schemas.microsoft.com/office/powerpoint/2010/main" val="8813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574878" y="1328766"/>
            <a:ext cx="10849744" cy="4849863"/>
            <a:chOff x="316694" y="1271238"/>
            <a:chExt cx="11387625" cy="4507720"/>
          </a:xfrm>
        </p:grpSpPr>
        <p:sp>
          <p:nvSpPr>
            <p:cNvPr id="6" name="Rounded Rectangle 5"/>
            <p:cNvSpPr/>
            <p:nvPr/>
          </p:nvSpPr>
          <p:spPr>
            <a:xfrm>
              <a:off x="1237811" y="1271238"/>
              <a:ext cx="10466508"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316694" y="1359764"/>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3169812" y="413461"/>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964533" y="1553614"/>
            <a:ext cx="8051298" cy="430887"/>
          </a:xfrm>
          <a:prstGeom prst="rect">
            <a:avLst/>
          </a:prstGeom>
          <a:noFill/>
        </p:spPr>
        <p:txBody>
          <a:bodyPr wrap="square" rtlCol="0">
            <a:spAutoFit/>
          </a:bodyPr>
          <a:lstStyle/>
          <a:p>
            <a:r>
              <a:rPr lang="en-US" sz="2200" b="1" dirty="0" err="1">
                <a:solidFill>
                  <a:srgbClr val="1B9112"/>
                </a:solidFill>
                <a:latin typeface="Times New Roman" panose="02020603050405020304" pitchFamily="18" charset="0"/>
                <a:cs typeface="Times New Roman" panose="02020603050405020304" pitchFamily="18" charset="0"/>
              </a:rPr>
              <a:t>Thực</a:t>
            </a:r>
            <a:r>
              <a:rPr lang="en-US" sz="2200" b="1" dirty="0">
                <a:solidFill>
                  <a:srgbClr val="1B9112"/>
                </a:solidFill>
                <a:latin typeface="Times New Roman" panose="02020603050405020304" pitchFamily="18" charset="0"/>
                <a:cs typeface="Times New Roman" panose="02020603050405020304" pitchFamily="18" charset="0"/>
              </a:rPr>
              <a:t> </a:t>
            </a:r>
            <a:r>
              <a:rPr lang="en-US" sz="2200" b="1" dirty="0" err="1">
                <a:solidFill>
                  <a:srgbClr val="1B9112"/>
                </a:solidFill>
                <a:latin typeface="Times New Roman" panose="02020603050405020304" pitchFamily="18" charset="0"/>
                <a:cs typeface="Times New Roman" panose="02020603050405020304" pitchFamily="18" charset="0"/>
              </a:rPr>
              <a:t>hành</a:t>
            </a:r>
            <a:r>
              <a:rPr lang="en-US" sz="2200" b="1" dirty="0">
                <a:solidFill>
                  <a:srgbClr val="1B9112"/>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Tìm</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các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trong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mỗi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công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thức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sau</a:t>
            </a:r>
            <a:r>
              <a:rPr lang="en-US" sz="2200" dirty="0">
                <a:solidFill>
                  <a:srgbClr val="0000FF"/>
                </a:solidFill>
                <a:latin typeface="Times New Roman" panose="02020603050405020304" pitchFamily="18" charset="0"/>
                <a:cs typeface="Times New Roman" panose="02020603050405020304"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782124462"/>
              </p:ext>
            </p:extLst>
          </p:nvPr>
        </p:nvGraphicFramePr>
        <p:xfrm>
          <a:off x="4349178" y="2153042"/>
          <a:ext cx="5652343" cy="3291840"/>
        </p:xfrm>
        <a:graphic>
          <a:graphicData uri="http://schemas.openxmlformats.org/drawingml/2006/table">
            <a:tbl>
              <a:tblPr firstRow="1" bandRow="1">
                <a:tableStyleId>{5C22544A-7EE6-4342-B048-85BDC9FD1C3A}</a:tableStyleId>
              </a:tblPr>
              <a:tblGrid>
                <a:gridCol w="1284738">
                  <a:extLst>
                    <a:ext uri="{9D8B030D-6E8A-4147-A177-3AD203B41FA5}">
                      <a16:colId xmlns:a16="http://schemas.microsoft.com/office/drawing/2014/main" val="20000"/>
                    </a:ext>
                  </a:extLst>
                </a:gridCol>
                <a:gridCol w="4367605">
                  <a:extLst>
                    <a:ext uri="{9D8B030D-6E8A-4147-A177-3AD203B41FA5}">
                      <a16:colId xmlns:a16="http://schemas.microsoft.com/office/drawing/2014/main" val="2000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1</a:t>
                      </a:r>
                    </a:p>
                  </a:txBody>
                  <a:tcPr/>
                </a:tc>
                <a:tc>
                  <a:txBody>
                    <a:bodyPr/>
                    <a:lstStyle/>
                    <a:p>
                      <a:endParaRPr lang="en-US" dirty="0"/>
                    </a:p>
                    <a:p>
                      <a:endParaRPr lang="en-US" dirty="0"/>
                    </a:p>
                  </a:txBody>
                  <a:tcPr/>
                </a:tc>
                <a:extLst>
                  <a:ext uri="{0D108BD9-81ED-4DB2-BD59-A6C34878D82A}">
                    <a16:rowId xmlns:a16="http://schemas.microsoft.com/office/drawing/2014/main" val="10001"/>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2</a:t>
                      </a:r>
                    </a:p>
                  </a:txBody>
                  <a:tcPr/>
                </a:tc>
                <a:tc>
                  <a:txBody>
                    <a:bodyPr/>
                    <a:lstStyle/>
                    <a:p>
                      <a:endParaRPr lang="en-US" dirty="0"/>
                    </a:p>
                    <a:p>
                      <a:endParaRPr lang="en-US" dirty="0"/>
                    </a:p>
                  </a:txBody>
                  <a:tcPr/>
                </a:tc>
                <a:extLst>
                  <a:ext uri="{0D108BD9-81ED-4DB2-BD59-A6C34878D82A}">
                    <a16:rowId xmlns:a16="http://schemas.microsoft.com/office/drawing/2014/main" val="10002"/>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3</a:t>
                      </a:r>
                    </a:p>
                  </a:txBody>
                  <a:tcPr/>
                </a:tc>
                <a:tc>
                  <a:txBody>
                    <a:bodyPr/>
                    <a:lstStyle/>
                    <a:p>
                      <a:endParaRPr lang="en-US" dirty="0"/>
                    </a:p>
                    <a:p>
                      <a:endParaRPr lang="en-US" dirty="0"/>
                    </a:p>
                  </a:txBody>
                  <a:tcPr/>
                </a:tc>
                <a:extLst>
                  <a:ext uri="{0D108BD9-81ED-4DB2-BD59-A6C34878D82A}">
                    <a16:rowId xmlns:a16="http://schemas.microsoft.com/office/drawing/2014/main" val="10003"/>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4</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004"/>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46106771"/>
              </p:ext>
            </p:extLst>
          </p:nvPr>
        </p:nvGraphicFramePr>
        <p:xfrm>
          <a:off x="7411954" y="2593686"/>
          <a:ext cx="749300" cy="673100"/>
        </p:xfrm>
        <a:graphic>
          <a:graphicData uri="http://schemas.openxmlformats.org/presentationml/2006/ole">
            <mc:AlternateContent xmlns:mc="http://schemas.openxmlformats.org/markup-compatibility/2006">
              <mc:Choice xmlns:v="urn:schemas-microsoft-com:vml" Requires="v">
                <p:oleObj name="Equation" r:id="rId4" imgW="749160" imgH="672840" progId="Equation.DSMT4">
                  <p:embed/>
                </p:oleObj>
              </mc:Choice>
              <mc:Fallback>
                <p:oleObj name="Equation" r:id="rId4" imgW="749160" imgH="672840" progId="Equation.DSMT4">
                  <p:embed/>
                  <p:pic>
                    <p:nvPicPr>
                      <p:cNvPr id="0" name=""/>
                      <p:cNvPicPr/>
                      <p:nvPr/>
                    </p:nvPicPr>
                    <p:blipFill>
                      <a:blip r:embed="rId5"/>
                      <a:stretch>
                        <a:fillRect/>
                      </a:stretch>
                    </p:blipFill>
                    <p:spPr>
                      <a:xfrm>
                        <a:off x="7411954" y="2593686"/>
                        <a:ext cx="749300" cy="673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0647760"/>
              </p:ext>
            </p:extLst>
          </p:nvPr>
        </p:nvGraphicFramePr>
        <p:xfrm>
          <a:off x="7462754" y="3873852"/>
          <a:ext cx="698500" cy="673100"/>
        </p:xfrm>
        <a:graphic>
          <a:graphicData uri="http://schemas.openxmlformats.org/presentationml/2006/ole">
            <mc:AlternateContent xmlns:mc="http://schemas.openxmlformats.org/markup-compatibility/2006">
              <mc:Choice xmlns:v="urn:schemas-microsoft-com:vml" Requires="v">
                <p:oleObj name="Equation" r:id="rId6" imgW="698400" imgH="672840" progId="Equation.DSMT4">
                  <p:embed/>
                </p:oleObj>
              </mc:Choice>
              <mc:Fallback>
                <p:oleObj name="Equation" r:id="rId6" imgW="698400" imgH="672840" progId="Equation.DSMT4">
                  <p:embed/>
                  <p:pic>
                    <p:nvPicPr>
                      <p:cNvPr id="0" name=""/>
                      <p:cNvPicPr/>
                      <p:nvPr/>
                    </p:nvPicPr>
                    <p:blipFill>
                      <a:blip r:embed="rId7"/>
                      <a:stretch>
                        <a:fillRect/>
                      </a:stretch>
                    </p:blipFill>
                    <p:spPr>
                      <a:xfrm>
                        <a:off x="7462754" y="3873852"/>
                        <a:ext cx="698500" cy="673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67253716"/>
              </p:ext>
            </p:extLst>
          </p:nvPr>
        </p:nvGraphicFramePr>
        <p:xfrm>
          <a:off x="7386554" y="4597600"/>
          <a:ext cx="800100" cy="673100"/>
        </p:xfrm>
        <a:graphic>
          <a:graphicData uri="http://schemas.openxmlformats.org/presentationml/2006/ole">
            <mc:AlternateContent xmlns:mc="http://schemas.openxmlformats.org/markup-compatibility/2006">
              <mc:Choice xmlns:v="urn:schemas-microsoft-com:vml" Requires="v">
                <p:oleObj name="Equation" r:id="rId8" imgW="799920" imgH="672840" progId="Equation.DSMT4">
                  <p:embed/>
                </p:oleObj>
              </mc:Choice>
              <mc:Fallback>
                <p:oleObj name="Equation" r:id="rId8" imgW="799920" imgH="672840" progId="Equation.DSMT4">
                  <p:embed/>
                  <p:pic>
                    <p:nvPicPr>
                      <p:cNvPr id="0" name=""/>
                      <p:cNvPicPr/>
                      <p:nvPr/>
                    </p:nvPicPr>
                    <p:blipFill>
                      <a:blip r:embed="rId9"/>
                      <a:stretch>
                        <a:fillRect/>
                      </a:stretch>
                    </p:blipFill>
                    <p:spPr>
                      <a:xfrm>
                        <a:off x="7386554" y="4597600"/>
                        <a:ext cx="800100" cy="673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51908032"/>
              </p:ext>
            </p:extLst>
          </p:nvPr>
        </p:nvGraphicFramePr>
        <p:xfrm>
          <a:off x="7411954" y="3448898"/>
          <a:ext cx="762000" cy="304800"/>
        </p:xfrm>
        <a:graphic>
          <a:graphicData uri="http://schemas.openxmlformats.org/presentationml/2006/ole">
            <mc:AlternateContent xmlns:mc="http://schemas.openxmlformats.org/markup-compatibility/2006">
              <mc:Choice xmlns:v="urn:schemas-microsoft-com:vml" Requires="v">
                <p:oleObj name="Equation" r:id="rId10" imgW="761760" imgH="304560" progId="Equation.DSMT4">
                  <p:embed/>
                </p:oleObj>
              </mc:Choice>
              <mc:Fallback>
                <p:oleObj name="Equation" r:id="rId10" imgW="761760" imgH="304560" progId="Equation.DSMT4">
                  <p:embed/>
                  <p:pic>
                    <p:nvPicPr>
                      <p:cNvPr id="0" name=""/>
                      <p:cNvPicPr/>
                      <p:nvPr/>
                    </p:nvPicPr>
                    <p:blipFill>
                      <a:blip r:embed="rId11"/>
                      <a:stretch>
                        <a:fillRect/>
                      </a:stretch>
                    </p:blipFill>
                    <p:spPr>
                      <a:xfrm>
                        <a:off x="7411954" y="3448898"/>
                        <a:ext cx="762000" cy="304800"/>
                      </a:xfrm>
                      <a:prstGeom prst="rect">
                        <a:avLst/>
                      </a:prstGeom>
                    </p:spPr>
                  </p:pic>
                </p:oleObj>
              </mc:Fallback>
            </mc:AlternateContent>
          </a:graphicData>
        </a:graphic>
      </p:graphicFrame>
      <p:sp>
        <p:nvSpPr>
          <p:cNvPr id="24" name="Cloud Callout 23"/>
          <p:cNvSpPr/>
          <p:nvPr/>
        </p:nvSpPr>
        <p:spPr>
          <a:xfrm>
            <a:off x="2569892" y="2510653"/>
            <a:ext cx="4605458" cy="3293161"/>
          </a:xfrm>
          <a:prstGeom prst="cloudCallout">
            <a:avLst>
              <a:gd name="adj1" fmla="val -56253"/>
              <a:gd name="adj2" fmla="val -693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8"/>
          <p:cNvSpPr>
            <a:spLocks noChangeArrowheads="1"/>
          </p:cNvSpPr>
          <p:nvPr/>
        </p:nvSpPr>
        <p:spPr bwMode="auto">
          <a:xfrm>
            <a:off x="3122737" y="3231177"/>
            <a:ext cx="32945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432443233"/>
              </p:ext>
            </p:extLst>
          </p:nvPr>
        </p:nvGraphicFramePr>
        <p:xfrm>
          <a:off x="3309027" y="4198311"/>
          <a:ext cx="2622550" cy="668338"/>
        </p:xfrm>
        <a:graphic>
          <a:graphicData uri="http://schemas.openxmlformats.org/presentationml/2006/ole">
            <mc:AlternateContent xmlns:mc="http://schemas.openxmlformats.org/markup-compatibility/2006">
              <mc:Choice xmlns:v="urn:schemas-microsoft-com:vml" Requires="v">
                <p:oleObj name="Equation" r:id="rId12" imgW="2616120" imgH="672840" progId="Equation.DSMT4">
                  <p:embed/>
                </p:oleObj>
              </mc:Choice>
              <mc:Fallback>
                <p:oleObj name="Equation" r:id="rId12" imgW="2616120" imgH="672840" progId="Equation.DSMT4">
                  <p:embed/>
                  <p:pic>
                    <p:nvPicPr>
                      <p:cNvPr id="0" name="Object 7"/>
                      <p:cNvPicPr>
                        <a:picLocks noChangeAspect="1" noChangeArrowheads="1"/>
                      </p:cNvPicPr>
                      <p:nvPr/>
                    </p:nvPicPr>
                    <p:blipFill>
                      <a:blip r:embed="rId13"/>
                      <a:srcRect/>
                      <a:stretch>
                        <a:fillRect/>
                      </a:stretch>
                    </p:blipFill>
                    <p:spPr bwMode="auto">
                      <a:xfrm>
                        <a:off x="3309027" y="4198311"/>
                        <a:ext cx="2622550"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9"/>
          <p:cNvSpPr>
            <a:spLocks noChangeArrowheads="1"/>
          </p:cNvSpPr>
          <p:nvPr/>
        </p:nvSpPr>
        <p:spPr bwMode="auto">
          <a:xfrm>
            <a:off x="3169812" y="39644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sz="1000" b="0" i="0" u="none" strike="noStrike" cap="none" normalizeH="0" baseline="0">
                <a:ln>
                  <a:noFill/>
                </a:ln>
                <a:solidFill>
                  <a:schemeClr val="tx1"/>
                </a:solidFill>
                <a:effectLst/>
                <a:latin typeface="Arial" panose="020B0604020202020204" pitchFamily="34"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24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75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75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2051</Words>
  <PresentationFormat>Màn hình rộng</PresentationFormat>
  <Paragraphs>236</Paragraphs>
  <Slides>26</Slides>
  <Notes>3</Notes>
  <HiddenSlides>0</HiddenSlides>
  <MMClips>1</MMClips>
  <ScaleCrop>false</ScaleCrop>
  <HeadingPairs>
    <vt:vector size="8" baseType="variant">
      <vt:variant>
        <vt:lpstr>Phông được Dùng</vt:lpstr>
      </vt:variant>
      <vt:variant>
        <vt:i4>9</vt:i4>
      </vt:variant>
      <vt:variant>
        <vt:lpstr>Chủ đề</vt:lpstr>
      </vt:variant>
      <vt:variant>
        <vt:i4>2</vt:i4>
      </vt:variant>
      <vt:variant>
        <vt:lpstr>Máy chủ nhúng OLE</vt:lpstr>
      </vt:variant>
      <vt:variant>
        <vt:i4>1</vt:i4>
      </vt:variant>
      <vt:variant>
        <vt:lpstr>Tiêu đề Bản chiếu</vt:lpstr>
      </vt:variant>
      <vt:variant>
        <vt:i4>26</vt:i4>
      </vt:variant>
    </vt:vector>
  </HeadingPairs>
  <TitlesOfParts>
    <vt:vector size="38" baseType="lpstr">
      <vt:lpstr>Arial</vt:lpstr>
      <vt:lpstr>Calibri</vt:lpstr>
      <vt:lpstr>Calibri (Body)</vt:lpstr>
      <vt:lpstr>Calibri Light</vt:lpstr>
      <vt:lpstr>Cambria Math</vt:lpstr>
      <vt:lpstr>SVN-Androgyne</vt:lpstr>
      <vt:lpstr>SVN-Avo</vt:lpstr>
      <vt:lpstr>Tahoma</vt:lpstr>
      <vt:lpstr>Times New Roman</vt:lpstr>
      <vt:lpstr>Office Theme</vt:lpstr>
      <vt:lpstr>1_Office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2022-07-16T01:51:09Z</dcterms:created>
  <dcterms:modified xsi:type="dcterms:W3CDTF">2022-07-29T11:23:53Z</dcterms:modified>
</cp:coreProperties>
</file>