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302" r:id="rId5"/>
    <p:sldId id="335" r:id="rId6"/>
    <p:sldId id="274" r:id="rId7"/>
    <p:sldId id="324" r:id="rId8"/>
    <p:sldId id="303" r:id="rId9"/>
    <p:sldId id="275" r:id="rId10"/>
    <p:sldId id="277" r:id="rId11"/>
    <p:sldId id="325" r:id="rId12"/>
    <p:sldId id="304" r:id="rId13"/>
    <p:sldId id="326" r:id="rId14"/>
    <p:sldId id="278" r:id="rId15"/>
    <p:sldId id="327" r:id="rId16"/>
    <p:sldId id="305" r:id="rId17"/>
    <p:sldId id="319" r:id="rId18"/>
    <p:sldId id="280" r:id="rId19"/>
    <p:sldId id="281" r:id="rId20"/>
    <p:sldId id="306" r:id="rId21"/>
    <p:sldId id="282" r:id="rId22"/>
    <p:sldId id="283" r:id="rId23"/>
    <p:sldId id="307" r:id="rId24"/>
    <p:sldId id="284" r:id="rId25"/>
    <p:sldId id="328" r:id="rId26"/>
    <p:sldId id="285" r:id="rId27"/>
    <p:sldId id="308" r:id="rId28"/>
    <p:sldId id="329" r:id="rId29"/>
    <p:sldId id="286" r:id="rId30"/>
    <p:sldId id="320" r:id="rId31"/>
    <p:sldId id="287" r:id="rId32"/>
    <p:sldId id="330" r:id="rId33"/>
    <p:sldId id="288" r:id="rId34"/>
    <p:sldId id="309" r:id="rId35"/>
    <p:sldId id="321" r:id="rId36"/>
    <p:sldId id="289" r:id="rId37"/>
    <p:sldId id="290" r:id="rId38"/>
    <p:sldId id="310" r:id="rId39"/>
    <p:sldId id="291" r:id="rId40"/>
    <p:sldId id="331" r:id="rId41"/>
    <p:sldId id="292" r:id="rId42"/>
    <p:sldId id="311" r:id="rId43"/>
    <p:sldId id="312" r:id="rId44"/>
    <p:sldId id="332" r:id="rId45"/>
    <p:sldId id="293" r:id="rId46"/>
    <p:sldId id="294" r:id="rId47"/>
    <p:sldId id="313" r:id="rId48"/>
    <p:sldId id="295" r:id="rId49"/>
    <p:sldId id="322" r:id="rId50"/>
    <p:sldId id="333" r:id="rId51"/>
    <p:sldId id="314" r:id="rId52"/>
    <p:sldId id="296" r:id="rId53"/>
    <p:sldId id="297" r:id="rId54"/>
    <p:sldId id="323" r:id="rId55"/>
    <p:sldId id="315" r:id="rId56"/>
    <p:sldId id="316" r:id="rId57"/>
    <p:sldId id="298" r:id="rId58"/>
    <p:sldId id="299" r:id="rId59"/>
    <p:sldId id="334" r:id="rId60"/>
    <p:sldId id="300" r:id="rId61"/>
    <p:sldId id="317" r:id="rId62"/>
    <p:sldId id="318" r:id="rId63"/>
    <p:sldId id="301" r:id="rId6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E7FC"/>
    <a:srgbClr val="FC22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509" y="51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5F9DE-55F8-1853-2131-B619435877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246D49-B38E-38F8-766B-0D44F1F60C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11818-3A70-4FA7-66AF-8C138AFC9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40E6-62DB-4E62-A1CB-80E4C425A0B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17A99-9598-D51F-F92C-0BDD41CDB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CBF8C-D85F-9BF3-1FB6-E311653DB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F6294-8CF1-4CEE-959A-C3AD935D6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17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34736-A5F0-EDE5-D8E7-522A06C6A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798A94-D11C-505A-0225-15335EAD0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178A9A-9CFD-54BC-B392-7BC68BD8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40E6-62DB-4E62-A1CB-80E4C425A0B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DE1A5-E006-DC8D-E74D-6B0CC9D70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346DA-0769-F152-BA45-D3E3D5E68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F6294-8CF1-4CEE-959A-C3AD935D6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00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223E34-CAC1-8FAB-CC76-16D868C902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E85A54-96ED-1395-836B-DDDA3967F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CBFEEF-120B-09E5-0212-15AC0FDB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40E6-62DB-4E62-A1CB-80E4C425A0B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0E829-1766-6A7A-41F5-7DAC58C5F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90E7E-7669-2216-B29A-873FDCFD7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F6294-8CF1-4CEE-959A-C3AD935D6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397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D4F67-4E6E-08D5-3986-6647BDEED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E9FAE-683A-7BBD-CBBF-6FB1F8A84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55070-3CD8-74E7-4D27-D25FCE8F3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40E6-62DB-4E62-A1CB-80E4C425A0B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8E227-C293-23C7-B4A0-5BEFB78FA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E356F-0E30-F5ED-B648-538805AD5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F6294-8CF1-4CEE-959A-C3AD935D6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62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900E-EDFC-5DBE-9307-55CF39E6C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CEBAC-809C-4A6C-9A08-EF1470CF5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89A8A-4920-BB73-0597-5F2BEF025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40E6-62DB-4E62-A1CB-80E4C425A0B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98F51-F424-7F3B-7780-9FFFA074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F90D7-FB9D-348E-2232-BDC4EFABC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F6294-8CF1-4CEE-959A-C3AD935D6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44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E57FC-213F-CE0B-D626-FA5D3F288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5A1A6-0434-6059-860F-E2F9BF6947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C50E93-EC4E-DA22-5391-95825060B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6E615B-809E-AD3D-C460-C5BDECA35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40E6-62DB-4E62-A1CB-80E4C425A0B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8667E3-555D-5781-0EEF-6D243844B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28F3EC-3ADB-7AD1-53AF-A258C2311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F6294-8CF1-4CEE-959A-C3AD935D6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593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3FCC4-2816-7465-B2CA-4C1E299D4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68A1EA-56BB-22DD-241C-B03141580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B679C0-C00A-418A-E2C9-56213FEFF7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340A81-17DB-636E-823A-A397B2D293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D3272D-48F5-148F-46E1-3D8089CC13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4CF24C-1357-B43C-5226-EF9C3337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40E6-62DB-4E62-A1CB-80E4C425A0B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5CB72D-2ECF-4E02-D96D-77F826E03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79BEC9-1045-A6E1-C0A7-C74079A87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F6294-8CF1-4CEE-959A-C3AD935D6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71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172AE-FDBE-F39F-D989-0C734770C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5F0AB6-84BB-6922-F943-F85891077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40E6-62DB-4E62-A1CB-80E4C425A0B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0426C8-24DF-D5E8-06F7-A10C1013E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5B1D56-59B3-3A1E-349D-02FA1B7ED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F6294-8CF1-4CEE-959A-C3AD935D6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6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95651E-A0D3-B11F-65DB-88C0A0782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40E6-62DB-4E62-A1CB-80E4C425A0B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E488D9-1C37-DFFA-CDB9-1E663DFF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A9510D-30E1-1AF1-DF8D-6EB64D31F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F6294-8CF1-4CEE-959A-C3AD935D6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668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0ED95-3367-1A2F-CC2A-A69A5E25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097FD-76CB-0558-1AB3-C0CD5FE42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C3ACC0-400B-EB60-3D69-1609133F2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56EB13-FE82-39B4-55D5-53FBAE772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40E6-62DB-4E62-A1CB-80E4C425A0B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6E3B20-5E47-0D53-243D-480EB4BED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BE1368-BDE7-5740-F67C-6FEE8FB6A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F6294-8CF1-4CEE-959A-C3AD935D6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57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7EF35-5A19-F738-1718-939CDBD02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66770B-AE99-0712-9B2E-0275F6CDAA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370BAA-49C3-CC8B-AADE-DCC7A08F53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6B3CB8-244C-1C86-F892-BFC0BE734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40E6-62DB-4E62-A1CB-80E4C425A0B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07D542-9714-0727-1E32-1F2F8F64C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8AC30A-83F1-0CBF-2F60-7811EEC70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F6294-8CF1-4CEE-959A-C3AD935D6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220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68858F-3FC7-2EB7-0291-F3FDC1D3E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9F5636-E3F3-0841-6D77-B0D37668F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7574D-1766-91A9-299E-4BB85C820F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240E6-62DB-4E62-A1CB-80E4C425A0B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51FDD-945C-B48F-B536-A7B44405CD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E9638-BB23-663D-FCAD-6E2BD9E9D7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F6294-8CF1-4CEE-959A-C3AD935D6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7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LzVNwfMpYB9qH4JU6" TargetMode="External"/><Relationship Id="rId2" Type="http://schemas.openxmlformats.org/officeDocument/2006/relationships/hyperlink" Target="https://www.vnteach.com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hot air balloons in the sky&#10;&#10;Description automatically generated with medium confidence">
            <a:extLst>
              <a:ext uri="{FF2B5EF4-FFF2-40B4-BE49-F238E27FC236}">
                <a16:creationId xmlns:a16="http://schemas.microsoft.com/office/drawing/2014/main" id="{CE96868F-E897-27A4-79B9-DC43173FC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E4AE287-E401-0576-6F0C-41FF73858C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4405" y="1068636"/>
            <a:ext cx="11582155" cy="286438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 TẬP HỌC KÌ II </a:t>
            </a:r>
            <a:b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</a:p>
        </p:txBody>
      </p:sp>
    </p:spTree>
    <p:extLst>
      <p:ext uri="{BB962C8B-B14F-4D97-AF65-F5344CB8AC3E}">
        <p14:creationId xmlns:p14="http://schemas.microsoft.com/office/powerpoint/2010/main" val="2432468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9502" y="1660388"/>
            <a:ext cx="1117352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VietGAP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(5)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(6)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(7) Thu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Thu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1, 6, 2, 4, 7, 3, 5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C.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7, 6, 5, 4, 3, 2, 1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1, 2, 3, 4, 5, 6, 7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D.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4, 3, 2, 5, 7, 1, 6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4464" y="4903856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31182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9141" y="1644562"/>
            <a:ext cx="111735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13: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VietGAP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VietGAP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1, 3, 4, 5	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2, 4, 5	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3, 4, 5	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1, 2, 3, 4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5255" y="5171486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</a:p>
        </p:txBody>
      </p:sp>
    </p:spTree>
    <p:extLst>
      <p:ext uri="{BB962C8B-B14F-4D97-AF65-F5344CB8AC3E}">
        <p14:creationId xmlns:p14="http://schemas.microsoft.com/office/powerpoint/2010/main" val="3834446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9141" y="1047995"/>
            <a:ext cx="114411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ngừa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ngừa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2161" y="4112119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202617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9141" y="621554"/>
            <a:ext cx="114411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VietGAP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ngừa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6767" y="4836949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</a:p>
        </p:txBody>
      </p:sp>
    </p:spTree>
    <p:extLst>
      <p:ext uri="{BB962C8B-B14F-4D97-AF65-F5344CB8AC3E}">
        <p14:creationId xmlns:p14="http://schemas.microsoft.com/office/powerpoint/2010/main" val="126383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6410" y="879353"/>
            <a:ext cx="109170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bơm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quạt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xuồng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VietGAP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C.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9429" y="3409593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</a:p>
        </p:txBody>
      </p:sp>
    </p:spTree>
    <p:extLst>
      <p:ext uri="{BB962C8B-B14F-4D97-AF65-F5344CB8AC3E}">
        <p14:creationId xmlns:p14="http://schemas.microsoft.com/office/powerpoint/2010/main" val="3998910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6407" y="807759"/>
            <a:ext cx="1107316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VietGAP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dõi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6766" y="5015368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</a:p>
        </p:txBody>
      </p:sp>
    </p:spTree>
    <p:extLst>
      <p:ext uri="{BB962C8B-B14F-4D97-AF65-F5344CB8AC3E}">
        <p14:creationId xmlns:p14="http://schemas.microsoft.com/office/powerpoint/2010/main" val="376291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5327" y="540163"/>
            <a:ext cx="1182029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VietGAP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	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45326" y="3384604"/>
            <a:ext cx="1182029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VietGAP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(pH,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NH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S,... )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VietGAP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6766" y="2250528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2952" y="5606383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8375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5328" y="789945"/>
            <a:ext cx="115972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5328" y="3367195"/>
            <a:ext cx="10983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21: “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VietGAP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9069" y="2217074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9068" y="5238393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147370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4894" y="535060"/>
            <a:ext cx="1136866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22: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(Đ) -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 )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VietGAP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huấn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VietGAP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huấn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lội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huấn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VietGAP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huấn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9429" y="5182637"/>
            <a:ext cx="4003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 – Đ – S – Đ </a:t>
            </a:r>
          </a:p>
        </p:txBody>
      </p:sp>
    </p:spTree>
    <p:extLst>
      <p:ext uri="{BB962C8B-B14F-4D97-AF65-F5344CB8AC3E}">
        <p14:creationId xmlns:p14="http://schemas.microsoft.com/office/powerpoint/2010/main" val="251728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3746" y="475004"/>
            <a:ext cx="112627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23: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(RAS)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khép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lửng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ngừa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396" y="5985524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258031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field of yellow flowers&#10;&#10;Description automatically generated with low confidence">
            <a:extLst>
              <a:ext uri="{FF2B5EF4-FFF2-40B4-BE49-F238E27FC236}">
                <a16:creationId xmlns:a16="http://schemas.microsoft.com/office/drawing/2014/main" id="{51C79BA5-3C08-7106-DC2F-AF0653DF9C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33" t="13673" r="8445" b="16445"/>
          <a:stretch/>
        </p:blipFill>
        <p:spPr>
          <a:xfrm>
            <a:off x="0" y="12940"/>
            <a:ext cx="12191999" cy="6857999"/>
          </a:xfrm>
          <a:prstGeom prst="rect">
            <a:avLst/>
          </a:prstGeom>
        </p:spPr>
      </p:pic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744827" y="496050"/>
            <a:ext cx="35595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chemeClr val="hlink"/>
              </a:buClr>
              <a:buSzPct val="120000"/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 ÔN TẬP 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E8BD84-D175-6CF1-1E38-84C3C89647F2}"/>
              </a:ext>
            </a:extLst>
          </p:cNvPr>
          <p:cNvSpPr txBox="1"/>
          <p:nvPr/>
        </p:nvSpPr>
        <p:spPr>
          <a:xfrm>
            <a:off x="521807" y="1133078"/>
            <a:ext cx="890097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 –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5C878A-2BD0-3D8A-6E50-05FAD62B1BD5}"/>
              </a:ext>
            </a:extLst>
          </p:cNvPr>
          <p:cNvSpPr txBox="1"/>
          <p:nvPr/>
        </p:nvSpPr>
        <p:spPr>
          <a:xfrm>
            <a:off x="521806" y="1933551"/>
            <a:ext cx="890097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–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VietGAP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5C878A-2BD0-3D8A-6E50-05FAD62B1BD5}"/>
              </a:ext>
            </a:extLst>
          </p:cNvPr>
          <p:cNvSpPr txBox="1"/>
          <p:nvPr/>
        </p:nvSpPr>
        <p:spPr>
          <a:xfrm>
            <a:off x="521806" y="2710947"/>
            <a:ext cx="890097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 –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5C878A-2BD0-3D8A-6E50-05FAD62B1BD5}"/>
              </a:ext>
            </a:extLst>
          </p:cNvPr>
          <p:cNvSpPr txBox="1"/>
          <p:nvPr/>
        </p:nvSpPr>
        <p:spPr>
          <a:xfrm>
            <a:off x="521804" y="3521815"/>
            <a:ext cx="890097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 –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5C878A-2BD0-3D8A-6E50-05FAD62B1BD5}"/>
              </a:ext>
            </a:extLst>
          </p:cNvPr>
          <p:cNvSpPr txBox="1"/>
          <p:nvPr/>
        </p:nvSpPr>
        <p:spPr>
          <a:xfrm>
            <a:off x="521805" y="4385591"/>
            <a:ext cx="890097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23 –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5C878A-2BD0-3D8A-6E50-05FAD62B1BD5}"/>
              </a:ext>
            </a:extLst>
          </p:cNvPr>
          <p:cNvSpPr txBox="1"/>
          <p:nvPr/>
        </p:nvSpPr>
        <p:spPr>
          <a:xfrm>
            <a:off x="521806" y="5217245"/>
            <a:ext cx="890097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 –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5C878A-2BD0-3D8A-6E50-05FAD62B1BD5}"/>
              </a:ext>
            </a:extLst>
          </p:cNvPr>
          <p:cNvSpPr txBox="1"/>
          <p:nvPr/>
        </p:nvSpPr>
        <p:spPr>
          <a:xfrm>
            <a:off x="521806" y="6005264"/>
            <a:ext cx="890097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9556595" y="1133078"/>
            <a:ext cx="267629" cy="1262138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Brace 14"/>
          <p:cNvSpPr/>
          <p:nvPr/>
        </p:nvSpPr>
        <p:spPr>
          <a:xfrm>
            <a:off x="9556594" y="2709484"/>
            <a:ext cx="267629" cy="1262138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/>
          <p:cNvSpPr/>
          <p:nvPr/>
        </p:nvSpPr>
        <p:spPr>
          <a:xfrm>
            <a:off x="9556595" y="4385591"/>
            <a:ext cx="267629" cy="1262138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857681" y="1502537"/>
            <a:ext cx="1951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NHÓM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898570" y="3078943"/>
            <a:ext cx="1951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NHÓM 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853965" y="4742298"/>
            <a:ext cx="1951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NHÓM 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904141" y="5974486"/>
            <a:ext cx="1951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NHÓM 4</a:t>
            </a:r>
          </a:p>
        </p:txBody>
      </p:sp>
      <p:sp>
        <p:nvSpPr>
          <p:cNvPr id="13" name="Right Brace 12"/>
          <p:cNvSpPr/>
          <p:nvPr/>
        </p:nvSpPr>
        <p:spPr>
          <a:xfrm>
            <a:off x="9556595" y="6005264"/>
            <a:ext cx="267628" cy="461665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33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4" grpId="0" animBg="1"/>
      <p:bldP spid="15" grpId="0" animBg="1"/>
      <p:bldP spid="16" grpId="0" animBg="1"/>
      <p:bldP spid="5" grpId="0"/>
      <p:bldP spid="17" grpId="0"/>
      <p:bldP spid="18" grpId="0"/>
      <p:bldP spid="19" grpId="0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4536" y="380231"/>
            <a:ext cx="1161957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(RAS) so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hiếm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34536" y="3708661"/>
            <a:ext cx="1161957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(RAS)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	4.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5.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			6.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biofloc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2, 3, 4, 5, 6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B.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1, 3, 5, 6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1, 2, 3, 4, 5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D.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3, 4, 5, 6.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9430" y="3070823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9430" y="5862861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</a:p>
        </p:txBody>
      </p:sp>
    </p:spTree>
    <p:extLst>
      <p:ext uri="{BB962C8B-B14F-4D97-AF65-F5344CB8AC3E}">
        <p14:creationId xmlns:p14="http://schemas.microsoft.com/office/powerpoint/2010/main" val="110177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4466" y="480812"/>
            <a:ext cx="108501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26: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NO­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S,...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Oxygen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Oxygen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624467" y="4122378"/>
            <a:ext cx="108501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27: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	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mè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ngọt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5547" y="3031339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5547" y="5662139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</a:p>
        </p:txBody>
      </p:sp>
    </p:spTree>
    <p:extLst>
      <p:ext uri="{BB962C8B-B14F-4D97-AF65-F5344CB8AC3E}">
        <p14:creationId xmlns:p14="http://schemas.microsoft.com/office/powerpoint/2010/main" val="382585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2956" y="440619"/>
            <a:ext cx="1121812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Biofloc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khép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lửng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ngừa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9430" y="5929768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</a:p>
        </p:txBody>
      </p:sp>
    </p:spTree>
    <p:extLst>
      <p:ext uri="{BB962C8B-B14F-4D97-AF65-F5344CB8AC3E}">
        <p14:creationId xmlns:p14="http://schemas.microsoft.com/office/powerpoint/2010/main" val="157401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5259" y="465438"/>
            <a:ext cx="1116237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trội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Biofloc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hiếm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35259" y="4238574"/>
            <a:ext cx="11162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C/N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Biofloc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10/1 – 20/1	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1/1 – 5/1	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10/3 – 20/3	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20/3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81303" y="3286930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81303" y="5483719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17287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379" y="879541"/>
            <a:ext cx="1153036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31: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Biofloc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biofloc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biofloc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9429" y="4513563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3547881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380" y="971925"/>
            <a:ext cx="1153036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32: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Biofloc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bùn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lửng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protein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biofloc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9428" y="4045212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</a:p>
        </p:txBody>
      </p:sp>
    </p:spTree>
    <p:extLst>
      <p:ext uri="{BB962C8B-B14F-4D97-AF65-F5344CB8AC3E}">
        <p14:creationId xmlns:p14="http://schemas.microsoft.com/office/powerpoint/2010/main" val="423403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2594" y="821155"/>
            <a:ext cx="1136309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33: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(Đ) -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(S)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Aquaponic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do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9430" y="5294148"/>
            <a:ext cx="5096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Đ – Đ – S – S </a:t>
            </a:r>
          </a:p>
        </p:txBody>
      </p:sp>
    </p:spTree>
    <p:extLst>
      <p:ext uri="{BB962C8B-B14F-4D97-AF65-F5344CB8AC3E}">
        <p14:creationId xmlns:p14="http://schemas.microsoft.com/office/powerpoint/2010/main" val="312795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9503" y="1378549"/>
            <a:ext cx="102368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34: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7918" y="3911397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</a:p>
        </p:txBody>
      </p:sp>
    </p:spTree>
    <p:extLst>
      <p:ext uri="{BB962C8B-B14F-4D97-AF65-F5344CB8AC3E}">
        <p14:creationId xmlns:p14="http://schemas.microsoft.com/office/powerpoint/2010/main" val="263819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6838" y="663255"/>
            <a:ext cx="1150805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enzyme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nylon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chênh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nitrogen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oxygen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9430" y="4959612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290368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689" y="836340"/>
            <a:ext cx="1149690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36: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enzyme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nylon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chênh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nitrogen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oxygen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9430" y="4915007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34541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2956" y="521855"/>
            <a:ext cx="111066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lồng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lồng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2955" y="3696233"/>
            <a:ext cx="1109546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“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neo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qua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lồng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             C.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	 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9430" y="2461739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7920" y="5635225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269426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689" y="942037"/>
            <a:ext cx="115861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37: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enzyme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nylon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chênh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nitrogen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oxygen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9429" y="5004217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</a:p>
        </p:txBody>
      </p:sp>
    </p:spTree>
    <p:extLst>
      <p:ext uri="{BB962C8B-B14F-4D97-AF65-F5344CB8AC3E}">
        <p14:creationId xmlns:p14="http://schemas.microsoft.com/office/powerpoint/2010/main" val="15618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1444" y="1115970"/>
            <a:ext cx="113184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38: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 	C.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UFB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9429" y="3799885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</a:p>
        </p:txBody>
      </p:sp>
    </p:spTree>
    <p:extLst>
      <p:ext uri="{BB962C8B-B14F-4D97-AF65-F5344CB8AC3E}">
        <p14:creationId xmlns:p14="http://schemas.microsoft.com/office/powerpoint/2010/main" val="296362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1444" y="819373"/>
            <a:ext cx="113184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39: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UFB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ngừ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enzyme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nylon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chênh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nitrogen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oxygen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9430" y="5149183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</a:p>
        </p:txBody>
      </p:sp>
    </p:spTree>
    <p:extLst>
      <p:ext uri="{BB962C8B-B14F-4D97-AF65-F5344CB8AC3E}">
        <p14:creationId xmlns:p14="http://schemas.microsoft.com/office/powerpoint/2010/main" val="2606587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4107" y="1005579"/>
            <a:ext cx="1129618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polyurethane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nitrogen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oxygen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hầm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enzime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9430" y="4981914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381672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5326" y="1231967"/>
            <a:ext cx="1151921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41: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nitrogen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oxygen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hầm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enzime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9429" y="5216090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</a:p>
        </p:txBody>
      </p:sp>
    </p:spTree>
    <p:extLst>
      <p:ext uri="{BB962C8B-B14F-4D97-AF65-F5344CB8AC3E}">
        <p14:creationId xmlns:p14="http://schemas.microsoft.com/office/powerpoint/2010/main" val="109839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5326" y="424394"/>
            <a:ext cx="1151921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42: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Surimi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nitrogen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oxygen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hầm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enzime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3" name="Rectangle 2"/>
          <p:cNvSpPr/>
          <p:nvPr/>
        </p:nvSpPr>
        <p:spPr>
          <a:xfrm>
            <a:off x="284355" y="5072870"/>
            <a:ext cx="114411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43: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	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9859" y="4210046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9069" y="6097037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88677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12594" y="1031245"/>
            <a:ext cx="1144115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44: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(Đ) -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 )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chè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dẻo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9430" y="5361056"/>
            <a:ext cx="4181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 – S – Đ – Đ</a:t>
            </a:r>
          </a:p>
        </p:txBody>
      </p:sp>
    </p:spTree>
    <p:extLst>
      <p:ext uri="{BB962C8B-B14F-4D97-AF65-F5344CB8AC3E}">
        <p14:creationId xmlns:p14="http://schemas.microsoft.com/office/powerpoint/2010/main" val="1331787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6837" y="490654"/>
            <a:ext cx="1136309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45: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khép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lửng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ngừa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9429" y="5929767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1479983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982176"/>
            <a:ext cx="1134079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46: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3862997"/>
            <a:ext cx="1134079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47: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ngửa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bụng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9429" y="2923404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9429" y="5963970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</a:p>
        </p:txBody>
      </p:sp>
    </p:spTree>
    <p:extLst>
      <p:ext uri="{BB962C8B-B14F-4D97-AF65-F5344CB8AC3E}">
        <p14:creationId xmlns:p14="http://schemas.microsoft.com/office/powerpoint/2010/main" val="22754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6049" y="1381367"/>
            <a:ext cx="1099510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48: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dường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789" y="3938165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42DDF2-A8FC-9010-0417-324813A0DFFB}"/>
              </a:ext>
            </a:extLst>
          </p:cNvPr>
          <p:cNvSpPr txBox="1"/>
          <p:nvPr/>
        </p:nvSpPr>
        <p:spPr>
          <a:xfrm>
            <a:off x="197476" y="5513008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Tài liệu được chia sẻ bởi Website VnTeach.Com</a:t>
            </a:r>
            <a:endParaRPr lang="en-US" sz="1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i="1" u="sng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https://www.vnteach.com</a:t>
            </a:r>
            <a:endParaRPr lang="en-US" sz="1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Hướng dẫn tìm và tải các tài liệu ở đây</a:t>
            </a:r>
            <a:endParaRPr lang="en-US" sz="1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i="1" u="sng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https://forms.gle/LzVNwfMpYB9qH4JU6</a:t>
            </a:r>
            <a:endParaRPr lang="en-US" sz="1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92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383" y="259535"/>
            <a:ext cx="1148575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êm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ứ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ngọt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bùn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60% – 80%),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15‰ - 25‰,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8h/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lót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HDPE,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thép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thép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tuýp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Φ = 44,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3m.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108 – 163m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– 12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 L.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2163" y="5898511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</a:p>
        </p:txBody>
      </p:sp>
    </p:spTree>
    <p:extLst>
      <p:ext uri="{BB962C8B-B14F-4D97-AF65-F5344CB8AC3E}">
        <p14:creationId xmlns:p14="http://schemas.microsoft.com/office/powerpoint/2010/main" val="111106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8712" y="706948"/>
            <a:ext cx="11430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49: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tỷ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36697" y="5153647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405939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2166" y="835407"/>
            <a:ext cx="1136309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tỷ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790" y="5131346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2269958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0293" y="720794"/>
            <a:ext cx="1145230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51: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tỷ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9428" y="5153648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</a:p>
        </p:txBody>
      </p:sp>
    </p:spTree>
    <p:extLst>
      <p:ext uri="{BB962C8B-B14F-4D97-AF65-F5344CB8AC3E}">
        <p14:creationId xmlns:p14="http://schemas.microsoft.com/office/powerpoint/2010/main" val="99591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7019" y="3464863"/>
            <a:ext cx="113630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53: “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3563" y="883838"/>
            <a:ext cx="113965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52: “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9428" y="2276634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9429" y="5231706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165454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2954" y="2056036"/>
            <a:ext cx="1156381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54: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tỷ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9429" y="4841414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</a:p>
        </p:txBody>
      </p:sp>
    </p:spTree>
    <p:extLst>
      <p:ext uri="{BB962C8B-B14F-4D97-AF65-F5344CB8AC3E}">
        <p14:creationId xmlns:p14="http://schemas.microsoft.com/office/powerpoint/2010/main" val="317650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67990" y="1287722"/>
            <a:ext cx="11430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55: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(Đ) -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 )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tỷ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9428" y="5343219"/>
            <a:ext cx="4170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Đ – S – Đ – S </a:t>
            </a:r>
          </a:p>
        </p:txBody>
      </p:sp>
    </p:spTree>
    <p:extLst>
      <p:ext uri="{BB962C8B-B14F-4D97-AF65-F5344CB8AC3E}">
        <p14:creationId xmlns:p14="http://schemas.microsoft.com/office/powerpoint/2010/main" val="49195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1737" y="523173"/>
            <a:ext cx="1099510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56: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lồi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Steptococus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agalactiae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Edwardsiella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ictaluri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Betanodavirus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RNA.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Baculovirus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DNA,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Nimaviridae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791737" y="3752166"/>
            <a:ext cx="1069401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57: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mủ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Steptococus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agalactiae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Edwardsiella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ictaluri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Betanodavirus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RNA.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Baculovirus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DNA,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Nimaviridae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37781" y="2475101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37781" y="5867326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391690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4107" y="531224"/>
            <a:ext cx="112069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58: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(VNN) do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Steptococus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agalactiae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Edwardsiella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ictaluri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Betanodavirus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RNA.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Baculovirus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DNA,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Nimaviridae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24107" y="3752166"/>
            <a:ext cx="112069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59: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Steptococus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agalactiae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Edwardsiella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ictaluri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Betanodavirus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RNA.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Baculovirus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DNA,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Nimaviridae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9429" y="2681209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6697" y="5911931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</a:p>
        </p:txBody>
      </p:sp>
    </p:spTree>
    <p:extLst>
      <p:ext uri="{BB962C8B-B14F-4D97-AF65-F5344CB8AC3E}">
        <p14:creationId xmlns:p14="http://schemas.microsoft.com/office/powerpoint/2010/main" val="2306072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6410" y="650522"/>
            <a:ext cx="1103970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phồng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0,5mm – 2mm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lồi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C.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(VNN)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D.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4897" y="3679892"/>
            <a:ext cx="1103970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61: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huyết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da.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huyết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lồi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xoay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lồi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C.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(VNN)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D.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8999" y="2692571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58998" y="5766965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364322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3315" y="1231528"/>
            <a:ext cx="110397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62: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đợt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ngột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9429" y="2923404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</a:p>
        </p:txBody>
      </p:sp>
    </p:spTree>
    <p:extLst>
      <p:ext uri="{BB962C8B-B14F-4D97-AF65-F5344CB8AC3E}">
        <p14:creationId xmlns:p14="http://schemas.microsoft.com/office/powerpoint/2010/main" val="805817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383" y="1125802"/>
            <a:ext cx="107943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 Con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0220" y="4223632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</a:p>
        </p:txBody>
      </p:sp>
    </p:spTree>
    <p:extLst>
      <p:ext uri="{BB962C8B-B14F-4D97-AF65-F5344CB8AC3E}">
        <p14:creationId xmlns:p14="http://schemas.microsoft.com/office/powerpoint/2010/main" val="155439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3744" y="967242"/>
            <a:ext cx="1125158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63: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xướng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vaccine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Cho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9429" y="4696448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249797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6835" y="873347"/>
            <a:ext cx="112515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64: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	C.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BKC, iodine,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	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4103" y="3979643"/>
            <a:ext cx="112515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65: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vitamin C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9429" y="2243180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03244" y="5376672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4458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9932" y="854147"/>
            <a:ext cx="1131848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66: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(Đ) -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 )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.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(28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30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đợt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2951" y="6101502"/>
            <a:ext cx="4415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Đ – S – Đ – S </a:t>
            </a:r>
          </a:p>
        </p:txBody>
      </p:sp>
    </p:spTree>
    <p:extLst>
      <p:ext uri="{BB962C8B-B14F-4D97-AF65-F5344CB8AC3E}">
        <p14:creationId xmlns:p14="http://schemas.microsoft.com/office/powerpoint/2010/main" val="315541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6477" y="469198"/>
            <a:ext cx="1158611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67: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miễn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nhạy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qua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9428" y="4451121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409971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199" y="1922684"/>
            <a:ext cx="115861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68: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mê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tiễn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2093" y="4451121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</a:p>
        </p:txBody>
      </p:sp>
    </p:spTree>
    <p:extLst>
      <p:ext uri="{BB962C8B-B14F-4D97-AF65-F5344CB8AC3E}">
        <p14:creationId xmlns:p14="http://schemas.microsoft.com/office/powerpoint/2010/main" val="59831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0652" y="825840"/>
            <a:ext cx="1132963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69: KIT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miễn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miễn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Sau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PCR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PCR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miễn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Allicine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polyphenols, alkaloids,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quinones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terpenoids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steroids,… 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9428" y="5510487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160546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3317" y="540592"/>
            <a:ext cx="10972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70: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PCR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miễn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Sau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PCR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PCR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men,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miễn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9790" y="4897170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40178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6770" y="999112"/>
            <a:ext cx="1095049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71: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vaccine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miễn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nhạy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men,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miễn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qua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9429" y="5477033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371970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7991" y="1129112"/>
            <a:ext cx="1156381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72: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miến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virus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men,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miễn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protein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9428" y="5064438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</a:p>
        </p:txBody>
      </p:sp>
    </p:spTree>
    <p:extLst>
      <p:ext uri="{BB962C8B-B14F-4D97-AF65-F5344CB8AC3E}">
        <p14:creationId xmlns:p14="http://schemas.microsoft.com/office/powerpoint/2010/main" val="410455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8352" y="2194997"/>
            <a:ext cx="11418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73: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dược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Tỏi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9428" y="3915862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</a:p>
        </p:txBody>
      </p:sp>
    </p:spTree>
    <p:extLst>
      <p:ext uri="{BB962C8B-B14F-4D97-AF65-F5344CB8AC3E}">
        <p14:creationId xmlns:p14="http://schemas.microsoft.com/office/powerpoint/2010/main" val="289337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1806" y="1550218"/>
            <a:ext cx="112961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6766" y="5249544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271385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2956" y="602355"/>
            <a:ext cx="1071632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74: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(bacteriophage)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virus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men,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miễn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protein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9428" y="4863716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195048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0222" y="761584"/>
            <a:ext cx="1059365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75: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enzim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virus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men,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miễn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protein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0942" y="5254009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</a:p>
        </p:txBody>
      </p:sp>
    </p:spTree>
    <p:extLst>
      <p:ext uri="{BB962C8B-B14F-4D97-AF65-F5344CB8AC3E}">
        <p14:creationId xmlns:p14="http://schemas.microsoft.com/office/powerpoint/2010/main" val="290658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3316" y="534126"/>
            <a:ext cx="1081668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76: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vaccine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plasmis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plasmis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plasmis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chai.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vắc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5, 6, 7, 3, 2, 1, 4.  	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1, 2, 3, 4, 5, 6, 7.  	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2, 3, 6, 7, 4, 5, 1.  	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3, 4, 5, 6, 7, 1, 2.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9429" y="5814913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258209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7989" y="584735"/>
            <a:ext cx="1132963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77: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(Đ) -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 )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PCR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vaccine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probiotics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miễn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BKC, iodine,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80941" y="5271409"/>
            <a:ext cx="3824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 – Đ – S – Đ </a:t>
            </a:r>
          </a:p>
        </p:txBody>
      </p:sp>
    </p:spTree>
    <p:extLst>
      <p:ext uri="{BB962C8B-B14F-4D97-AF65-F5344CB8AC3E}">
        <p14:creationId xmlns:p14="http://schemas.microsoft.com/office/powerpoint/2010/main" val="280481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9141" y="747354"/>
            <a:ext cx="107943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9		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6,5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6,5 – 9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6756" y="2762007"/>
            <a:ext cx="107943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7: Oxygen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≥ 1	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≥ 2	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≥ 3	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≥ 4</a:t>
            </a:r>
          </a:p>
        </p:txBody>
      </p:sp>
      <p:sp>
        <p:nvSpPr>
          <p:cNvPr id="4" name="Rectangle 3"/>
          <p:cNvSpPr/>
          <p:nvPr/>
        </p:nvSpPr>
        <p:spPr>
          <a:xfrm>
            <a:off x="436756" y="4519136"/>
            <a:ext cx="106791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sàng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Tre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 Sa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6756" y="1714607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6756" y="3605940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4103" y="6041280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190320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14814" y="2996301"/>
            <a:ext cx="1127388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nhuận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rủi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514814" y="988885"/>
            <a:ext cx="109281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	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Tre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 Sa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814" y="2008545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4464" y="5506022"/>
            <a:ext cx="1438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</a:p>
        </p:txBody>
      </p:sp>
    </p:spTree>
    <p:extLst>
      <p:ext uri="{BB962C8B-B14F-4D97-AF65-F5344CB8AC3E}">
        <p14:creationId xmlns:p14="http://schemas.microsoft.com/office/powerpoint/2010/main" val="2230931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199" y="1008472"/>
            <a:ext cx="1093934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11: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(Đ) -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 )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1m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 m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protein,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– 6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199" y="5606382"/>
            <a:ext cx="4505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S – Đ – S – Đ </a:t>
            </a:r>
          </a:p>
        </p:txBody>
      </p:sp>
    </p:spTree>
    <p:extLst>
      <p:ext uri="{BB962C8B-B14F-4D97-AF65-F5344CB8AC3E}">
        <p14:creationId xmlns:p14="http://schemas.microsoft.com/office/powerpoint/2010/main" val="341264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2759</TotalTime>
  <Words>9833</Words>
  <Application>Microsoft Office PowerPoint</Application>
  <PresentationFormat>Widescreen</PresentationFormat>
  <Paragraphs>448</Paragraphs>
  <Slides>63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8" baseType="lpstr">
      <vt:lpstr>Arial</vt:lpstr>
      <vt:lpstr>Calibri</vt:lpstr>
      <vt:lpstr>Calibri Light</vt:lpstr>
      <vt:lpstr>Times New Roman</vt:lpstr>
      <vt:lpstr>Office Theme</vt:lpstr>
      <vt:lpstr>ÔN TẬP HỌC KÌ II  Lớp 12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TẬP HỌC KÌ II  Lớp 12</dc:title>
  <dc:creator>VnTeach.Com</dc:creator>
  <cp:keywords>VnTeach.Com</cp:keywords>
  <cp:lastModifiedBy>Admin</cp:lastModifiedBy>
  <cp:revision>1</cp:revision>
  <dcterms:created xsi:type="dcterms:W3CDTF">2022-10-10T02:08:52Z</dcterms:created>
  <dcterms:modified xsi:type="dcterms:W3CDTF">2024-10-08T13:11:53Z</dcterms:modified>
</cp:coreProperties>
</file>