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</p:sldMasterIdLst>
  <p:notesMasterIdLst>
    <p:notesMasterId r:id="rId22"/>
  </p:notesMasterIdLst>
  <p:sldIdLst>
    <p:sldId id="256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263" r:id="rId11"/>
    <p:sldId id="257" r:id="rId12"/>
    <p:sldId id="258" r:id="rId13"/>
    <p:sldId id="273" r:id="rId14"/>
    <p:sldId id="281" r:id="rId15"/>
    <p:sldId id="284" r:id="rId16"/>
    <p:sldId id="266" r:id="rId17"/>
    <p:sldId id="280" r:id="rId18"/>
    <p:sldId id="282" r:id="rId19"/>
    <p:sldId id="286" r:id="rId20"/>
    <p:sldId id="276" r:id="rId21"/>
  </p:sldIdLst>
  <p:sldSz cx="9144000" cy="5143500" type="screen16x9"/>
  <p:notesSz cx="6858000" cy="9144000"/>
  <p:embeddedFontLst>
    <p:embeddedFont>
      <p:font typeface="Merriweather Sans" panose="020B0604020202020204" charset="0"/>
      <p:regular r:id="rId23"/>
      <p:bold r:id="rId24"/>
      <p:italic r:id="rId25"/>
      <p:boldItalic r:id="rId26"/>
    </p:embeddedFont>
    <p:embeddedFont>
      <p:font typeface="Bebas Neue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ato" panose="020B060402020202020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Bitter" panose="020B060402020202020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103CA4-EA4C-4A61-9E57-2686FAE69DAB}">
  <a:tblStyle styleId="{A5103CA4-EA4C-4A61-9E57-2686FAE69D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80093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62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5feca4b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5feca4b1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590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e5e6172f83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e5e6172f83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260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e5e6172f83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e5e6172f83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77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e5e6172f8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e5e6172f8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904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480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e5e6172f83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e5e6172f83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360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e5e6172f8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e5e6172f8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45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e5e6172f8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e5e6172f8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28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86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trộn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21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4675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8180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321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118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73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427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5e6172f8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e5e6172f8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780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03" y="268253"/>
            <a:ext cx="8511300" cy="4594800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3500" y="280950"/>
            <a:ext cx="122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/>
        </p:nvSpPr>
        <p:spPr>
          <a:xfrm rot="10800000" flipH="1">
            <a:off x="5914714" y="1264282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9"/>
          <p:cNvSpPr/>
          <p:nvPr/>
        </p:nvSpPr>
        <p:spPr>
          <a:xfrm rot="10800000" flipH="1">
            <a:off x="3314914" y="1264270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6041625" y="2321975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/>
          <p:nvPr/>
        </p:nvSpPr>
        <p:spPr>
          <a:xfrm rot="10800000" flipH="1">
            <a:off x="715101" y="1264282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818375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2"/>
          </p:nvPr>
        </p:nvSpPr>
        <p:spPr>
          <a:xfrm>
            <a:off x="818375" y="2321975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3"/>
          </p:nvPr>
        </p:nvSpPr>
        <p:spPr>
          <a:xfrm>
            <a:off x="3429988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4"/>
          </p:nvPr>
        </p:nvSpPr>
        <p:spPr>
          <a:xfrm>
            <a:off x="3429988" y="2322009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5"/>
          </p:nvPr>
        </p:nvSpPr>
        <p:spPr>
          <a:xfrm>
            <a:off x="6041625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 hasCustomPrompt="1"/>
          </p:nvPr>
        </p:nvSpPr>
        <p:spPr>
          <a:xfrm>
            <a:off x="2325250" y="735175"/>
            <a:ext cx="4493400" cy="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"/>
          </p:nvPr>
        </p:nvSpPr>
        <p:spPr>
          <a:xfrm>
            <a:off x="2325250" y="1276954"/>
            <a:ext cx="44934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 idx="2" hasCustomPrompt="1"/>
          </p:nvPr>
        </p:nvSpPr>
        <p:spPr>
          <a:xfrm>
            <a:off x="2325250" y="217493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3"/>
          </p:nvPr>
        </p:nvSpPr>
        <p:spPr>
          <a:xfrm>
            <a:off x="2325250" y="2708893"/>
            <a:ext cx="44934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4" hasCustomPrompt="1"/>
          </p:nvPr>
        </p:nvSpPr>
        <p:spPr>
          <a:xfrm>
            <a:off x="2325250" y="352400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5"/>
          </p:nvPr>
        </p:nvSpPr>
        <p:spPr>
          <a:xfrm>
            <a:off x="2325250" y="4063100"/>
            <a:ext cx="44934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8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66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45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4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15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1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1925" y="3078613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80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8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82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47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7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45950"/>
            <a:ext cx="7704000" cy="3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25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715104" y="1212295"/>
            <a:ext cx="3669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 rot="10800000" flipH="1">
            <a:off x="4702629" y="1212295"/>
            <a:ext cx="3669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957400" y="1504025"/>
            <a:ext cx="3236700" cy="6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4944925" y="1504025"/>
            <a:ext cx="3236700" cy="6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957350" y="2118125"/>
            <a:ext cx="3236700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4944925" y="2118125"/>
            <a:ext cx="3236700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376575" y="762465"/>
            <a:ext cx="8270700" cy="4048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8875" y="1423650"/>
            <a:ext cx="3731400" cy="29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24737" y="11909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4069513" y="1246040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5379337" y="1168050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124737" y="330612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4069513" y="1957453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5379341" y="3300386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124737" y="40111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4069513" y="3380378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5379341" y="4011175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124737" y="26010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4069513" y="4066190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5379341" y="2589614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1124737" y="189602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6" hasCustomPrompt="1"/>
          </p:nvPr>
        </p:nvSpPr>
        <p:spPr>
          <a:xfrm>
            <a:off x="4069513" y="2668915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7"/>
          </p:nvPr>
        </p:nvSpPr>
        <p:spPr>
          <a:xfrm>
            <a:off x="5379341" y="1878825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1566450" y="3450375"/>
            <a:ext cx="6011100" cy="741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1458125" y="1377875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7" r:id="rId7"/>
    <p:sldLayoutId id="2147483659" r:id="rId8"/>
    <p:sldLayoutId id="2147483661" r:id="rId9"/>
    <p:sldLayoutId id="2147483665" r:id="rId10"/>
    <p:sldLayoutId id="2147483668" r:id="rId11"/>
    <p:sldLayoutId id="2147483670" r:id="rId12"/>
    <p:sldLayoutId id="214748367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3C505E6-48CB-41E8-AF0B-197B35EF670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6/22/2022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74C260C-F51B-4CE8-90C3-CD06DFCEFF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49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ctrTitle"/>
          </p:nvPr>
        </p:nvSpPr>
        <p:spPr>
          <a:xfrm>
            <a:off x="423820" y="1384413"/>
            <a:ext cx="8112842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CHÀO MỪNG CÁC EM </a:t>
            </a:r>
            <a:b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THAM DỰ BUỔI HỌC HÔM NAY!</a:t>
            </a:r>
            <a:endParaRPr sz="4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latin typeface="+mn-lt"/>
              </a:rPr>
              <a:t>Toán</a:t>
            </a:r>
            <a:r>
              <a:rPr lang="en-US" sz="2000" dirty="0" smtClean="0">
                <a:latin typeface="+mn-lt"/>
              </a:rPr>
              <a:t> 7</a:t>
            </a:r>
            <a:endParaRPr sz="2000" dirty="0">
              <a:latin typeface="+mn-lt"/>
            </a:endParaRPr>
          </a:p>
        </p:txBody>
      </p:sp>
      <p:grpSp>
        <p:nvGrpSpPr>
          <p:cNvPr id="147" name="Google Shape;147;p28"/>
          <p:cNvGrpSpPr/>
          <p:nvPr/>
        </p:nvGrpSpPr>
        <p:grpSpPr>
          <a:xfrm rot="6299950">
            <a:off x="3674058" y="3992611"/>
            <a:ext cx="1701132" cy="1703888"/>
            <a:chOff x="582410" y="345094"/>
            <a:chExt cx="1998559" cy="2001797"/>
          </a:xfrm>
        </p:grpSpPr>
        <p:sp>
          <p:nvSpPr>
            <p:cNvPr id="148" name="Google Shape;148;p2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8"/>
          <p:cNvGrpSpPr/>
          <p:nvPr/>
        </p:nvGrpSpPr>
        <p:grpSpPr>
          <a:xfrm rot="-481486">
            <a:off x="525186" y="3321636"/>
            <a:ext cx="1207077" cy="1541205"/>
            <a:chOff x="6662225" y="1139925"/>
            <a:chExt cx="1453177" cy="1855428"/>
          </a:xfrm>
        </p:grpSpPr>
        <p:sp>
          <p:nvSpPr>
            <p:cNvPr id="214" name="Google Shape;214;p28"/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chemeClr val="dk1"/>
            </a:solidFill>
            <a:ln w="53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8"/>
          <p:cNvGrpSpPr/>
          <p:nvPr/>
        </p:nvGrpSpPr>
        <p:grpSpPr>
          <a:xfrm rot="-4176626">
            <a:off x="4385776" y="-1256278"/>
            <a:ext cx="372440" cy="2968752"/>
            <a:chOff x="4022350" y="2610525"/>
            <a:chExt cx="281900" cy="2247050"/>
          </a:xfrm>
        </p:grpSpPr>
        <p:sp>
          <p:nvSpPr>
            <p:cNvPr id="243" name="Google Shape;243;p28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8"/>
          <p:cNvGrpSpPr/>
          <p:nvPr/>
        </p:nvGrpSpPr>
        <p:grpSpPr>
          <a:xfrm rot="1273713">
            <a:off x="7861798" y="3120875"/>
            <a:ext cx="1643022" cy="827836"/>
            <a:chOff x="782606" y="3568534"/>
            <a:chExt cx="1748256" cy="880829"/>
          </a:xfrm>
        </p:grpSpPr>
        <p:sp>
          <p:nvSpPr>
            <p:cNvPr id="269" name="Google Shape;269;p2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28"/>
          <p:cNvGrpSpPr/>
          <p:nvPr/>
        </p:nvGrpSpPr>
        <p:grpSpPr>
          <a:xfrm rot="1799999">
            <a:off x="1343150" y="-1240050"/>
            <a:ext cx="793158" cy="2475696"/>
            <a:chOff x="3380913" y="2209950"/>
            <a:chExt cx="777911" cy="2428104"/>
          </a:xfrm>
        </p:grpSpPr>
        <p:sp>
          <p:nvSpPr>
            <p:cNvPr id="313" name="Google Shape;313;p28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sz="24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7" name="Google Shape;357;p29"/>
          <p:cNvGrpSpPr/>
          <p:nvPr/>
        </p:nvGrpSpPr>
        <p:grpSpPr>
          <a:xfrm rot="1820824">
            <a:off x="7722362" y="3180288"/>
            <a:ext cx="363429" cy="3807821"/>
            <a:chOff x="7291170" y="1804698"/>
            <a:chExt cx="225602" cy="2363743"/>
          </a:xfrm>
        </p:grpSpPr>
        <p:sp>
          <p:nvSpPr>
            <p:cNvPr id="358" name="Google Shape;358;p29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247472" y="1233655"/>
            <a:ext cx="5080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Đ</a:t>
            </a:r>
            <a:r>
              <a:rPr lang="vi-VN" sz="2000" dirty="0" smtClean="0"/>
              <a:t>ại </a:t>
            </a:r>
            <a:r>
              <a:rPr lang="vi-VN" sz="2000" dirty="0"/>
              <a:t>diện từng nhóm lên trình bày về sơ đồ tư duy của </a:t>
            </a:r>
            <a:r>
              <a:rPr lang="vi-VN" sz="2000" dirty="0" smtClean="0"/>
              <a:t>nhóm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ở </a:t>
            </a:r>
            <a:r>
              <a:rPr lang="en-US" sz="2000" dirty="0" err="1" smtClean="0"/>
              <a:t>nhà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79" y="1233655"/>
            <a:ext cx="1224173" cy="87440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668266" y="2274955"/>
            <a:ext cx="5807468" cy="2456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oogle Shape;1173;p66"/>
          <p:cNvGrpSpPr/>
          <p:nvPr/>
        </p:nvGrpSpPr>
        <p:grpSpPr>
          <a:xfrm rot="-989189">
            <a:off x="146394" y="3536178"/>
            <a:ext cx="1074594" cy="1480697"/>
            <a:chOff x="636075" y="1177950"/>
            <a:chExt cx="1451400" cy="1926750"/>
          </a:xfrm>
        </p:grpSpPr>
        <p:sp>
          <p:nvSpPr>
            <p:cNvPr id="14" name="Google Shape;1174;p66"/>
            <p:cNvSpPr/>
            <p:nvPr/>
          </p:nvSpPr>
          <p:spPr>
            <a:xfrm>
              <a:off x="820925" y="1177950"/>
              <a:ext cx="1266550" cy="1926750"/>
            </a:xfrm>
            <a:custGeom>
              <a:avLst/>
              <a:gdLst/>
              <a:ahLst/>
              <a:cxnLst/>
              <a:rect l="l" t="t" r="r" b="b"/>
              <a:pathLst>
                <a:path w="50662" h="77070" extrusionOk="0">
                  <a:moveTo>
                    <a:pt x="46980" y="1"/>
                  </a:moveTo>
                  <a:cubicBezTo>
                    <a:pt x="46973" y="1"/>
                    <a:pt x="46966" y="1"/>
                    <a:pt x="46959" y="1"/>
                  </a:cubicBezTo>
                  <a:lnTo>
                    <a:pt x="0" y="1"/>
                  </a:lnTo>
                  <a:lnTo>
                    <a:pt x="0" y="77070"/>
                  </a:lnTo>
                  <a:lnTo>
                    <a:pt x="46959" y="77070"/>
                  </a:lnTo>
                  <a:cubicBezTo>
                    <a:pt x="48995" y="77070"/>
                    <a:pt x="50662" y="75415"/>
                    <a:pt x="50662" y="73379"/>
                  </a:cubicBezTo>
                  <a:lnTo>
                    <a:pt x="50662" y="3692"/>
                  </a:lnTo>
                  <a:cubicBezTo>
                    <a:pt x="50662" y="1663"/>
                    <a:pt x="49018" y="1"/>
                    <a:pt x="4698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75;p66"/>
            <p:cNvSpPr/>
            <p:nvPr/>
          </p:nvSpPr>
          <p:spPr>
            <a:xfrm>
              <a:off x="636075" y="1177950"/>
              <a:ext cx="184875" cy="1926750"/>
            </a:xfrm>
            <a:custGeom>
              <a:avLst/>
              <a:gdLst/>
              <a:ahLst/>
              <a:cxnLst/>
              <a:rect l="l" t="t" r="r" b="b"/>
              <a:pathLst>
                <a:path w="7395" h="77070" extrusionOk="0">
                  <a:moveTo>
                    <a:pt x="3692" y="1"/>
                  </a:moveTo>
                  <a:cubicBezTo>
                    <a:pt x="1656" y="1"/>
                    <a:pt x="1" y="1656"/>
                    <a:pt x="13" y="3692"/>
                  </a:cubicBezTo>
                  <a:lnTo>
                    <a:pt x="13" y="73379"/>
                  </a:lnTo>
                  <a:cubicBezTo>
                    <a:pt x="1" y="75415"/>
                    <a:pt x="1656" y="77070"/>
                    <a:pt x="3704" y="77070"/>
                  </a:cubicBezTo>
                  <a:lnTo>
                    <a:pt x="7394" y="77070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76;p66"/>
            <p:cNvSpPr/>
            <p:nvPr/>
          </p:nvSpPr>
          <p:spPr>
            <a:xfrm>
              <a:off x="1056375" y="1473525"/>
              <a:ext cx="795050" cy="370600"/>
            </a:xfrm>
            <a:custGeom>
              <a:avLst/>
              <a:gdLst/>
              <a:ahLst/>
              <a:cxnLst/>
              <a:rect l="l" t="t" r="r" b="b"/>
              <a:pathLst>
                <a:path w="31802" h="14824" extrusionOk="0">
                  <a:moveTo>
                    <a:pt x="0" y="1"/>
                  </a:moveTo>
                  <a:lnTo>
                    <a:pt x="0" y="14824"/>
                  </a:lnTo>
                  <a:lnTo>
                    <a:pt x="31802" y="14824"/>
                  </a:lnTo>
                  <a:lnTo>
                    <a:pt x="31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77;p66"/>
            <p:cNvSpPr/>
            <p:nvPr/>
          </p:nvSpPr>
          <p:spPr>
            <a:xfrm>
              <a:off x="1132275" y="15372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78;p66"/>
            <p:cNvSpPr/>
            <p:nvPr/>
          </p:nvSpPr>
          <p:spPr>
            <a:xfrm>
              <a:off x="1132275" y="159260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79;p66"/>
            <p:cNvSpPr/>
            <p:nvPr/>
          </p:nvSpPr>
          <p:spPr>
            <a:xfrm>
              <a:off x="1132275" y="164795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80;p66"/>
            <p:cNvSpPr/>
            <p:nvPr/>
          </p:nvSpPr>
          <p:spPr>
            <a:xfrm>
              <a:off x="1132275" y="17033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81;p66"/>
            <p:cNvSpPr/>
            <p:nvPr/>
          </p:nvSpPr>
          <p:spPr>
            <a:xfrm>
              <a:off x="1132275" y="175867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"/>
          <p:cNvSpPr txBox="1">
            <a:spLocks noGrp="1"/>
          </p:cNvSpPr>
          <p:nvPr>
            <p:ph type="title" idx="1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3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2" name="Google Shape;382;p30"/>
          <p:cNvGrpSpPr/>
          <p:nvPr/>
        </p:nvGrpSpPr>
        <p:grpSpPr>
          <a:xfrm rot="-324537">
            <a:off x="-137111" y="2807262"/>
            <a:ext cx="983421" cy="2294997"/>
            <a:chOff x="5531625" y="1388600"/>
            <a:chExt cx="1402438" cy="3272851"/>
          </a:xfrm>
        </p:grpSpPr>
        <p:sp>
          <p:nvSpPr>
            <p:cNvPr id="383" name="Google Shape;383;p30"/>
            <p:cNvSpPr/>
            <p:nvPr/>
          </p:nvSpPr>
          <p:spPr>
            <a:xfrm>
              <a:off x="5562213" y="3420332"/>
              <a:ext cx="1371850" cy="77651"/>
            </a:xfrm>
            <a:custGeom>
              <a:avLst/>
              <a:gdLst/>
              <a:ahLst/>
              <a:cxnLst/>
              <a:rect l="l" t="t" r="r" b="b"/>
              <a:pathLst>
                <a:path w="26730" h="1513" extrusionOk="0">
                  <a:moveTo>
                    <a:pt x="512" y="1"/>
                  </a:moveTo>
                  <a:cubicBezTo>
                    <a:pt x="226" y="1"/>
                    <a:pt x="0" y="346"/>
                    <a:pt x="0" y="763"/>
                  </a:cubicBezTo>
                  <a:cubicBezTo>
                    <a:pt x="0" y="1179"/>
                    <a:pt x="226" y="1513"/>
                    <a:pt x="512" y="1513"/>
                  </a:cubicBezTo>
                  <a:lnTo>
                    <a:pt x="26218" y="1513"/>
                  </a:lnTo>
                  <a:cubicBezTo>
                    <a:pt x="26503" y="1513"/>
                    <a:pt x="26730" y="1179"/>
                    <a:pt x="26730" y="763"/>
                  </a:cubicBezTo>
                  <a:cubicBezTo>
                    <a:pt x="26730" y="346"/>
                    <a:pt x="26503" y="1"/>
                    <a:pt x="26218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5745484" y="2438390"/>
              <a:ext cx="472424" cy="2103299"/>
            </a:xfrm>
            <a:custGeom>
              <a:avLst/>
              <a:gdLst/>
              <a:ahLst/>
              <a:cxnLst/>
              <a:rect l="l" t="t" r="r" b="b"/>
              <a:pathLst>
                <a:path w="9205" h="40982" extrusionOk="0">
                  <a:moveTo>
                    <a:pt x="5347" y="0"/>
                  </a:moveTo>
                  <a:lnTo>
                    <a:pt x="1" y="20705"/>
                  </a:lnTo>
                  <a:lnTo>
                    <a:pt x="1870" y="40982"/>
                  </a:lnTo>
                  <a:lnTo>
                    <a:pt x="3894" y="40982"/>
                  </a:lnTo>
                  <a:lnTo>
                    <a:pt x="3894" y="20491"/>
                  </a:lnTo>
                  <a:lnTo>
                    <a:pt x="9204" y="1667"/>
                  </a:lnTo>
                  <a:lnTo>
                    <a:pt x="5347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6276513" y="2438390"/>
              <a:ext cx="472372" cy="2103299"/>
            </a:xfrm>
            <a:custGeom>
              <a:avLst/>
              <a:gdLst/>
              <a:ahLst/>
              <a:cxnLst/>
              <a:rect l="l" t="t" r="r" b="b"/>
              <a:pathLst>
                <a:path w="9204" h="40982" extrusionOk="0">
                  <a:moveTo>
                    <a:pt x="3858" y="0"/>
                  </a:moveTo>
                  <a:lnTo>
                    <a:pt x="0" y="1667"/>
                  </a:lnTo>
                  <a:lnTo>
                    <a:pt x="5311" y="20491"/>
                  </a:lnTo>
                  <a:lnTo>
                    <a:pt x="5311" y="40982"/>
                  </a:lnTo>
                  <a:lnTo>
                    <a:pt x="7335" y="40982"/>
                  </a:lnTo>
                  <a:lnTo>
                    <a:pt x="9204" y="20705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6214775" y="1945250"/>
              <a:ext cx="64823" cy="173604"/>
            </a:xfrm>
            <a:custGeom>
              <a:avLst/>
              <a:gdLst/>
              <a:ahLst/>
              <a:cxnLst/>
              <a:rect l="l" t="t" r="r" b="b"/>
              <a:pathLst>
                <a:path w="1263" h="3585" extrusionOk="0">
                  <a:moveTo>
                    <a:pt x="1" y="1"/>
                  </a:moveTo>
                  <a:lnTo>
                    <a:pt x="1" y="3584"/>
                  </a:lnTo>
                  <a:lnTo>
                    <a:pt x="1263" y="3584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6140868" y="1419137"/>
              <a:ext cx="212065" cy="534113"/>
            </a:xfrm>
            <a:custGeom>
              <a:avLst/>
              <a:gdLst/>
              <a:ahLst/>
              <a:cxnLst/>
              <a:rect l="l" t="t" r="r" b="b"/>
              <a:pathLst>
                <a:path w="4132" h="10407" extrusionOk="0">
                  <a:moveTo>
                    <a:pt x="2072" y="1"/>
                  </a:moveTo>
                  <a:cubicBezTo>
                    <a:pt x="929" y="1"/>
                    <a:pt x="0" y="929"/>
                    <a:pt x="0" y="2072"/>
                  </a:cubicBezTo>
                  <a:lnTo>
                    <a:pt x="0" y="8335"/>
                  </a:lnTo>
                  <a:cubicBezTo>
                    <a:pt x="0" y="9478"/>
                    <a:pt x="929" y="10407"/>
                    <a:pt x="2072" y="10407"/>
                  </a:cubicBezTo>
                  <a:cubicBezTo>
                    <a:pt x="3215" y="10407"/>
                    <a:pt x="4132" y="9478"/>
                    <a:pt x="4132" y="8335"/>
                  </a:cubicBezTo>
                  <a:lnTo>
                    <a:pt x="4132" y="2072"/>
                  </a:lnTo>
                  <a:cubicBezTo>
                    <a:pt x="4132" y="929"/>
                    <a:pt x="3215" y="1"/>
                    <a:pt x="2072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5937377" y="2012469"/>
              <a:ext cx="619052" cy="544686"/>
            </a:xfrm>
            <a:custGeom>
              <a:avLst/>
              <a:gdLst/>
              <a:ahLst/>
              <a:cxnLst/>
              <a:rect l="l" t="t" r="r" b="b"/>
              <a:pathLst>
                <a:path w="12062" h="10613" extrusionOk="0">
                  <a:moveTo>
                    <a:pt x="6039" y="1"/>
                  </a:moveTo>
                  <a:cubicBezTo>
                    <a:pt x="4354" y="1"/>
                    <a:pt x="2699" y="803"/>
                    <a:pt x="1667" y="2299"/>
                  </a:cubicBezTo>
                  <a:cubicBezTo>
                    <a:pt x="1" y="4704"/>
                    <a:pt x="608" y="8014"/>
                    <a:pt x="3025" y="9680"/>
                  </a:cubicBezTo>
                  <a:cubicBezTo>
                    <a:pt x="3945" y="10310"/>
                    <a:pt x="4992" y="10613"/>
                    <a:pt x="6029" y="10613"/>
                  </a:cubicBezTo>
                  <a:cubicBezTo>
                    <a:pt x="7716" y="10613"/>
                    <a:pt x="9374" y="9813"/>
                    <a:pt x="10407" y="8323"/>
                  </a:cubicBezTo>
                  <a:cubicBezTo>
                    <a:pt x="12062" y="5906"/>
                    <a:pt x="11454" y="2608"/>
                    <a:pt x="9049" y="941"/>
                  </a:cubicBezTo>
                  <a:cubicBezTo>
                    <a:pt x="8128" y="306"/>
                    <a:pt x="7078" y="1"/>
                    <a:pt x="6039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6095038" y="2170746"/>
              <a:ext cx="265851" cy="228231"/>
            </a:xfrm>
            <a:custGeom>
              <a:avLst/>
              <a:gdLst/>
              <a:ahLst/>
              <a:cxnLst/>
              <a:rect l="l" t="t" r="r" b="b"/>
              <a:pathLst>
                <a:path w="5180" h="4447" extrusionOk="0">
                  <a:moveTo>
                    <a:pt x="2965" y="0"/>
                  </a:moveTo>
                  <a:cubicBezTo>
                    <a:pt x="989" y="0"/>
                    <a:pt x="0" y="2394"/>
                    <a:pt x="1393" y="3787"/>
                  </a:cubicBezTo>
                  <a:cubicBezTo>
                    <a:pt x="1845" y="4242"/>
                    <a:pt x="2402" y="4446"/>
                    <a:pt x="2949" y="4446"/>
                  </a:cubicBezTo>
                  <a:cubicBezTo>
                    <a:pt x="4087" y="4446"/>
                    <a:pt x="5180" y="3562"/>
                    <a:pt x="5180" y="2227"/>
                  </a:cubicBezTo>
                  <a:cubicBezTo>
                    <a:pt x="5180" y="1001"/>
                    <a:pt x="4191" y="0"/>
                    <a:pt x="29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5531625" y="3450869"/>
              <a:ext cx="1371902" cy="77702"/>
            </a:xfrm>
            <a:custGeom>
              <a:avLst/>
              <a:gdLst/>
              <a:ahLst/>
              <a:cxnLst/>
              <a:rect l="l" t="t" r="r" b="b"/>
              <a:pathLst>
                <a:path w="26731" h="1514" extrusionOk="0">
                  <a:moveTo>
                    <a:pt x="513" y="1"/>
                  </a:moveTo>
                  <a:cubicBezTo>
                    <a:pt x="227" y="1"/>
                    <a:pt x="1" y="346"/>
                    <a:pt x="1" y="763"/>
                  </a:cubicBezTo>
                  <a:cubicBezTo>
                    <a:pt x="1" y="1180"/>
                    <a:pt x="227" y="1513"/>
                    <a:pt x="513" y="1513"/>
                  </a:cubicBezTo>
                  <a:lnTo>
                    <a:pt x="26218" y="1513"/>
                  </a:lnTo>
                  <a:cubicBezTo>
                    <a:pt x="26504" y="1513"/>
                    <a:pt x="26730" y="1180"/>
                    <a:pt x="26730" y="763"/>
                  </a:cubicBezTo>
                  <a:cubicBezTo>
                    <a:pt x="26730" y="346"/>
                    <a:pt x="26504" y="1"/>
                    <a:pt x="262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5841456" y="4541613"/>
              <a:ext cx="103928" cy="119838"/>
            </a:xfrm>
            <a:custGeom>
              <a:avLst/>
              <a:gdLst/>
              <a:ahLst/>
              <a:cxnLst/>
              <a:rect l="l" t="t" r="r" b="b"/>
              <a:pathLst>
                <a:path w="2025" h="2335" extrusionOk="0">
                  <a:moveTo>
                    <a:pt x="0" y="1"/>
                  </a:moveTo>
                  <a:lnTo>
                    <a:pt x="965" y="2334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6549032" y="4541613"/>
              <a:ext cx="103928" cy="119838"/>
            </a:xfrm>
            <a:custGeom>
              <a:avLst/>
              <a:gdLst/>
              <a:ahLst/>
              <a:cxnLst/>
              <a:rect l="l" t="t" r="r" b="b"/>
              <a:pathLst>
                <a:path w="2025" h="2335" extrusionOk="0">
                  <a:moveTo>
                    <a:pt x="1" y="1"/>
                  </a:moveTo>
                  <a:lnTo>
                    <a:pt x="1013" y="2334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5776072" y="2407853"/>
              <a:ext cx="472372" cy="2103299"/>
            </a:xfrm>
            <a:custGeom>
              <a:avLst/>
              <a:gdLst/>
              <a:ahLst/>
              <a:cxnLst/>
              <a:rect l="l" t="t" r="r" b="b"/>
              <a:pathLst>
                <a:path w="9204" h="40982" extrusionOk="0">
                  <a:moveTo>
                    <a:pt x="5346" y="0"/>
                  </a:moveTo>
                  <a:lnTo>
                    <a:pt x="0" y="20705"/>
                  </a:lnTo>
                  <a:lnTo>
                    <a:pt x="1870" y="40981"/>
                  </a:lnTo>
                  <a:lnTo>
                    <a:pt x="3894" y="40981"/>
                  </a:lnTo>
                  <a:lnTo>
                    <a:pt x="3894" y="20491"/>
                  </a:lnTo>
                  <a:lnTo>
                    <a:pt x="9204" y="1667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6307049" y="2407853"/>
              <a:ext cx="472424" cy="2103299"/>
            </a:xfrm>
            <a:custGeom>
              <a:avLst/>
              <a:gdLst/>
              <a:ahLst/>
              <a:cxnLst/>
              <a:rect l="l" t="t" r="r" b="b"/>
              <a:pathLst>
                <a:path w="9205" h="40982" extrusionOk="0">
                  <a:moveTo>
                    <a:pt x="3858" y="0"/>
                  </a:moveTo>
                  <a:lnTo>
                    <a:pt x="1" y="1667"/>
                  </a:lnTo>
                  <a:lnTo>
                    <a:pt x="5311" y="20491"/>
                  </a:lnTo>
                  <a:lnTo>
                    <a:pt x="5311" y="40981"/>
                  </a:lnTo>
                  <a:lnTo>
                    <a:pt x="7335" y="40981"/>
                  </a:lnTo>
                  <a:lnTo>
                    <a:pt x="9204" y="20705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6245360" y="1904334"/>
              <a:ext cx="64820" cy="183991"/>
            </a:xfrm>
            <a:custGeom>
              <a:avLst/>
              <a:gdLst/>
              <a:ahLst/>
              <a:cxnLst/>
              <a:rect l="l" t="t" r="r" b="b"/>
              <a:pathLst>
                <a:path w="1263" h="3585" extrusionOk="0">
                  <a:moveTo>
                    <a:pt x="0" y="0"/>
                  </a:moveTo>
                  <a:lnTo>
                    <a:pt x="0" y="3584"/>
                  </a:lnTo>
                  <a:lnTo>
                    <a:pt x="1262" y="3584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6171405" y="1388600"/>
              <a:ext cx="212116" cy="534113"/>
            </a:xfrm>
            <a:custGeom>
              <a:avLst/>
              <a:gdLst/>
              <a:ahLst/>
              <a:cxnLst/>
              <a:rect l="l" t="t" r="r" b="b"/>
              <a:pathLst>
                <a:path w="4133" h="10407" extrusionOk="0">
                  <a:moveTo>
                    <a:pt x="2072" y="0"/>
                  </a:moveTo>
                  <a:cubicBezTo>
                    <a:pt x="929" y="0"/>
                    <a:pt x="1" y="929"/>
                    <a:pt x="1" y="2072"/>
                  </a:cubicBezTo>
                  <a:lnTo>
                    <a:pt x="1" y="8335"/>
                  </a:lnTo>
                  <a:cubicBezTo>
                    <a:pt x="1" y="9478"/>
                    <a:pt x="929" y="10406"/>
                    <a:pt x="2072" y="10406"/>
                  </a:cubicBezTo>
                  <a:cubicBezTo>
                    <a:pt x="3215" y="10406"/>
                    <a:pt x="4132" y="9478"/>
                    <a:pt x="4132" y="8335"/>
                  </a:cubicBezTo>
                  <a:lnTo>
                    <a:pt x="4132" y="2072"/>
                  </a:lnTo>
                  <a:cubicBezTo>
                    <a:pt x="4132" y="929"/>
                    <a:pt x="3215" y="0"/>
                    <a:pt x="207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5968529" y="1981933"/>
              <a:ext cx="618436" cy="544686"/>
            </a:xfrm>
            <a:custGeom>
              <a:avLst/>
              <a:gdLst/>
              <a:ahLst/>
              <a:cxnLst/>
              <a:rect l="l" t="t" r="r" b="b"/>
              <a:pathLst>
                <a:path w="12050" h="10613" extrusionOk="0">
                  <a:moveTo>
                    <a:pt x="6027" y="0"/>
                  </a:moveTo>
                  <a:cubicBezTo>
                    <a:pt x="4342" y="0"/>
                    <a:pt x="2687" y="803"/>
                    <a:pt x="1656" y="2298"/>
                  </a:cubicBezTo>
                  <a:cubicBezTo>
                    <a:pt x="1" y="4703"/>
                    <a:pt x="608" y="8013"/>
                    <a:pt x="3013" y="9680"/>
                  </a:cubicBezTo>
                  <a:cubicBezTo>
                    <a:pt x="3933" y="10310"/>
                    <a:pt x="4981" y="10612"/>
                    <a:pt x="6018" y="10612"/>
                  </a:cubicBezTo>
                  <a:cubicBezTo>
                    <a:pt x="7704" y="10612"/>
                    <a:pt x="9363" y="9812"/>
                    <a:pt x="10395" y="8323"/>
                  </a:cubicBezTo>
                  <a:cubicBezTo>
                    <a:pt x="12050" y="5906"/>
                    <a:pt x="11443" y="2608"/>
                    <a:pt x="9038" y="941"/>
                  </a:cubicBezTo>
                  <a:cubicBezTo>
                    <a:pt x="8116" y="305"/>
                    <a:pt x="7066" y="0"/>
                    <a:pt x="602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6125575" y="2140209"/>
              <a:ext cx="265851" cy="228180"/>
            </a:xfrm>
            <a:custGeom>
              <a:avLst/>
              <a:gdLst/>
              <a:ahLst/>
              <a:cxnLst/>
              <a:rect l="l" t="t" r="r" b="b"/>
              <a:pathLst>
                <a:path w="5180" h="4446" extrusionOk="0">
                  <a:moveTo>
                    <a:pt x="2965" y="0"/>
                  </a:moveTo>
                  <a:cubicBezTo>
                    <a:pt x="989" y="0"/>
                    <a:pt x="1" y="2393"/>
                    <a:pt x="1394" y="3786"/>
                  </a:cubicBezTo>
                  <a:cubicBezTo>
                    <a:pt x="1846" y="4242"/>
                    <a:pt x="2403" y="4446"/>
                    <a:pt x="2949" y="4446"/>
                  </a:cubicBezTo>
                  <a:cubicBezTo>
                    <a:pt x="4088" y="4446"/>
                    <a:pt x="5180" y="3562"/>
                    <a:pt x="5180" y="2227"/>
                  </a:cubicBezTo>
                  <a:cubicBezTo>
                    <a:pt x="5180" y="1000"/>
                    <a:pt x="4192" y="0"/>
                    <a:pt x="296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5871993" y="4511077"/>
              <a:ext cx="103928" cy="119787"/>
            </a:xfrm>
            <a:custGeom>
              <a:avLst/>
              <a:gdLst/>
              <a:ahLst/>
              <a:cxnLst/>
              <a:rect l="l" t="t" r="r" b="b"/>
              <a:pathLst>
                <a:path w="2025" h="2334" extrusionOk="0">
                  <a:moveTo>
                    <a:pt x="1" y="0"/>
                  </a:moveTo>
                  <a:lnTo>
                    <a:pt x="965" y="2334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6579569" y="4511077"/>
              <a:ext cx="103979" cy="119787"/>
            </a:xfrm>
            <a:custGeom>
              <a:avLst/>
              <a:gdLst/>
              <a:ahLst/>
              <a:cxnLst/>
              <a:rect l="l" t="t" r="r" b="b"/>
              <a:pathLst>
                <a:path w="2026" h="2334" extrusionOk="0">
                  <a:moveTo>
                    <a:pt x="1" y="0"/>
                  </a:moveTo>
                  <a:lnTo>
                    <a:pt x="1013" y="2334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44634" y="1195089"/>
            <a:ext cx="266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Bài</a:t>
            </a:r>
            <a:r>
              <a:rPr lang="en-US" sz="2000" b="1" dirty="0" smtClean="0"/>
              <a:t> 1.35 (SGK - tr25)</a:t>
            </a:r>
            <a:endParaRPr lang="en-US" sz="2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644634" y="1595237"/>
                <a:ext cx="4235591" cy="2953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 smtClean="0"/>
                  <a:t>Hình 1.14 </a:t>
                </a:r>
                <a:r>
                  <a:rPr lang="en-US" sz="1800" dirty="0" err="1" smtClean="0"/>
                  <a:t>mô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phỏng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vị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trí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của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năm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điểm</a:t>
                </a:r>
                <a:r>
                  <a:rPr lang="en-US" sz="1800" dirty="0" smtClean="0"/>
                  <a:t> A, B, C, D, E so </a:t>
                </a:r>
                <a:r>
                  <a:rPr lang="en-US" sz="1800" dirty="0" err="1" smtClean="0"/>
                  <a:t>với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mực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nước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biển</a:t>
                </a:r>
                <a:r>
                  <a:rPr lang="en-US" sz="1800" dirty="0" smtClean="0"/>
                  <a:t>. </a:t>
                </a:r>
                <a:r>
                  <a:rPr lang="en-US" sz="1800" dirty="0" err="1" smtClean="0"/>
                  <a:t>Biết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rằng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độ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cao</a:t>
                </a:r>
                <a:r>
                  <a:rPr lang="en-US" sz="1800" dirty="0" smtClean="0"/>
                  <a:t> (</a:t>
                </a:r>
                <a:r>
                  <a:rPr lang="en-US" sz="1800" dirty="0" err="1" smtClean="0"/>
                  <a:t>tính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theo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đơn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vị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kilômét</a:t>
                </a:r>
                <a:r>
                  <a:rPr lang="en-US" sz="1800" dirty="0" smtClean="0"/>
                  <a:t>) so </a:t>
                </a:r>
                <a:r>
                  <a:rPr lang="en-US" sz="1800" dirty="0" err="1" smtClean="0"/>
                  <a:t>với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mực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nước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biển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của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mỗi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điểm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một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trong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số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 smtClean="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1800" dirty="0" smtClean="0"/>
                  <a:t>;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 smtClean="0"/>
                  <a:t>;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1800" dirty="0" smtClean="0"/>
                  <a:t>; 0.</a:t>
                </a:r>
                <a:endParaRPr lang="en-US" sz="18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34" y="1595237"/>
                <a:ext cx="4235591" cy="2953309"/>
              </a:xfrm>
              <a:prstGeom prst="rect">
                <a:avLst/>
              </a:prstGeom>
              <a:blipFill rotWithShape="0">
                <a:blip r:embed="rId3"/>
                <a:stretch>
                  <a:fillRect l="-1295" r="-1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92" y="1734533"/>
            <a:ext cx="3579304" cy="24086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5"/>
          <p:cNvSpPr/>
          <p:nvPr/>
        </p:nvSpPr>
        <p:spPr>
          <a:xfrm rot="10800000" flipH="1">
            <a:off x="4702629" y="1212400"/>
            <a:ext cx="3669259" cy="3309196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5"/>
          <p:cNvSpPr/>
          <p:nvPr/>
        </p:nvSpPr>
        <p:spPr>
          <a:xfrm rot="10800000" flipH="1">
            <a:off x="636998" y="1212400"/>
            <a:ext cx="3879939" cy="3309196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endParaRPr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2" name="Google Shape;602;p45"/>
          <p:cNvGrpSpPr/>
          <p:nvPr/>
        </p:nvGrpSpPr>
        <p:grpSpPr>
          <a:xfrm>
            <a:off x="6113340" y="4061907"/>
            <a:ext cx="899858" cy="899895"/>
            <a:chOff x="1534217" y="3180808"/>
            <a:chExt cx="372983" cy="372983"/>
          </a:xfrm>
        </p:grpSpPr>
        <p:sp>
          <p:nvSpPr>
            <p:cNvPr id="603" name="Google Shape;603;p45"/>
            <p:cNvSpPr/>
            <p:nvPr/>
          </p:nvSpPr>
          <p:spPr>
            <a:xfrm>
              <a:off x="1534217" y="3180808"/>
              <a:ext cx="372983" cy="372983"/>
            </a:xfrm>
            <a:custGeom>
              <a:avLst/>
              <a:gdLst/>
              <a:ahLst/>
              <a:cxnLst/>
              <a:rect l="l" t="t" r="r" b="b"/>
              <a:pathLst>
                <a:path w="12183" h="12183" extrusionOk="0">
                  <a:moveTo>
                    <a:pt x="6092" y="0"/>
                  </a:moveTo>
                  <a:cubicBezTo>
                    <a:pt x="2732" y="0"/>
                    <a:pt x="1" y="2732"/>
                    <a:pt x="1" y="6092"/>
                  </a:cubicBezTo>
                  <a:cubicBezTo>
                    <a:pt x="1" y="9451"/>
                    <a:pt x="2732" y="12182"/>
                    <a:pt x="6092" y="12182"/>
                  </a:cubicBezTo>
                  <a:cubicBezTo>
                    <a:pt x="9451" y="12182"/>
                    <a:pt x="12183" y="9451"/>
                    <a:pt x="12183" y="6092"/>
                  </a:cubicBezTo>
                  <a:cubicBezTo>
                    <a:pt x="12183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1720724" y="3180808"/>
              <a:ext cx="186476" cy="372983"/>
            </a:xfrm>
            <a:custGeom>
              <a:avLst/>
              <a:gdLst/>
              <a:ahLst/>
              <a:cxnLst/>
              <a:rect l="l" t="t" r="r" b="b"/>
              <a:pathLst>
                <a:path w="6091" h="12183" extrusionOk="0">
                  <a:moveTo>
                    <a:pt x="0" y="0"/>
                  </a:moveTo>
                  <a:lnTo>
                    <a:pt x="0" y="12182"/>
                  </a:lnTo>
                  <a:cubicBezTo>
                    <a:pt x="3359" y="12182"/>
                    <a:pt x="6091" y="9451"/>
                    <a:pt x="6091" y="6092"/>
                  </a:cubicBez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5"/>
            <p:cNvSpPr/>
            <p:nvPr/>
          </p:nvSpPr>
          <p:spPr>
            <a:xfrm>
              <a:off x="1611244" y="3257162"/>
              <a:ext cx="218989" cy="220336"/>
            </a:xfrm>
            <a:custGeom>
              <a:avLst/>
              <a:gdLst/>
              <a:ahLst/>
              <a:cxnLst/>
              <a:rect l="l" t="t" r="r" b="b"/>
              <a:pathLst>
                <a:path w="7153" h="7197" extrusionOk="0">
                  <a:moveTo>
                    <a:pt x="3576" y="0"/>
                  </a:moveTo>
                  <a:cubicBezTo>
                    <a:pt x="3349" y="0"/>
                    <a:pt x="3168" y="191"/>
                    <a:pt x="3179" y="419"/>
                  </a:cubicBezTo>
                  <a:lnTo>
                    <a:pt x="3179" y="3201"/>
                  </a:lnTo>
                  <a:lnTo>
                    <a:pt x="397" y="3201"/>
                  </a:lnTo>
                  <a:cubicBezTo>
                    <a:pt x="178" y="3201"/>
                    <a:pt x="0" y="3379"/>
                    <a:pt x="0" y="3600"/>
                  </a:cubicBezTo>
                  <a:cubicBezTo>
                    <a:pt x="0" y="3819"/>
                    <a:pt x="178" y="3997"/>
                    <a:pt x="397" y="3997"/>
                  </a:cubicBezTo>
                  <a:lnTo>
                    <a:pt x="3179" y="3997"/>
                  </a:lnTo>
                  <a:lnTo>
                    <a:pt x="3179" y="6779"/>
                  </a:lnTo>
                  <a:cubicBezTo>
                    <a:pt x="3168" y="7005"/>
                    <a:pt x="3349" y="7196"/>
                    <a:pt x="3576" y="7196"/>
                  </a:cubicBezTo>
                  <a:cubicBezTo>
                    <a:pt x="3804" y="7196"/>
                    <a:pt x="3985" y="7005"/>
                    <a:pt x="3973" y="6779"/>
                  </a:cubicBezTo>
                  <a:lnTo>
                    <a:pt x="3973" y="3995"/>
                  </a:lnTo>
                  <a:lnTo>
                    <a:pt x="6755" y="3995"/>
                  </a:lnTo>
                  <a:cubicBezTo>
                    <a:pt x="6975" y="3995"/>
                    <a:pt x="7152" y="3818"/>
                    <a:pt x="7152" y="3598"/>
                  </a:cubicBezTo>
                  <a:cubicBezTo>
                    <a:pt x="7152" y="3377"/>
                    <a:pt x="6975" y="3200"/>
                    <a:pt x="6755" y="3200"/>
                  </a:cubicBezTo>
                  <a:lnTo>
                    <a:pt x="6755" y="3201"/>
                  </a:lnTo>
                  <a:lnTo>
                    <a:pt x="3973" y="3201"/>
                  </a:lnTo>
                  <a:lnTo>
                    <a:pt x="3973" y="419"/>
                  </a:lnTo>
                  <a:cubicBezTo>
                    <a:pt x="3985" y="191"/>
                    <a:pt x="3804" y="0"/>
                    <a:pt x="3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5"/>
            <p:cNvSpPr/>
            <p:nvPr/>
          </p:nvSpPr>
          <p:spPr>
            <a:xfrm>
              <a:off x="1720662" y="3257835"/>
              <a:ext cx="109571" cy="218989"/>
            </a:xfrm>
            <a:custGeom>
              <a:avLst/>
              <a:gdLst/>
              <a:ahLst/>
              <a:cxnLst/>
              <a:rect l="l" t="t" r="r" b="b"/>
              <a:pathLst>
                <a:path w="3579" h="7153" extrusionOk="0">
                  <a:moveTo>
                    <a:pt x="1" y="0"/>
                  </a:moveTo>
                  <a:lnTo>
                    <a:pt x="1" y="7152"/>
                  </a:lnTo>
                  <a:cubicBezTo>
                    <a:pt x="222" y="7152"/>
                    <a:pt x="399" y="6973"/>
                    <a:pt x="399" y="6754"/>
                  </a:cubicBezTo>
                  <a:lnTo>
                    <a:pt x="399" y="3973"/>
                  </a:lnTo>
                  <a:lnTo>
                    <a:pt x="3181" y="3973"/>
                  </a:lnTo>
                  <a:cubicBezTo>
                    <a:pt x="3401" y="3973"/>
                    <a:pt x="3578" y="3796"/>
                    <a:pt x="3578" y="3576"/>
                  </a:cubicBezTo>
                  <a:cubicBezTo>
                    <a:pt x="3578" y="3355"/>
                    <a:pt x="3401" y="3178"/>
                    <a:pt x="3181" y="3178"/>
                  </a:cubicBezTo>
                  <a:lnTo>
                    <a:pt x="3181" y="3179"/>
                  </a:lnTo>
                  <a:lnTo>
                    <a:pt x="399" y="3179"/>
                  </a:lnTo>
                  <a:lnTo>
                    <a:pt x="399" y="397"/>
                  </a:lnTo>
                  <a:cubicBezTo>
                    <a:pt x="399" y="178"/>
                    <a:pt x="222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45"/>
          <p:cNvGrpSpPr/>
          <p:nvPr/>
        </p:nvGrpSpPr>
        <p:grpSpPr>
          <a:xfrm>
            <a:off x="2176017" y="4061900"/>
            <a:ext cx="899858" cy="899895"/>
            <a:chOff x="3951608" y="1989395"/>
            <a:chExt cx="372983" cy="372983"/>
          </a:xfrm>
        </p:grpSpPr>
        <p:sp>
          <p:nvSpPr>
            <p:cNvPr id="608" name="Google Shape;608;p45"/>
            <p:cNvSpPr/>
            <p:nvPr/>
          </p:nvSpPr>
          <p:spPr>
            <a:xfrm>
              <a:off x="3951608" y="1989395"/>
              <a:ext cx="372983" cy="372983"/>
            </a:xfrm>
            <a:custGeom>
              <a:avLst/>
              <a:gdLst/>
              <a:ahLst/>
              <a:cxnLst/>
              <a:rect l="l" t="t" r="r" b="b"/>
              <a:pathLst>
                <a:path w="12183" h="12183" extrusionOk="0">
                  <a:moveTo>
                    <a:pt x="6090" y="1"/>
                  </a:moveTo>
                  <a:cubicBezTo>
                    <a:pt x="2732" y="1"/>
                    <a:pt x="0" y="2734"/>
                    <a:pt x="0" y="6092"/>
                  </a:cubicBezTo>
                  <a:cubicBezTo>
                    <a:pt x="0" y="9451"/>
                    <a:pt x="2732" y="12183"/>
                    <a:pt x="6090" y="12183"/>
                  </a:cubicBezTo>
                  <a:cubicBezTo>
                    <a:pt x="9450" y="12183"/>
                    <a:pt x="12182" y="9451"/>
                    <a:pt x="12182" y="6092"/>
                  </a:cubicBezTo>
                  <a:cubicBezTo>
                    <a:pt x="12182" y="2732"/>
                    <a:pt x="9450" y="1"/>
                    <a:pt x="60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5"/>
            <p:cNvSpPr/>
            <p:nvPr/>
          </p:nvSpPr>
          <p:spPr>
            <a:xfrm>
              <a:off x="4138053" y="1989395"/>
              <a:ext cx="186537" cy="372983"/>
            </a:xfrm>
            <a:custGeom>
              <a:avLst/>
              <a:gdLst/>
              <a:ahLst/>
              <a:cxnLst/>
              <a:rect l="l" t="t" r="r" b="b"/>
              <a:pathLst>
                <a:path w="6093" h="12183" extrusionOk="0">
                  <a:moveTo>
                    <a:pt x="0" y="1"/>
                  </a:moveTo>
                  <a:lnTo>
                    <a:pt x="0" y="12183"/>
                  </a:lnTo>
                  <a:cubicBezTo>
                    <a:pt x="3360" y="12183"/>
                    <a:pt x="6092" y="9451"/>
                    <a:pt x="6092" y="6092"/>
                  </a:cubicBezTo>
                  <a:cubicBezTo>
                    <a:pt x="6092" y="2732"/>
                    <a:pt x="336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5"/>
            <p:cNvSpPr/>
            <p:nvPr/>
          </p:nvSpPr>
          <p:spPr>
            <a:xfrm>
              <a:off x="4028574" y="2163686"/>
              <a:ext cx="219020" cy="24400"/>
            </a:xfrm>
            <a:custGeom>
              <a:avLst/>
              <a:gdLst/>
              <a:ahLst/>
              <a:cxnLst/>
              <a:rect l="l" t="t" r="r" b="b"/>
              <a:pathLst>
                <a:path w="7154" h="797" extrusionOk="0">
                  <a:moveTo>
                    <a:pt x="399" y="1"/>
                  </a:moveTo>
                  <a:cubicBezTo>
                    <a:pt x="178" y="1"/>
                    <a:pt x="0" y="178"/>
                    <a:pt x="0" y="398"/>
                  </a:cubicBezTo>
                  <a:cubicBezTo>
                    <a:pt x="0" y="619"/>
                    <a:pt x="178" y="796"/>
                    <a:pt x="399" y="796"/>
                  </a:cubicBezTo>
                  <a:lnTo>
                    <a:pt x="6757" y="796"/>
                  </a:lnTo>
                  <a:cubicBezTo>
                    <a:pt x="6976" y="796"/>
                    <a:pt x="7154" y="619"/>
                    <a:pt x="7154" y="398"/>
                  </a:cubicBezTo>
                  <a:cubicBezTo>
                    <a:pt x="7154" y="178"/>
                    <a:pt x="6976" y="1"/>
                    <a:pt x="6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5"/>
            <p:cNvSpPr/>
            <p:nvPr/>
          </p:nvSpPr>
          <p:spPr>
            <a:xfrm>
              <a:off x="4138053" y="2163747"/>
              <a:ext cx="109540" cy="24400"/>
            </a:xfrm>
            <a:custGeom>
              <a:avLst/>
              <a:gdLst/>
              <a:ahLst/>
              <a:cxnLst/>
              <a:rect l="l" t="t" r="r" b="b"/>
              <a:pathLst>
                <a:path w="3578" h="797" extrusionOk="0">
                  <a:moveTo>
                    <a:pt x="0" y="0"/>
                  </a:moveTo>
                  <a:lnTo>
                    <a:pt x="0" y="796"/>
                  </a:lnTo>
                  <a:lnTo>
                    <a:pt x="3181" y="796"/>
                  </a:lnTo>
                  <a:cubicBezTo>
                    <a:pt x="3400" y="796"/>
                    <a:pt x="3578" y="617"/>
                    <a:pt x="3578" y="397"/>
                  </a:cubicBezTo>
                  <a:cubicBezTo>
                    <a:pt x="3578" y="178"/>
                    <a:pt x="3400" y="0"/>
                    <a:pt x="3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06" y="1476065"/>
            <a:ext cx="3579304" cy="24086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86014" y="1632360"/>
                <a:ext cx="3781906" cy="1282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−25</m:t>
                        </m:r>
                      </m:num>
                      <m:den>
                        <m:r>
                          <a:rPr lang="fr-FR" sz="2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&lt;−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&lt;0&lt;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79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fr-FR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14" y="1632360"/>
                <a:ext cx="3781906" cy="1282595"/>
              </a:xfrm>
              <a:prstGeom prst="rect">
                <a:avLst/>
              </a:prstGeom>
              <a:blipFill rotWithShape="0">
                <a:blip r:embed="rId4"/>
                <a:stretch>
                  <a:fillRect l="-1774" b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773949" y="2693561"/>
                <a:ext cx="3584342" cy="175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; B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; C(0); 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; 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9" y="2693561"/>
                <a:ext cx="3584342" cy="1750479"/>
              </a:xfrm>
              <a:prstGeom prst="rect">
                <a:avLst/>
              </a:prstGeom>
              <a:blipFill rotWithShape="0">
                <a:blip r:embed="rId5"/>
                <a:stretch>
                  <a:fillRect l="-1871" r="-1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266238" y="1334968"/>
            <a:ext cx="719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animBg="1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1.36 (SGK - tr25)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965770" y="1413869"/>
                <a:ext cx="1746607" cy="76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sup>
                        </m:sSup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1+ </m:t>
                        </m:r>
                        <m:sSup>
                          <m:sSupPr>
                            <m:ctrlPr>
                              <a:rPr lang="en-US" sz="28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70" y="1413869"/>
                <a:ext cx="1746607" cy="768800"/>
              </a:xfrm>
              <a:prstGeom prst="rect">
                <a:avLst/>
              </a:prstGeom>
              <a:blipFill rotWithShape="0">
                <a:blip r:embed="rId3"/>
                <a:stretch>
                  <a:fillRect l="-3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965770" y="2177924"/>
                <a:ext cx="5681609" cy="952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b) 2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 + 0,125</a:t>
                </a:r>
                <a:r>
                  <a:rPr lang="en-US" sz="2000" baseline="30000" dirty="0" smtClean="0"/>
                  <a:t>3</a:t>
                </a:r>
                <a:r>
                  <a:rPr lang="en-US" sz="2000" dirty="0" smtClean="0"/>
                  <a:t> . 8</a:t>
                </a:r>
                <a:r>
                  <a:rPr lang="en-US" sz="2000" baseline="30000" dirty="0" smtClean="0"/>
                  <a:t>3</a:t>
                </a:r>
                <a:r>
                  <a:rPr lang="en-US" sz="2000" dirty="0" smtClean="0"/>
                  <a:t> - (-12)</a:t>
                </a:r>
                <a:r>
                  <a:rPr lang="en-US" sz="2000" baseline="30000" dirty="0" smtClean="0"/>
                  <a:t>4</a:t>
                </a:r>
                <a:r>
                  <a:rPr lang="en-US" sz="2000" dirty="0" smtClean="0"/>
                  <a:t> : 6</a:t>
                </a:r>
                <a:r>
                  <a:rPr lang="en-US" sz="2000" baseline="30000" dirty="0" smtClean="0"/>
                  <a:t>4</a:t>
                </a:r>
                <a:r>
                  <a:rPr lang="en-US" sz="2000" dirty="0" smtClean="0"/>
                  <a:t>. </a:t>
                </a:r>
                <a:endParaRPr lang="en-US" sz="20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70" y="2177924"/>
                <a:ext cx="5681609" cy="952697"/>
              </a:xfrm>
              <a:prstGeom prst="rect">
                <a:avLst/>
              </a:prstGeom>
              <a:blipFill rotWithShape="0">
                <a:blip r:embed="rId4"/>
                <a:stretch>
                  <a:fillRect l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712377" y="1413869"/>
                <a:ext cx="2486346" cy="76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.(1+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= 3</a:t>
                </a:r>
                <a:r>
                  <a:rPr lang="en-US" sz="2000" baseline="30000" dirty="0" smtClean="0">
                    <a:solidFill>
                      <a:schemeClr val="tx1">
                        <a:lumMod val="75000"/>
                      </a:schemeClr>
                    </a:solidFill>
                  </a:rPr>
                  <a:t>12</a:t>
                </a:r>
                <a:endParaRPr lang="en-US" sz="20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377" y="1413869"/>
                <a:ext cx="2486346" cy="764055"/>
              </a:xfrm>
              <a:prstGeom prst="rect">
                <a:avLst/>
              </a:prstGeom>
              <a:blipFill rotWithShape="0">
                <a:blip r:embed="rId5"/>
                <a:stretch>
                  <a:fillRect l="-2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218003" y="3338123"/>
                <a:ext cx="6364325" cy="718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= 2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. 8</a:t>
                </a:r>
                <a:r>
                  <a:rPr lang="en-US" sz="2000" baseline="30000" dirty="0" smtClean="0">
                    <a:solidFill>
                      <a:schemeClr val="tx1">
                        <a:lumMod val="75000"/>
                      </a:schemeClr>
                    </a:solidFill>
                  </a:rPr>
                  <a:t>3</a:t>
                </a:r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- (-2)</a:t>
                </a:r>
                <a:r>
                  <a:rPr lang="en-US" sz="2000" baseline="30000" dirty="0" smtClean="0">
                    <a:solidFill>
                      <a:schemeClr val="tx1">
                        <a:lumMod val="75000"/>
                      </a:schemeClr>
                    </a:solidFill>
                  </a:rPr>
                  <a:t>4</a:t>
                </a:r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= 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+ 1 - 16 = 57</a:t>
                </a:r>
                <a:endParaRPr lang="en-US" sz="20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003" y="3338123"/>
                <a:ext cx="6364325" cy="718017"/>
              </a:xfrm>
              <a:prstGeom prst="rect">
                <a:avLst/>
              </a:prstGeom>
              <a:blipFill rotWithShape="0">
                <a:blip r:embed="rId6"/>
                <a:stretch>
                  <a:fillRect l="-1054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1214;p66"/>
          <p:cNvGrpSpPr/>
          <p:nvPr/>
        </p:nvGrpSpPr>
        <p:grpSpPr>
          <a:xfrm rot="1586459">
            <a:off x="7858814" y="1942480"/>
            <a:ext cx="363425" cy="3807782"/>
            <a:chOff x="7291170" y="1804698"/>
            <a:chExt cx="225602" cy="2363743"/>
          </a:xfrm>
        </p:grpSpPr>
        <p:sp>
          <p:nvSpPr>
            <p:cNvPr id="17" name="Google Shape;1215;p66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6;p66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7;p66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8;p66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205;p95"/>
          <p:cNvGrpSpPr/>
          <p:nvPr/>
        </p:nvGrpSpPr>
        <p:grpSpPr>
          <a:xfrm rot="-580533">
            <a:off x="6904002" y="1561642"/>
            <a:ext cx="935408" cy="1465330"/>
            <a:chOff x="3444475" y="957400"/>
            <a:chExt cx="926325" cy="1451100"/>
          </a:xfrm>
        </p:grpSpPr>
        <p:sp>
          <p:nvSpPr>
            <p:cNvPr id="22" name="Google Shape;3206;p95"/>
            <p:cNvSpPr/>
            <p:nvPr/>
          </p:nvSpPr>
          <p:spPr>
            <a:xfrm>
              <a:off x="3454300" y="996975"/>
              <a:ext cx="876900" cy="1401700"/>
            </a:xfrm>
            <a:custGeom>
              <a:avLst/>
              <a:gdLst/>
              <a:ahLst/>
              <a:cxnLst/>
              <a:rect l="l" t="t" r="r" b="b"/>
              <a:pathLst>
                <a:path w="35076" h="56068" extrusionOk="0">
                  <a:moveTo>
                    <a:pt x="33645" y="0"/>
                  </a:moveTo>
                  <a:cubicBezTo>
                    <a:pt x="33638" y="0"/>
                    <a:pt x="33631" y="0"/>
                    <a:pt x="33623" y="1"/>
                  </a:cubicBezTo>
                  <a:lnTo>
                    <a:pt x="1036" y="239"/>
                  </a:lnTo>
                  <a:cubicBezTo>
                    <a:pt x="452" y="239"/>
                    <a:pt x="0" y="703"/>
                    <a:pt x="0" y="1287"/>
                  </a:cubicBezTo>
                  <a:lnTo>
                    <a:pt x="393" y="55031"/>
                  </a:lnTo>
                  <a:cubicBezTo>
                    <a:pt x="393" y="55607"/>
                    <a:pt x="857" y="56067"/>
                    <a:pt x="1419" y="56067"/>
                  </a:cubicBezTo>
                  <a:cubicBezTo>
                    <a:pt x="1426" y="56067"/>
                    <a:pt x="1434" y="56067"/>
                    <a:pt x="1441" y="56067"/>
                  </a:cubicBezTo>
                  <a:lnTo>
                    <a:pt x="34040" y="55829"/>
                  </a:lnTo>
                  <a:cubicBezTo>
                    <a:pt x="34612" y="55829"/>
                    <a:pt x="35076" y="55353"/>
                    <a:pt x="35076" y="54781"/>
                  </a:cubicBezTo>
                  <a:lnTo>
                    <a:pt x="34671" y="1025"/>
                  </a:lnTo>
                  <a:cubicBezTo>
                    <a:pt x="34671" y="460"/>
                    <a:pt x="34218" y="0"/>
                    <a:pt x="336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07;p95"/>
            <p:cNvSpPr/>
            <p:nvPr/>
          </p:nvSpPr>
          <p:spPr>
            <a:xfrm>
              <a:off x="3488825" y="1065425"/>
              <a:ext cx="801000" cy="350975"/>
            </a:xfrm>
            <a:custGeom>
              <a:avLst/>
              <a:gdLst/>
              <a:ahLst/>
              <a:cxnLst/>
              <a:rect l="l" t="t" r="r" b="b"/>
              <a:pathLst>
                <a:path w="32040" h="14039" extrusionOk="0">
                  <a:moveTo>
                    <a:pt x="30260" y="1"/>
                  </a:moveTo>
                  <a:cubicBezTo>
                    <a:pt x="30234" y="1"/>
                    <a:pt x="30208" y="1"/>
                    <a:pt x="30183" y="1"/>
                  </a:cubicBezTo>
                  <a:lnTo>
                    <a:pt x="1762" y="203"/>
                  </a:lnTo>
                  <a:cubicBezTo>
                    <a:pt x="786" y="203"/>
                    <a:pt x="0" y="430"/>
                    <a:pt x="0" y="704"/>
                  </a:cubicBezTo>
                  <a:lnTo>
                    <a:pt x="95" y="13562"/>
                  </a:lnTo>
                  <a:cubicBezTo>
                    <a:pt x="95" y="13836"/>
                    <a:pt x="881" y="14039"/>
                    <a:pt x="1858" y="14039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1"/>
                    <a:pt x="30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08;p95"/>
            <p:cNvSpPr/>
            <p:nvPr/>
          </p:nvSpPr>
          <p:spPr>
            <a:xfrm>
              <a:off x="3925475" y="15559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51" y="36"/>
                  </a:lnTo>
                  <a:cubicBezTo>
                    <a:pt x="334" y="36"/>
                    <a:pt x="1" y="370"/>
                    <a:pt x="1" y="786"/>
                  </a:cubicBezTo>
                  <a:lnTo>
                    <a:pt x="36" y="5346"/>
                  </a:lnTo>
                  <a:cubicBezTo>
                    <a:pt x="36" y="5763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22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09;p95"/>
            <p:cNvSpPr/>
            <p:nvPr/>
          </p:nvSpPr>
          <p:spPr>
            <a:xfrm>
              <a:off x="3920425" y="1551200"/>
              <a:ext cx="162550" cy="161975"/>
            </a:xfrm>
            <a:custGeom>
              <a:avLst/>
              <a:gdLst/>
              <a:ahLst/>
              <a:cxnLst/>
              <a:rect l="l" t="t" r="r" b="b"/>
              <a:pathLst>
                <a:path w="6502" h="6479" extrusionOk="0">
                  <a:moveTo>
                    <a:pt x="5513" y="394"/>
                  </a:moveTo>
                  <a:cubicBezTo>
                    <a:pt x="5822" y="394"/>
                    <a:pt x="6072" y="632"/>
                    <a:pt x="6072" y="942"/>
                  </a:cubicBezTo>
                  <a:lnTo>
                    <a:pt x="6108" y="5514"/>
                  </a:lnTo>
                  <a:cubicBezTo>
                    <a:pt x="6096" y="5811"/>
                    <a:pt x="5858" y="6049"/>
                    <a:pt x="5560" y="6049"/>
                  </a:cubicBezTo>
                  <a:lnTo>
                    <a:pt x="988" y="6085"/>
                  </a:lnTo>
                  <a:cubicBezTo>
                    <a:pt x="679" y="6085"/>
                    <a:pt x="441" y="5847"/>
                    <a:pt x="429" y="5537"/>
                  </a:cubicBezTo>
                  <a:lnTo>
                    <a:pt x="393" y="965"/>
                  </a:lnTo>
                  <a:cubicBezTo>
                    <a:pt x="405" y="668"/>
                    <a:pt x="643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0" y="453"/>
                    <a:pt x="12" y="977"/>
                  </a:cubicBezTo>
                  <a:lnTo>
                    <a:pt x="36" y="5549"/>
                  </a:lnTo>
                  <a:cubicBezTo>
                    <a:pt x="48" y="6066"/>
                    <a:pt x="453" y="6478"/>
                    <a:pt x="967" y="6478"/>
                  </a:cubicBezTo>
                  <a:cubicBezTo>
                    <a:pt x="974" y="6478"/>
                    <a:pt x="981" y="6478"/>
                    <a:pt x="988" y="6478"/>
                  </a:cubicBezTo>
                  <a:lnTo>
                    <a:pt x="5560" y="6454"/>
                  </a:lnTo>
                  <a:cubicBezTo>
                    <a:pt x="6084" y="6442"/>
                    <a:pt x="6501" y="6026"/>
                    <a:pt x="6489" y="5502"/>
                  </a:cubicBezTo>
                  <a:lnTo>
                    <a:pt x="6465" y="930"/>
                  </a:lnTo>
                  <a:cubicBezTo>
                    <a:pt x="6454" y="413"/>
                    <a:pt x="6048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10;p95"/>
            <p:cNvSpPr/>
            <p:nvPr/>
          </p:nvSpPr>
          <p:spPr>
            <a:xfrm>
              <a:off x="4144850" y="15542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22" y="36"/>
                    <a:pt x="1" y="381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6"/>
                    <a:pt x="786" y="6096"/>
                  </a:cubicBezTo>
                  <a:lnTo>
                    <a:pt x="5346" y="6060"/>
                  </a:lnTo>
                  <a:cubicBezTo>
                    <a:pt x="5763" y="6060"/>
                    <a:pt x="6097" y="5727"/>
                    <a:pt x="6097" y="5310"/>
                  </a:cubicBezTo>
                  <a:lnTo>
                    <a:pt x="6061" y="738"/>
                  </a:lnTo>
                  <a:cubicBezTo>
                    <a:pt x="6061" y="333"/>
                    <a:pt x="5716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11;p95"/>
            <p:cNvSpPr/>
            <p:nvPr/>
          </p:nvSpPr>
          <p:spPr>
            <a:xfrm>
              <a:off x="4139800" y="15494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44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88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3"/>
                    <a:pt x="464" y="6489"/>
                    <a:pt x="988" y="6489"/>
                  </a:cubicBezTo>
                  <a:lnTo>
                    <a:pt x="5560" y="6454"/>
                  </a:lnTo>
                  <a:cubicBezTo>
                    <a:pt x="6072" y="6454"/>
                    <a:pt x="6501" y="6025"/>
                    <a:pt x="6489" y="5501"/>
                  </a:cubicBezTo>
                  <a:lnTo>
                    <a:pt x="6465" y="941"/>
                  </a:lnTo>
                  <a:cubicBezTo>
                    <a:pt x="6453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12;p95"/>
            <p:cNvSpPr/>
            <p:nvPr/>
          </p:nvSpPr>
          <p:spPr>
            <a:xfrm>
              <a:off x="3488825" y="17732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22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63" y="6060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3"/>
                    <a:pt x="5715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13;p95"/>
            <p:cNvSpPr/>
            <p:nvPr/>
          </p:nvSpPr>
          <p:spPr>
            <a:xfrm>
              <a:off x="3483750" y="17685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73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14;p95"/>
            <p:cNvSpPr/>
            <p:nvPr/>
          </p:nvSpPr>
          <p:spPr>
            <a:xfrm>
              <a:off x="3707900" y="17717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4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15;p95"/>
            <p:cNvSpPr/>
            <p:nvPr/>
          </p:nvSpPr>
          <p:spPr>
            <a:xfrm>
              <a:off x="3702825" y="1767025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23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109" y="5810"/>
                    <a:pt x="5859" y="6060"/>
                    <a:pt x="5561" y="6060"/>
                  </a:cubicBezTo>
                  <a:lnTo>
                    <a:pt x="989" y="6096"/>
                  </a:lnTo>
                  <a:cubicBezTo>
                    <a:pt x="679" y="6096"/>
                    <a:pt x="441" y="5846"/>
                    <a:pt x="441" y="5548"/>
                  </a:cubicBezTo>
                  <a:lnTo>
                    <a:pt x="406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29" y="36"/>
                    <a:pt x="1" y="464"/>
                    <a:pt x="13" y="988"/>
                  </a:cubicBezTo>
                  <a:lnTo>
                    <a:pt x="48" y="5548"/>
                  </a:lnTo>
                  <a:cubicBezTo>
                    <a:pt x="48" y="6072"/>
                    <a:pt x="477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66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16;p95"/>
            <p:cNvSpPr/>
            <p:nvPr/>
          </p:nvSpPr>
          <p:spPr>
            <a:xfrm>
              <a:off x="3926975" y="1770275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3" y="1"/>
                  </a:moveTo>
                  <a:cubicBezTo>
                    <a:pt x="5336" y="1"/>
                    <a:pt x="5329" y="1"/>
                    <a:pt x="5322" y="1"/>
                  </a:cubicBezTo>
                  <a:lnTo>
                    <a:pt x="750" y="25"/>
                  </a:lnTo>
                  <a:cubicBezTo>
                    <a:pt x="334" y="37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6" y="6085"/>
                  </a:cubicBezTo>
                  <a:cubicBezTo>
                    <a:pt x="783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2" y="739"/>
                  </a:lnTo>
                  <a:cubicBezTo>
                    <a:pt x="6061" y="330"/>
                    <a:pt x="5739" y="1"/>
                    <a:pt x="5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17;p95"/>
            <p:cNvSpPr/>
            <p:nvPr/>
          </p:nvSpPr>
          <p:spPr>
            <a:xfrm>
              <a:off x="3922200" y="17652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2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970" y="6097"/>
                    <a:pt x="963" y="6097"/>
                    <a:pt x="957" y="6097"/>
                  </a:cubicBezTo>
                  <a:cubicBezTo>
                    <a:pt x="668" y="6097"/>
                    <a:pt x="429" y="5852"/>
                    <a:pt x="429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29" y="429"/>
                  </a:cubicBezTo>
                  <a:lnTo>
                    <a:pt x="5501" y="405"/>
                  </a:lnTo>
                  <a:lnTo>
                    <a:pt x="5513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48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36" y="6066"/>
                    <a:pt x="453" y="6490"/>
                    <a:pt x="956" y="6490"/>
                  </a:cubicBezTo>
                  <a:cubicBezTo>
                    <a:pt x="963" y="6490"/>
                    <a:pt x="970" y="6490"/>
                    <a:pt x="977" y="6490"/>
                  </a:cubicBezTo>
                  <a:lnTo>
                    <a:pt x="5549" y="6454"/>
                  </a:lnTo>
                  <a:cubicBezTo>
                    <a:pt x="6073" y="6454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18;p95"/>
            <p:cNvSpPr/>
            <p:nvPr/>
          </p:nvSpPr>
          <p:spPr>
            <a:xfrm>
              <a:off x="4146350" y="17685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3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19;p95"/>
            <p:cNvSpPr/>
            <p:nvPr/>
          </p:nvSpPr>
          <p:spPr>
            <a:xfrm>
              <a:off x="4141275" y="1763750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11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097" y="5810"/>
                    <a:pt x="5859" y="6060"/>
                    <a:pt x="5549" y="6060"/>
                  </a:cubicBezTo>
                  <a:lnTo>
                    <a:pt x="989" y="6096"/>
                  </a:lnTo>
                  <a:cubicBezTo>
                    <a:pt x="679" y="6096"/>
                    <a:pt x="441" y="5858"/>
                    <a:pt x="429" y="5548"/>
                  </a:cubicBezTo>
                  <a:lnTo>
                    <a:pt x="394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1" y="464"/>
                    <a:pt x="13" y="988"/>
                  </a:cubicBezTo>
                  <a:lnTo>
                    <a:pt x="36" y="5548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1" y="6025"/>
                    <a:pt x="6501" y="5501"/>
                  </a:cubicBezTo>
                  <a:lnTo>
                    <a:pt x="6466" y="941"/>
                  </a:lnTo>
                  <a:cubicBezTo>
                    <a:pt x="6454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20;p95"/>
            <p:cNvSpPr/>
            <p:nvPr/>
          </p:nvSpPr>
          <p:spPr>
            <a:xfrm>
              <a:off x="3490300" y="19875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1" y="370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7"/>
                    <a:pt x="787" y="6097"/>
                  </a:cubicBezTo>
                  <a:lnTo>
                    <a:pt x="5359" y="6061"/>
                  </a:lnTo>
                  <a:cubicBezTo>
                    <a:pt x="5763" y="6061"/>
                    <a:pt x="6097" y="5727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21;p95"/>
            <p:cNvSpPr/>
            <p:nvPr/>
          </p:nvSpPr>
          <p:spPr>
            <a:xfrm>
              <a:off x="3485250" y="19831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30"/>
                  </a:cubicBezTo>
                  <a:lnTo>
                    <a:pt x="6096" y="5502"/>
                  </a:lnTo>
                  <a:cubicBezTo>
                    <a:pt x="6096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3" y="680"/>
                    <a:pt x="643" y="430"/>
                    <a:pt x="941" y="430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37"/>
                  </a:lnTo>
                  <a:cubicBezTo>
                    <a:pt x="429" y="37"/>
                    <a:pt x="0" y="465"/>
                    <a:pt x="12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4" y="6442"/>
                    <a:pt x="6501" y="6026"/>
                    <a:pt x="6501" y="5502"/>
                  </a:cubicBezTo>
                  <a:lnTo>
                    <a:pt x="6465" y="930"/>
                  </a:lnTo>
                  <a:cubicBezTo>
                    <a:pt x="6454" y="425"/>
                    <a:pt x="6048" y="1"/>
                    <a:pt x="55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22;p95"/>
            <p:cNvSpPr/>
            <p:nvPr/>
          </p:nvSpPr>
          <p:spPr>
            <a:xfrm>
              <a:off x="3709375" y="19861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6" y="5358"/>
                  </a:lnTo>
                  <a:cubicBezTo>
                    <a:pt x="48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109" y="5715"/>
                    <a:pt x="6097" y="5310"/>
                  </a:cubicBezTo>
                  <a:lnTo>
                    <a:pt x="6061" y="738"/>
                  </a:lnTo>
                  <a:cubicBezTo>
                    <a:pt x="6061" y="321"/>
                    <a:pt x="5728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23;p95"/>
            <p:cNvSpPr/>
            <p:nvPr/>
          </p:nvSpPr>
          <p:spPr>
            <a:xfrm>
              <a:off x="3704625" y="19813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13" y="393"/>
                  </a:moveTo>
                  <a:cubicBezTo>
                    <a:pt x="5810" y="393"/>
                    <a:pt x="6060" y="632"/>
                    <a:pt x="6060" y="941"/>
                  </a:cubicBezTo>
                  <a:lnTo>
                    <a:pt x="6096" y="5501"/>
                  </a:lnTo>
                  <a:cubicBezTo>
                    <a:pt x="6096" y="5811"/>
                    <a:pt x="5846" y="6049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13" y="393"/>
                  </a:lnTo>
                  <a:close/>
                  <a:moveTo>
                    <a:pt x="5522" y="0"/>
                  </a:moveTo>
                  <a:cubicBezTo>
                    <a:pt x="5515" y="0"/>
                    <a:pt x="5508" y="0"/>
                    <a:pt x="5501" y="1"/>
                  </a:cubicBezTo>
                  <a:lnTo>
                    <a:pt x="5513" y="1"/>
                  </a:lnTo>
                  <a:lnTo>
                    <a:pt x="941" y="36"/>
                  </a:lnTo>
                  <a:cubicBezTo>
                    <a:pt x="417" y="36"/>
                    <a:pt x="0" y="465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8" y="6489"/>
                  </a:cubicBezTo>
                  <a:lnTo>
                    <a:pt x="5549" y="6454"/>
                  </a:lnTo>
                  <a:cubicBezTo>
                    <a:pt x="6072" y="6454"/>
                    <a:pt x="6489" y="6025"/>
                    <a:pt x="6489" y="5501"/>
                  </a:cubicBezTo>
                  <a:lnTo>
                    <a:pt x="6453" y="929"/>
                  </a:lnTo>
                  <a:cubicBezTo>
                    <a:pt x="6442" y="424"/>
                    <a:pt x="6024" y="0"/>
                    <a:pt x="5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24;p95"/>
            <p:cNvSpPr/>
            <p:nvPr/>
          </p:nvSpPr>
          <p:spPr>
            <a:xfrm>
              <a:off x="3928750" y="1984600"/>
              <a:ext cx="152425" cy="152125"/>
            </a:xfrm>
            <a:custGeom>
              <a:avLst/>
              <a:gdLst/>
              <a:ahLst/>
              <a:cxnLst/>
              <a:rect l="l" t="t" r="r" b="b"/>
              <a:pathLst>
                <a:path w="6097" h="6085" extrusionOk="0">
                  <a:moveTo>
                    <a:pt x="5332" y="0"/>
                  </a:moveTo>
                  <a:cubicBezTo>
                    <a:pt x="5325" y="0"/>
                    <a:pt x="5318" y="0"/>
                    <a:pt x="5311" y="1"/>
                  </a:cubicBezTo>
                  <a:lnTo>
                    <a:pt x="739" y="24"/>
                  </a:lnTo>
                  <a:cubicBezTo>
                    <a:pt x="322" y="36"/>
                    <a:pt x="1" y="370"/>
                    <a:pt x="1" y="774"/>
                  </a:cubicBezTo>
                  <a:lnTo>
                    <a:pt x="36" y="5346"/>
                  </a:lnTo>
                  <a:cubicBezTo>
                    <a:pt x="36" y="5756"/>
                    <a:pt x="358" y="6085"/>
                    <a:pt x="765" y="6085"/>
                  </a:cubicBezTo>
                  <a:cubicBezTo>
                    <a:pt x="772" y="6085"/>
                    <a:pt x="779" y="6085"/>
                    <a:pt x="786" y="6085"/>
                  </a:cubicBezTo>
                  <a:lnTo>
                    <a:pt x="5358" y="6061"/>
                  </a:lnTo>
                  <a:cubicBezTo>
                    <a:pt x="5763" y="6049"/>
                    <a:pt x="6097" y="5715"/>
                    <a:pt x="6097" y="5311"/>
                  </a:cubicBezTo>
                  <a:lnTo>
                    <a:pt x="6061" y="739"/>
                  </a:lnTo>
                  <a:cubicBezTo>
                    <a:pt x="6061" y="329"/>
                    <a:pt x="5739" y="0"/>
                    <a:pt x="5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25;p95"/>
            <p:cNvSpPr/>
            <p:nvPr/>
          </p:nvSpPr>
          <p:spPr>
            <a:xfrm>
              <a:off x="3923700" y="19795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58" y="6060"/>
                    <a:pt x="5549" y="6060"/>
                  </a:cubicBezTo>
                  <a:lnTo>
                    <a:pt x="977" y="6096"/>
                  </a:lnTo>
                  <a:cubicBezTo>
                    <a:pt x="679" y="6096"/>
                    <a:pt x="429" y="5858"/>
                    <a:pt x="429" y="5548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4"/>
                    <a:pt x="0" y="988"/>
                  </a:cubicBezTo>
                  <a:lnTo>
                    <a:pt x="36" y="5560"/>
                  </a:lnTo>
                  <a:cubicBezTo>
                    <a:pt x="48" y="6065"/>
                    <a:pt x="453" y="6489"/>
                    <a:pt x="967" y="6489"/>
                  </a:cubicBezTo>
                  <a:cubicBezTo>
                    <a:pt x="974" y="6489"/>
                    <a:pt x="981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26;p95"/>
            <p:cNvSpPr/>
            <p:nvPr/>
          </p:nvSpPr>
          <p:spPr>
            <a:xfrm>
              <a:off x="3491800" y="2201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81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27;p95"/>
            <p:cNvSpPr/>
            <p:nvPr/>
          </p:nvSpPr>
          <p:spPr>
            <a:xfrm>
              <a:off x="3487025" y="21971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01" y="393"/>
                  </a:moveTo>
                  <a:cubicBezTo>
                    <a:pt x="5811" y="393"/>
                    <a:pt x="6049" y="632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47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32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9" y="6489"/>
                  </a:cubicBezTo>
                  <a:lnTo>
                    <a:pt x="5549" y="6454"/>
                  </a:lnTo>
                  <a:cubicBezTo>
                    <a:pt x="6073" y="6454"/>
                    <a:pt x="6490" y="6025"/>
                    <a:pt x="6490" y="5501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28;p95"/>
            <p:cNvSpPr/>
            <p:nvPr/>
          </p:nvSpPr>
          <p:spPr>
            <a:xfrm>
              <a:off x="3710875" y="22004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2" y="1"/>
                  </a:moveTo>
                  <a:lnTo>
                    <a:pt x="750" y="36"/>
                  </a:lnTo>
                  <a:cubicBezTo>
                    <a:pt x="334" y="36"/>
                    <a:pt x="0" y="370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1" y="6097"/>
                    <a:pt x="798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108" y="5311"/>
                  </a:cubicBezTo>
                  <a:lnTo>
                    <a:pt x="6072" y="739"/>
                  </a:lnTo>
                  <a:cubicBezTo>
                    <a:pt x="6061" y="322"/>
                    <a:pt x="5727" y="1"/>
                    <a:pt x="53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29;p95"/>
            <p:cNvSpPr/>
            <p:nvPr/>
          </p:nvSpPr>
          <p:spPr>
            <a:xfrm>
              <a:off x="3706100" y="21956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30"/>
                  </a:cubicBezTo>
                  <a:lnTo>
                    <a:pt x="6097" y="5502"/>
                  </a:lnTo>
                  <a:cubicBezTo>
                    <a:pt x="6097" y="5811"/>
                    <a:pt x="5859" y="6049"/>
                    <a:pt x="5549" y="6061"/>
                  </a:cubicBezTo>
                  <a:lnTo>
                    <a:pt x="977" y="6085"/>
                  </a:lnTo>
                  <a:cubicBezTo>
                    <a:pt x="970" y="6085"/>
                    <a:pt x="963" y="6086"/>
                    <a:pt x="957" y="6086"/>
                  </a:cubicBezTo>
                  <a:cubicBezTo>
                    <a:pt x="668" y="6086"/>
                    <a:pt x="429" y="5840"/>
                    <a:pt x="429" y="5549"/>
                  </a:cubicBezTo>
                  <a:lnTo>
                    <a:pt x="394" y="977"/>
                  </a:lnTo>
                  <a:cubicBezTo>
                    <a:pt x="394" y="668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8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1" y="453"/>
                    <a:pt x="1" y="977"/>
                  </a:cubicBezTo>
                  <a:lnTo>
                    <a:pt x="36" y="5549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73" y="6442"/>
                    <a:pt x="6502" y="6026"/>
                    <a:pt x="6490" y="5502"/>
                  </a:cubicBezTo>
                  <a:lnTo>
                    <a:pt x="6466" y="930"/>
                  </a:lnTo>
                  <a:cubicBezTo>
                    <a:pt x="6454" y="413"/>
                    <a:pt x="6037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30;p95"/>
            <p:cNvSpPr/>
            <p:nvPr/>
          </p:nvSpPr>
          <p:spPr>
            <a:xfrm>
              <a:off x="3930250" y="2198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0" y="750"/>
                  </a:lnTo>
                  <a:cubicBezTo>
                    <a:pt x="6060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31;p95"/>
            <p:cNvSpPr/>
            <p:nvPr/>
          </p:nvSpPr>
          <p:spPr>
            <a:xfrm>
              <a:off x="3925175" y="2193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8"/>
                    <a:pt x="429" y="5549"/>
                  </a:cubicBezTo>
                  <a:lnTo>
                    <a:pt x="394" y="989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3" y="989"/>
                  </a:cubicBezTo>
                  <a:lnTo>
                    <a:pt x="36" y="5561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32;p95"/>
            <p:cNvSpPr/>
            <p:nvPr/>
          </p:nvSpPr>
          <p:spPr>
            <a:xfrm>
              <a:off x="4148125" y="1982825"/>
              <a:ext cx="153925" cy="366725"/>
            </a:xfrm>
            <a:custGeom>
              <a:avLst/>
              <a:gdLst/>
              <a:ahLst/>
              <a:cxnLst/>
              <a:rect l="l" t="t" r="r" b="b"/>
              <a:pathLst>
                <a:path w="6157" h="14669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96" y="13930"/>
                  </a:lnTo>
                  <a:cubicBezTo>
                    <a:pt x="96" y="14335"/>
                    <a:pt x="429" y="14669"/>
                    <a:pt x="834" y="14669"/>
                  </a:cubicBezTo>
                  <a:lnTo>
                    <a:pt x="5406" y="14633"/>
                  </a:lnTo>
                  <a:cubicBezTo>
                    <a:pt x="5823" y="14633"/>
                    <a:pt x="6156" y="14299"/>
                    <a:pt x="6156" y="13883"/>
                  </a:cubicBezTo>
                  <a:lnTo>
                    <a:pt x="6061" y="750"/>
                  </a:lnTo>
                  <a:cubicBezTo>
                    <a:pt x="6061" y="333"/>
                    <a:pt x="5727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33;p95"/>
            <p:cNvSpPr/>
            <p:nvPr/>
          </p:nvSpPr>
          <p:spPr>
            <a:xfrm>
              <a:off x="4143075" y="1978050"/>
              <a:ext cx="163725" cy="376550"/>
            </a:xfrm>
            <a:custGeom>
              <a:avLst/>
              <a:gdLst/>
              <a:ahLst/>
              <a:cxnLst/>
              <a:rect l="l" t="t" r="r" b="b"/>
              <a:pathLst>
                <a:path w="6549" h="15062" extrusionOk="0">
                  <a:moveTo>
                    <a:pt x="5501" y="393"/>
                  </a:moveTo>
                  <a:cubicBezTo>
                    <a:pt x="5810" y="393"/>
                    <a:pt x="6048" y="632"/>
                    <a:pt x="6060" y="941"/>
                  </a:cubicBezTo>
                  <a:lnTo>
                    <a:pt x="6072" y="3227"/>
                  </a:lnTo>
                  <a:lnTo>
                    <a:pt x="6084" y="5513"/>
                  </a:lnTo>
                  <a:lnTo>
                    <a:pt x="6120" y="9514"/>
                  </a:lnTo>
                  <a:lnTo>
                    <a:pt x="6144" y="12490"/>
                  </a:lnTo>
                  <a:lnTo>
                    <a:pt x="6156" y="14074"/>
                  </a:lnTo>
                  <a:cubicBezTo>
                    <a:pt x="6156" y="14383"/>
                    <a:pt x="5906" y="14633"/>
                    <a:pt x="5608" y="14633"/>
                  </a:cubicBezTo>
                  <a:lnTo>
                    <a:pt x="1036" y="14669"/>
                  </a:lnTo>
                  <a:cubicBezTo>
                    <a:pt x="738" y="14669"/>
                    <a:pt x="488" y="14419"/>
                    <a:pt x="488" y="14121"/>
                  </a:cubicBezTo>
                  <a:lnTo>
                    <a:pt x="476" y="12538"/>
                  </a:lnTo>
                  <a:lnTo>
                    <a:pt x="453" y="9549"/>
                  </a:lnTo>
                  <a:lnTo>
                    <a:pt x="429" y="5549"/>
                  </a:lnTo>
                  <a:lnTo>
                    <a:pt x="405" y="3263"/>
                  </a:ln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12" y="3263"/>
                  </a:lnTo>
                  <a:lnTo>
                    <a:pt x="36" y="5549"/>
                  </a:lnTo>
                  <a:lnTo>
                    <a:pt x="60" y="9549"/>
                  </a:lnTo>
                  <a:lnTo>
                    <a:pt x="83" y="12538"/>
                  </a:lnTo>
                  <a:lnTo>
                    <a:pt x="95" y="14121"/>
                  </a:lnTo>
                  <a:cubicBezTo>
                    <a:pt x="95" y="14645"/>
                    <a:pt x="524" y="15062"/>
                    <a:pt x="1048" y="15062"/>
                  </a:cubicBezTo>
                  <a:lnTo>
                    <a:pt x="5620" y="15026"/>
                  </a:lnTo>
                  <a:cubicBezTo>
                    <a:pt x="6132" y="15026"/>
                    <a:pt x="6549" y="14598"/>
                    <a:pt x="6549" y="14074"/>
                  </a:cubicBezTo>
                  <a:lnTo>
                    <a:pt x="6537" y="12490"/>
                  </a:lnTo>
                  <a:lnTo>
                    <a:pt x="6513" y="9502"/>
                  </a:lnTo>
                  <a:lnTo>
                    <a:pt x="6489" y="5501"/>
                  </a:lnTo>
                  <a:lnTo>
                    <a:pt x="6477" y="3215"/>
                  </a:lnTo>
                  <a:lnTo>
                    <a:pt x="6453" y="941"/>
                  </a:lnTo>
                  <a:cubicBezTo>
                    <a:pt x="6453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34;p95"/>
            <p:cNvSpPr/>
            <p:nvPr/>
          </p:nvSpPr>
          <p:spPr>
            <a:xfrm>
              <a:off x="3487025" y="1557475"/>
              <a:ext cx="371800" cy="153900"/>
            </a:xfrm>
            <a:custGeom>
              <a:avLst/>
              <a:gdLst/>
              <a:ahLst/>
              <a:cxnLst/>
              <a:rect l="l" t="t" r="r" b="b"/>
              <a:pathLst>
                <a:path w="14872" h="6156" extrusionOk="0">
                  <a:moveTo>
                    <a:pt x="14086" y="0"/>
                  </a:moveTo>
                  <a:lnTo>
                    <a:pt x="751" y="95"/>
                  </a:lnTo>
                  <a:cubicBezTo>
                    <a:pt x="334" y="95"/>
                    <a:pt x="1" y="441"/>
                    <a:pt x="13" y="845"/>
                  </a:cubicBezTo>
                  <a:lnTo>
                    <a:pt x="36" y="5417"/>
                  </a:lnTo>
                  <a:cubicBezTo>
                    <a:pt x="48" y="5834"/>
                    <a:pt x="382" y="6156"/>
                    <a:pt x="787" y="6156"/>
                  </a:cubicBezTo>
                  <a:lnTo>
                    <a:pt x="14133" y="6060"/>
                  </a:lnTo>
                  <a:cubicBezTo>
                    <a:pt x="14538" y="6060"/>
                    <a:pt x="14872" y="5727"/>
                    <a:pt x="14872" y="5310"/>
                  </a:cubicBezTo>
                  <a:lnTo>
                    <a:pt x="14836" y="738"/>
                  </a:lnTo>
                  <a:cubicBezTo>
                    <a:pt x="14836" y="322"/>
                    <a:pt x="14503" y="0"/>
                    <a:pt x="140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35;p95"/>
            <p:cNvSpPr/>
            <p:nvPr/>
          </p:nvSpPr>
          <p:spPr>
            <a:xfrm>
              <a:off x="3482275" y="1552400"/>
              <a:ext cx="381625" cy="164050"/>
            </a:xfrm>
            <a:custGeom>
              <a:avLst/>
              <a:gdLst/>
              <a:ahLst/>
              <a:cxnLst/>
              <a:rect l="l" t="t" r="r" b="b"/>
              <a:pathLst>
                <a:path w="15265" h="6562" extrusionOk="0">
                  <a:moveTo>
                    <a:pt x="14276" y="405"/>
                  </a:moveTo>
                  <a:cubicBezTo>
                    <a:pt x="14573" y="405"/>
                    <a:pt x="14824" y="644"/>
                    <a:pt x="14824" y="953"/>
                  </a:cubicBezTo>
                  <a:lnTo>
                    <a:pt x="14859" y="5525"/>
                  </a:lnTo>
                  <a:cubicBezTo>
                    <a:pt x="14859" y="5823"/>
                    <a:pt x="14621" y="6073"/>
                    <a:pt x="14312" y="6073"/>
                  </a:cubicBezTo>
                  <a:lnTo>
                    <a:pt x="12037" y="6085"/>
                  </a:lnTo>
                  <a:lnTo>
                    <a:pt x="9751" y="6109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1"/>
                    <a:pt x="631" y="501"/>
                    <a:pt x="941" y="501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1"/>
                  </a:moveTo>
                  <a:lnTo>
                    <a:pt x="14276" y="13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0" y="536"/>
                    <a:pt x="0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4" y="6561"/>
                    <a:pt x="981" y="6561"/>
                    <a:pt x="988" y="6561"/>
                  </a:cubicBezTo>
                  <a:lnTo>
                    <a:pt x="3274" y="6549"/>
                  </a:lnTo>
                  <a:lnTo>
                    <a:pt x="5560" y="6525"/>
                  </a:lnTo>
                  <a:lnTo>
                    <a:pt x="9751" y="6501"/>
                  </a:lnTo>
                  <a:lnTo>
                    <a:pt x="12037" y="6478"/>
                  </a:lnTo>
                  <a:lnTo>
                    <a:pt x="14323" y="6466"/>
                  </a:lnTo>
                  <a:cubicBezTo>
                    <a:pt x="14847" y="6466"/>
                    <a:pt x="15264" y="6037"/>
                    <a:pt x="15264" y="5513"/>
                  </a:cubicBezTo>
                  <a:lnTo>
                    <a:pt x="15216" y="941"/>
                  </a:lnTo>
                  <a:cubicBezTo>
                    <a:pt x="15216" y="417"/>
                    <a:pt x="14788" y="1"/>
                    <a:pt x="14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36;p95"/>
            <p:cNvSpPr/>
            <p:nvPr/>
          </p:nvSpPr>
          <p:spPr>
            <a:xfrm>
              <a:off x="3457575" y="1463700"/>
              <a:ext cx="867075" cy="45875"/>
            </a:xfrm>
            <a:custGeom>
              <a:avLst/>
              <a:gdLst/>
              <a:ahLst/>
              <a:cxnLst/>
              <a:rect l="l" t="t" r="r" b="b"/>
              <a:pathLst>
                <a:path w="34683" h="1835" extrusionOk="0">
                  <a:moveTo>
                    <a:pt x="34671" y="1"/>
                  </a:moveTo>
                  <a:lnTo>
                    <a:pt x="0" y="263"/>
                  </a:lnTo>
                  <a:lnTo>
                    <a:pt x="12" y="1834"/>
                  </a:lnTo>
                  <a:lnTo>
                    <a:pt x="34683" y="1584"/>
                  </a:lnTo>
                  <a:lnTo>
                    <a:pt x="346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37;p95"/>
            <p:cNvSpPr/>
            <p:nvPr/>
          </p:nvSpPr>
          <p:spPr>
            <a:xfrm>
              <a:off x="4131450" y="1123775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1" y="977"/>
                  </a:moveTo>
                  <a:cubicBezTo>
                    <a:pt x="3049" y="977"/>
                    <a:pt x="3430" y="1513"/>
                    <a:pt x="3430" y="2406"/>
                  </a:cubicBezTo>
                  <a:lnTo>
                    <a:pt x="3465" y="7597"/>
                  </a:lnTo>
                  <a:cubicBezTo>
                    <a:pt x="3465" y="8478"/>
                    <a:pt x="3096" y="9014"/>
                    <a:pt x="2311" y="9026"/>
                  </a:cubicBezTo>
                  <a:cubicBezTo>
                    <a:pt x="1525" y="9026"/>
                    <a:pt x="1132" y="8502"/>
                    <a:pt x="1132" y="7609"/>
                  </a:cubicBezTo>
                  <a:lnTo>
                    <a:pt x="1096" y="2418"/>
                  </a:lnTo>
                  <a:cubicBezTo>
                    <a:pt x="1084" y="1525"/>
                    <a:pt x="1453" y="989"/>
                    <a:pt x="2251" y="977"/>
                  </a:cubicBezTo>
                  <a:close/>
                  <a:moveTo>
                    <a:pt x="2278" y="1"/>
                  </a:moveTo>
                  <a:cubicBezTo>
                    <a:pt x="2269" y="1"/>
                    <a:pt x="2260" y="1"/>
                    <a:pt x="2251" y="1"/>
                  </a:cubicBezTo>
                  <a:cubicBezTo>
                    <a:pt x="739" y="13"/>
                    <a:pt x="1" y="989"/>
                    <a:pt x="13" y="2489"/>
                  </a:cubicBezTo>
                  <a:lnTo>
                    <a:pt x="60" y="7549"/>
                  </a:lnTo>
                  <a:cubicBezTo>
                    <a:pt x="72" y="9040"/>
                    <a:pt x="802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5" y="10002"/>
                    <a:pt x="4573" y="9014"/>
                    <a:pt x="4561" y="7514"/>
                  </a:cubicBezTo>
                  <a:lnTo>
                    <a:pt x="4525" y="2453"/>
                  </a:lnTo>
                  <a:cubicBezTo>
                    <a:pt x="4513" y="962"/>
                    <a:pt x="3761" y="1"/>
                    <a:pt x="2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38;p95"/>
            <p:cNvSpPr/>
            <p:nvPr/>
          </p:nvSpPr>
          <p:spPr>
            <a:xfrm>
              <a:off x="3468875" y="982100"/>
              <a:ext cx="877225" cy="1401675"/>
            </a:xfrm>
            <a:custGeom>
              <a:avLst/>
              <a:gdLst/>
              <a:ahLst/>
              <a:cxnLst/>
              <a:rect l="l" t="t" r="r" b="b"/>
              <a:pathLst>
                <a:path w="35089" h="56067" extrusionOk="0">
                  <a:moveTo>
                    <a:pt x="33658" y="0"/>
                  </a:moveTo>
                  <a:cubicBezTo>
                    <a:pt x="33650" y="0"/>
                    <a:pt x="33643" y="0"/>
                    <a:pt x="33636" y="0"/>
                  </a:cubicBezTo>
                  <a:lnTo>
                    <a:pt x="1036" y="238"/>
                  </a:lnTo>
                  <a:cubicBezTo>
                    <a:pt x="465" y="238"/>
                    <a:pt x="0" y="703"/>
                    <a:pt x="12" y="1286"/>
                  </a:cubicBezTo>
                  <a:lnTo>
                    <a:pt x="405" y="55031"/>
                  </a:lnTo>
                  <a:cubicBezTo>
                    <a:pt x="405" y="55607"/>
                    <a:pt x="858" y="56067"/>
                    <a:pt x="1431" y="56067"/>
                  </a:cubicBezTo>
                  <a:cubicBezTo>
                    <a:pt x="1438" y="56067"/>
                    <a:pt x="1446" y="56067"/>
                    <a:pt x="1453" y="56067"/>
                  </a:cubicBezTo>
                  <a:lnTo>
                    <a:pt x="34052" y="55829"/>
                  </a:lnTo>
                  <a:cubicBezTo>
                    <a:pt x="34624" y="55829"/>
                    <a:pt x="35088" y="55352"/>
                    <a:pt x="35076" y="54781"/>
                  </a:cubicBezTo>
                  <a:lnTo>
                    <a:pt x="34683" y="1024"/>
                  </a:lnTo>
                  <a:cubicBezTo>
                    <a:pt x="34683" y="460"/>
                    <a:pt x="34231" y="0"/>
                    <a:pt x="33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39;p95"/>
            <p:cNvSpPr/>
            <p:nvPr/>
          </p:nvSpPr>
          <p:spPr>
            <a:xfrm>
              <a:off x="3444475" y="957400"/>
              <a:ext cx="926325" cy="1451100"/>
            </a:xfrm>
            <a:custGeom>
              <a:avLst/>
              <a:gdLst/>
              <a:ahLst/>
              <a:cxnLst/>
              <a:rect l="l" t="t" r="r" b="b"/>
              <a:pathLst>
                <a:path w="37053" h="58044" extrusionOk="0">
                  <a:moveTo>
                    <a:pt x="34624" y="1000"/>
                  </a:moveTo>
                  <a:cubicBezTo>
                    <a:pt x="35195" y="1000"/>
                    <a:pt x="35659" y="1453"/>
                    <a:pt x="35659" y="2024"/>
                  </a:cubicBezTo>
                  <a:lnTo>
                    <a:pt x="36052" y="55769"/>
                  </a:lnTo>
                  <a:cubicBezTo>
                    <a:pt x="36052" y="56340"/>
                    <a:pt x="35588" y="56805"/>
                    <a:pt x="35016" y="56817"/>
                  </a:cubicBezTo>
                  <a:lnTo>
                    <a:pt x="2429" y="57055"/>
                  </a:lnTo>
                  <a:cubicBezTo>
                    <a:pt x="1846" y="57055"/>
                    <a:pt x="1381" y="56590"/>
                    <a:pt x="1381" y="56019"/>
                  </a:cubicBezTo>
                  <a:lnTo>
                    <a:pt x="988" y="2274"/>
                  </a:lnTo>
                  <a:cubicBezTo>
                    <a:pt x="988" y="1703"/>
                    <a:pt x="1453" y="1238"/>
                    <a:pt x="2024" y="1238"/>
                  </a:cubicBezTo>
                  <a:lnTo>
                    <a:pt x="34624" y="1000"/>
                  </a:lnTo>
                  <a:close/>
                  <a:moveTo>
                    <a:pt x="34612" y="0"/>
                  </a:moveTo>
                  <a:lnTo>
                    <a:pt x="2012" y="238"/>
                  </a:lnTo>
                  <a:cubicBezTo>
                    <a:pt x="893" y="250"/>
                    <a:pt x="0" y="1167"/>
                    <a:pt x="0" y="2286"/>
                  </a:cubicBezTo>
                  <a:lnTo>
                    <a:pt x="393" y="56031"/>
                  </a:lnTo>
                  <a:cubicBezTo>
                    <a:pt x="405" y="57143"/>
                    <a:pt x="1310" y="58043"/>
                    <a:pt x="2419" y="58043"/>
                  </a:cubicBezTo>
                  <a:cubicBezTo>
                    <a:pt x="2426" y="58043"/>
                    <a:pt x="2434" y="58043"/>
                    <a:pt x="2441" y="58043"/>
                  </a:cubicBezTo>
                  <a:lnTo>
                    <a:pt x="35028" y="57805"/>
                  </a:lnTo>
                  <a:cubicBezTo>
                    <a:pt x="36148" y="57805"/>
                    <a:pt x="37052" y="56888"/>
                    <a:pt x="37040" y="55769"/>
                  </a:cubicBezTo>
                  <a:lnTo>
                    <a:pt x="36648" y="2012"/>
                  </a:lnTo>
                  <a:cubicBezTo>
                    <a:pt x="36636" y="893"/>
                    <a:pt x="35731" y="0"/>
                    <a:pt x="34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40;p95"/>
            <p:cNvSpPr/>
            <p:nvPr/>
          </p:nvSpPr>
          <p:spPr>
            <a:xfrm>
              <a:off x="3503700" y="1050550"/>
              <a:ext cx="801025" cy="350975"/>
            </a:xfrm>
            <a:custGeom>
              <a:avLst/>
              <a:gdLst/>
              <a:ahLst/>
              <a:cxnLst/>
              <a:rect l="l" t="t" r="r" b="b"/>
              <a:pathLst>
                <a:path w="32041" h="14039" extrusionOk="0">
                  <a:moveTo>
                    <a:pt x="30260" y="0"/>
                  </a:moveTo>
                  <a:cubicBezTo>
                    <a:pt x="30235" y="0"/>
                    <a:pt x="30209" y="0"/>
                    <a:pt x="30183" y="1"/>
                  </a:cubicBezTo>
                  <a:lnTo>
                    <a:pt x="1763" y="203"/>
                  </a:lnTo>
                  <a:cubicBezTo>
                    <a:pt x="786" y="203"/>
                    <a:pt x="0" y="429"/>
                    <a:pt x="0" y="703"/>
                  </a:cubicBezTo>
                  <a:lnTo>
                    <a:pt x="96" y="13562"/>
                  </a:lnTo>
                  <a:cubicBezTo>
                    <a:pt x="96" y="13836"/>
                    <a:pt x="882" y="14038"/>
                    <a:pt x="1858" y="14038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0"/>
                    <a:pt x="30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41;p95"/>
            <p:cNvSpPr/>
            <p:nvPr/>
          </p:nvSpPr>
          <p:spPr>
            <a:xfrm>
              <a:off x="3940350" y="15411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7" y="5346"/>
                  </a:lnTo>
                  <a:cubicBezTo>
                    <a:pt x="37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097" y="5715"/>
                    <a:pt x="6097" y="5310"/>
                  </a:cubicBezTo>
                  <a:lnTo>
                    <a:pt x="6061" y="738"/>
                  </a:lnTo>
                  <a:cubicBezTo>
                    <a:pt x="6061" y="322"/>
                    <a:pt x="5728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42;p95"/>
            <p:cNvSpPr/>
            <p:nvPr/>
          </p:nvSpPr>
          <p:spPr>
            <a:xfrm>
              <a:off x="3935300" y="15360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lnTo>
                    <a:pt x="5513" y="406"/>
                  </a:lnTo>
                  <a:cubicBezTo>
                    <a:pt x="5823" y="406"/>
                    <a:pt x="6073" y="644"/>
                    <a:pt x="6073" y="953"/>
                  </a:cubicBezTo>
                  <a:lnTo>
                    <a:pt x="6108" y="5525"/>
                  </a:lnTo>
                  <a:cubicBezTo>
                    <a:pt x="6097" y="5823"/>
                    <a:pt x="5858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9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2" y="989"/>
                  </a:cubicBezTo>
                  <a:lnTo>
                    <a:pt x="36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43;p95"/>
            <p:cNvSpPr/>
            <p:nvPr/>
          </p:nvSpPr>
          <p:spPr>
            <a:xfrm>
              <a:off x="4159725" y="15393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7"/>
                  </a:lnTo>
                  <a:cubicBezTo>
                    <a:pt x="322" y="37"/>
                    <a:pt x="1" y="382"/>
                    <a:pt x="1" y="787"/>
                  </a:cubicBezTo>
                  <a:lnTo>
                    <a:pt x="37" y="5359"/>
                  </a:lnTo>
                  <a:cubicBezTo>
                    <a:pt x="37" y="5775"/>
                    <a:pt x="370" y="6097"/>
                    <a:pt x="787" y="6097"/>
                  </a:cubicBezTo>
                  <a:lnTo>
                    <a:pt x="5347" y="6061"/>
                  </a:lnTo>
                  <a:cubicBezTo>
                    <a:pt x="5763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16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44;p95"/>
            <p:cNvSpPr/>
            <p:nvPr/>
          </p:nvSpPr>
          <p:spPr>
            <a:xfrm>
              <a:off x="4154675" y="15345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3"/>
                    <a:pt x="6061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9" y="6061"/>
                  </a:cubicBezTo>
                  <a:lnTo>
                    <a:pt x="989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73" y="6453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245;p95"/>
            <p:cNvSpPr/>
            <p:nvPr/>
          </p:nvSpPr>
          <p:spPr>
            <a:xfrm>
              <a:off x="3503700" y="17583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8"/>
                    <a:pt x="6096" y="5311"/>
                  </a:cubicBezTo>
                  <a:lnTo>
                    <a:pt x="6061" y="751"/>
                  </a:lnTo>
                  <a:cubicBezTo>
                    <a:pt x="6061" y="334"/>
                    <a:pt x="5715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246;p95"/>
            <p:cNvSpPr/>
            <p:nvPr/>
          </p:nvSpPr>
          <p:spPr>
            <a:xfrm>
              <a:off x="3498650" y="17536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72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247;p95"/>
            <p:cNvSpPr/>
            <p:nvPr/>
          </p:nvSpPr>
          <p:spPr>
            <a:xfrm>
              <a:off x="3722775" y="1756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70" y="6096"/>
                    <a:pt x="786" y="6096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248;p95"/>
            <p:cNvSpPr/>
            <p:nvPr/>
          </p:nvSpPr>
          <p:spPr>
            <a:xfrm>
              <a:off x="3717725" y="17521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22" y="394"/>
                    <a:pt x="6060" y="632"/>
                    <a:pt x="6072" y="941"/>
                  </a:cubicBezTo>
                  <a:lnTo>
                    <a:pt x="6096" y="5513"/>
                  </a:lnTo>
                  <a:cubicBezTo>
                    <a:pt x="6108" y="5811"/>
                    <a:pt x="5858" y="6061"/>
                    <a:pt x="5560" y="6061"/>
                  </a:cubicBezTo>
                  <a:lnTo>
                    <a:pt x="988" y="6097"/>
                  </a:lnTo>
                  <a:cubicBezTo>
                    <a:pt x="679" y="6097"/>
                    <a:pt x="441" y="5847"/>
                    <a:pt x="441" y="5549"/>
                  </a:cubicBezTo>
                  <a:lnTo>
                    <a:pt x="405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29" y="36"/>
                    <a:pt x="0" y="465"/>
                    <a:pt x="12" y="989"/>
                  </a:cubicBezTo>
                  <a:lnTo>
                    <a:pt x="48" y="5549"/>
                  </a:lnTo>
                  <a:cubicBezTo>
                    <a:pt x="48" y="6073"/>
                    <a:pt x="476" y="6490"/>
                    <a:pt x="988" y="6490"/>
                  </a:cubicBezTo>
                  <a:lnTo>
                    <a:pt x="5560" y="6454"/>
                  </a:lnTo>
                  <a:cubicBezTo>
                    <a:pt x="6084" y="6454"/>
                    <a:pt x="6501" y="6025"/>
                    <a:pt x="6501" y="5501"/>
                  </a:cubicBezTo>
                  <a:lnTo>
                    <a:pt x="6465" y="941"/>
                  </a:lnTo>
                  <a:cubicBezTo>
                    <a:pt x="6465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49;p95"/>
            <p:cNvSpPr/>
            <p:nvPr/>
          </p:nvSpPr>
          <p:spPr>
            <a:xfrm>
              <a:off x="3941850" y="1755400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4" y="0"/>
                  </a:moveTo>
                  <a:cubicBezTo>
                    <a:pt x="5337" y="0"/>
                    <a:pt x="5330" y="1"/>
                    <a:pt x="5323" y="1"/>
                  </a:cubicBezTo>
                  <a:lnTo>
                    <a:pt x="751" y="25"/>
                  </a:lnTo>
                  <a:cubicBezTo>
                    <a:pt x="334" y="36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7" y="6085"/>
                  </a:cubicBezTo>
                  <a:cubicBezTo>
                    <a:pt x="784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3" y="739"/>
                  </a:lnTo>
                  <a:cubicBezTo>
                    <a:pt x="6061" y="329"/>
                    <a:pt x="5739" y="0"/>
                    <a:pt x="534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50;p95"/>
            <p:cNvSpPr/>
            <p:nvPr/>
          </p:nvSpPr>
          <p:spPr>
            <a:xfrm>
              <a:off x="3937075" y="1750350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3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6"/>
                  </a:lnTo>
                  <a:cubicBezTo>
                    <a:pt x="970" y="6097"/>
                    <a:pt x="964" y="6097"/>
                    <a:pt x="957" y="6097"/>
                  </a:cubicBezTo>
                  <a:cubicBezTo>
                    <a:pt x="668" y="6097"/>
                    <a:pt x="430" y="5851"/>
                    <a:pt x="430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30" y="429"/>
                  </a:cubicBezTo>
                  <a:lnTo>
                    <a:pt x="5502" y="405"/>
                  </a:lnTo>
                  <a:lnTo>
                    <a:pt x="5514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2" y="0"/>
                  </a:moveTo>
                  <a:lnTo>
                    <a:pt x="930" y="36"/>
                  </a:lnTo>
                  <a:cubicBezTo>
                    <a:pt x="418" y="48"/>
                    <a:pt x="1" y="465"/>
                    <a:pt x="1" y="989"/>
                  </a:cubicBezTo>
                  <a:lnTo>
                    <a:pt x="37" y="5561"/>
                  </a:lnTo>
                  <a:cubicBezTo>
                    <a:pt x="37" y="6066"/>
                    <a:pt x="454" y="6489"/>
                    <a:pt x="956" y="6489"/>
                  </a:cubicBezTo>
                  <a:cubicBezTo>
                    <a:pt x="963" y="6489"/>
                    <a:pt x="970" y="6489"/>
                    <a:pt x="977" y="6489"/>
                  </a:cubicBezTo>
                  <a:lnTo>
                    <a:pt x="5549" y="6453"/>
                  </a:lnTo>
                  <a:cubicBezTo>
                    <a:pt x="6073" y="6453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6" y="0"/>
                    <a:pt x="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51;p95"/>
            <p:cNvSpPr/>
            <p:nvPr/>
          </p:nvSpPr>
          <p:spPr>
            <a:xfrm>
              <a:off x="4161225" y="1753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52;p95"/>
            <p:cNvSpPr/>
            <p:nvPr/>
          </p:nvSpPr>
          <p:spPr>
            <a:xfrm>
              <a:off x="4156150" y="1748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4" y="394"/>
                  </a:moveTo>
                  <a:cubicBezTo>
                    <a:pt x="5811" y="394"/>
                    <a:pt x="6061" y="632"/>
                    <a:pt x="6073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89" y="6097"/>
                  </a:lnTo>
                  <a:cubicBezTo>
                    <a:pt x="680" y="6097"/>
                    <a:pt x="442" y="5859"/>
                    <a:pt x="430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2" y="429"/>
                  </a:cubicBezTo>
                  <a:lnTo>
                    <a:pt x="5514" y="394"/>
                  </a:lnTo>
                  <a:close/>
                  <a:moveTo>
                    <a:pt x="5514" y="1"/>
                  </a:moveTo>
                  <a:lnTo>
                    <a:pt x="942" y="36"/>
                  </a:lnTo>
                  <a:cubicBezTo>
                    <a:pt x="418" y="36"/>
                    <a:pt x="1" y="465"/>
                    <a:pt x="13" y="989"/>
                  </a:cubicBezTo>
                  <a:lnTo>
                    <a:pt x="37" y="5549"/>
                  </a:lnTo>
                  <a:cubicBezTo>
                    <a:pt x="49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53;p95"/>
            <p:cNvSpPr/>
            <p:nvPr/>
          </p:nvSpPr>
          <p:spPr>
            <a:xfrm>
              <a:off x="3505200" y="1972700"/>
              <a:ext cx="152400" cy="152425"/>
            </a:xfrm>
            <a:custGeom>
              <a:avLst/>
              <a:gdLst/>
              <a:ahLst/>
              <a:cxnLst/>
              <a:rect l="l" t="t" r="r" b="b"/>
              <a:pathLst>
                <a:path w="6096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3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4"/>
                    <a:pt x="5727" y="0"/>
                    <a:pt x="531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54;p95"/>
            <p:cNvSpPr/>
            <p:nvPr/>
          </p:nvSpPr>
          <p:spPr>
            <a:xfrm>
              <a:off x="3500125" y="19682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29"/>
                  </a:cubicBezTo>
                  <a:lnTo>
                    <a:pt x="6097" y="5501"/>
                  </a:lnTo>
                  <a:cubicBezTo>
                    <a:pt x="6097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0"/>
                  </a:moveTo>
                  <a:cubicBezTo>
                    <a:pt x="5527" y="0"/>
                    <a:pt x="5520" y="0"/>
                    <a:pt x="5513" y="1"/>
                  </a:cubicBezTo>
                  <a:lnTo>
                    <a:pt x="941" y="36"/>
                  </a:lnTo>
                  <a:cubicBezTo>
                    <a:pt x="429" y="36"/>
                    <a:pt x="1" y="465"/>
                    <a:pt x="13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42"/>
                    <a:pt x="6501" y="6025"/>
                    <a:pt x="6501" y="5501"/>
                  </a:cubicBezTo>
                  <a:lnTo>
                    <a:pt x="6466" y="929"/>
                  </a:lnTo>
                  <a:cubicBezTo>
                    <a:pt x="6454" y="424"/>
                    <a:pt x="6048" y="0"/>
                    <a:pt x="5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55;p95"/>
            <p:cNvSpPr/>
            <p:nvPr/>
          </p:nvSpPr>
          <p:spPr>
            <a:xfrm>
              <a:off x="3724275" y="1971200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5310" y="1"/>
                  </a:moveTo>
                  <a:lnTo>
                    <a:pt x="750" y="36"/>
                  </a:lnTo>
                  <a:cubicBezTo>
                    <a:pt x="333" y="36"/>
                    <a:pt x="0" y="370"/>
                    <a:pt x="0" y="787"/>
                  </a:cubicBezTo>
                  <a:lnTo>
                    <a:pt x="36" y="5359"/>
                  </a:lnTo>
                  <a:cubicBezTo>
                    <a:pt x="48" y="5763"/>
                    <a:pt x="381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096" y="5311"/>
                  </a:cubicBezTo>
                  <a:lnTo>
                    <a:pt x="6060" y="739"/>
                  </a:lnTo>
                  <a:cubicBezTo>
                    <a:pt x="6060" y="322"/>
                    <a:pt x="5727" y="1"/>
                    <a:pt x="531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56;p95"/>
            <p:cNvSpPr/>
            <p:nvPr/>
          </p:nvSpPr>
          <p:spPr>
            <a:xfrm>
              <a:off x="3719500" y="1966425"/>
              <a:ext cx="162250" cy="162275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42"/>
                  </a:cubicBezTo>
                  <a:lnTo>
                    <a:pt x="6097" y="5502"/>
                  </a:lnTo>
                  <a:cubicBezTo>
                    <a:pt x="6097" y="5811"/>
                    <a:pt x="5846" y="6050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50"/>
                  </a:cubicBezTo>
                  <a:lnTo>
                    <a:pt x="393" y="978"/>
                  </a:lnTo>
                  <a:cubicBezTo>
                    <a:pt x="393" y="680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22" y="1"/>
                  </a:moveTo>
                  <a:cubicBezTo>
                    <a:pt x="5515" y="1"/>
                    <a:pt x="5508" y="1"/>
                    <a:pt x="5501" y="1"/>
                  </a:cubicBezTo>
                  <a:lnTo>
                    <a:pt x="5513" y="1"/>
                  </a:lnTo>
                  <a:lnTo>
                    <a:pt x="941" y="37"/>
                  </a:lnTo>
                  <a:cubicBezTo>
                    <a:pt x="417" y="37"/>
                    <a:pt x="1" y="466"/>
                    <a:pt x="1" y="978"/>
                  </a:cubicBezTo>
                  <a:lnTo>
                    <a:pt x="36" y="5550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49" y="6454"/>
                  </a:lnTo>
                  <a:cubicBezTo>
                    <a:pt x="6073" y="6454"/>
                    <a:pt x="6489" y="6026"/>
                    <a:pt x="6489" y="5502"/>
                  </a:cubicBezTo>
                  <a:lnTo>
                    <a:pt x="6454" y="930"/>
                  </a:lnTo>
                  <a:cubicBezTo>
                    <a:pt x="6442" y="425"/>
                    <a:pt x="6025" y="1"/>
                    <a:pt x="5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57;p95"/>
            <p:cNvSpPr/>
            <p:nvPr/>
          </p:nvSpPr>
          <p:spPr>
            <a:xfrm>
              <a:off x="3943625" y="1969700"/>
              <a:ext cx="152425" cy="152150"/>
            </a:xfrm>
            <a:custGeom>
              <a:avLst/>
              <a:gdLst/>
              <a:ahLst/>
              <a:cxnLst/>
              <a:rect l="l" t="t" r="r" b="b"/>
              <a:pathLst>
                <a:path w="6097" h="6086" extrusionOk="0">
                  <a:moveTo>
                    <a:pt x="5333" y="1"/>
                  </a:moveTo>
                  <a:cubicBezTo>
                    <a:pt x="5326" y="1"/>
                    <a:pt x="5318" y="1"/>
                    <a:pt x="5311" y="1"/>
                  </a:cubicBezTo>
                  <a:lnTo>
                    <a:pt x="739" y="25"/>
                  </a:lnTo>
                  <a:cubicBezTo>
                    <a:pt x="322" y="37"/>
                    <a:pt x="1" y="370"/>
                    <a:pt x="1" y="787"/>
                  </a:cubicBezTo>
                  <a:lnTo>
                    <a:pt x="37" y="5347"/>
                  </a:lnTo>
                  <a:cubicBezTo>
                    <a:pt x="37" y="5757"/>
                    <a:pt x="359" y="6086"/>
                    <a:pt x="765" y="6086"/>
                  </a:cubicBezTo>
                  <a:cubicBezTo>
                    <a:pt x="772" y="6086"/>
                    <a:pt x="779" y="6085"/>
                    <a:pt x="787" y="6085"/>
                  </a:cubicBezTo>
                  <a:lnTo>
                    <a:pt x="5359" y="6061"/>
                  </a:lnTo>
                  <a:cubicBezTo>
                    <a:pt x="5764" y="6050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30"/>
                    <a:pt x="5739" y="1"/>
                    <a:pt x="533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58;p95"/>
            <p:cNvSpPr/>
            <p:nvPr/>
          </p:nvSpPr>
          <p:spPr>
            <a:xfrm>
              <a:off x="3938575" y="19646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8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9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48" y="6066"/>
                    <a:pt x="454" y="6490"/>
                    <a:pt x="967" y="6490"/>
                  </a:cubicBezTo>
                  <a:cubicBezTo>
                    <a:pt x="975" y="6490"/>
                    <a:pt x="982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13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59;p95"/>
            <p:cNvSpPr/>
            <p:nvPr/>
          </p:nvSpPr>
          <p:spPr>
            <a:xfrm>
              <a:off x="3506675" y="21870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36" y="5359"/>
                  </a:lnTo>
                  <a:cubicBezTo>
                    <a:pt x="36" y="5775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60;p95"/>
            <p:cNvSpPr/>
            <p:nvPr/>
          </p:nvSpPr>
          <p:spPr>
            <a:xfrm>
              <a:off x="3501925" y="2182250"/>
              <a:ext cx="162225" cy="162250"/>
            </a:xfrm>
            <a:custGeom>
              <a:avLst/>
              <a:gdLst/>
              <a:ahLst/>
              <a:cxnLst/>
              <a:rect l="l" t="t" r="r" b="b"/>
              <a:pathLst>
                <a:path w="6489" h="6490" extrusionOk="0">
                  <a:moveTo>
                    <a:pt x="5501" y="393"/>
                  </a:moveTo>
                  <a:cubicBezTo>
                    <a:pt x="5810" y="393"/>
                    <a:pt x="6048" y="631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46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0"/>
                  </a:moveTo>
                  <a:lnTo>
                    <a:pt x="929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36" y="6072"/>
                    <a:pt x="464" y="6489"/>
                    <a:pt x="988" y="6489"/>
                  </a:cubicBezTo>
                  <a:lnTo>
                    <a:pt x="5548" y="6453"/>
                  </a:lnTo>
                  <a:cubicBezTo>
                    <a:pt x="6072" y="6453"/>
                    <a:pt x="6489" y="6025"/>
                    <a:pt x="6489" y="5501"/>
                  </a:cubicBezTo>
                  <a:lnTo>
                    <a:pt x="6453" y="941"/>
                  </a:lnTo>
                  <a:cubicBezTo>
                    <a:pt x="6453" y="417"/>
                    <a:pt x="6025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61;p95"/>
            <p:cNvSpPr/>
            <p:nvPr/>
          </p:nvSpPr>
          <p:spPr>
            <a:xfrm>
              <a:off x="3725750" y="2185525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3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2" y="6096"/>
                    <a:pt x="798" y="6096"/>
                  </a:cubicBezTo>
                  <a:lnTo>
                    <a:pt x="5358" y="6060"/>
                  </a:lnTo>
                  <a:cubicBezTo>
                    <a:pt x="5775" y="6060"/>
                    <a:pt x="6108" y="5715"/>
                    <a:pt x="6108" y="5310"/>
                  </a:cubicBezTo>
                  <a:lnTo>
                    <a:pt x="6073" y="738"/>
                  </a:lnTo>
                  <a:cubicBezTo>
                    <a:pt x="6061" y="322"/>
                    <a:pt x="5727" y="0"/>
                    <a:pt x="532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62;p95"/>
            <p:cNvSpPr/>
            <p:nvPr/>
          </p:nvSpPr>
          <p:spPr>
            <a:xfrm>
              <a:off x="3721000" y="21807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32"/>
                    <a:pt x="6060" y="929"/>
                  </a:cubicBezTo>
                  <a:lnTo>
                    <a:pt x="6096" y="5501"/>
                  </a:lnTo>
                  <a:cubicBezTo>
                    <a:pt x="6096" y="5811"/>
                    <a:pt x="5858" y="6049"/>
                    <a:pt x="5548" y="6061"/>
                  </a:cubicBezTo>
                  <a:lnTo>
                    <a:pt x="976" y="6085"/>
                  </a:lnTo>
                  <a:cubicBezTo>
                    <a:pt x="970" y="6085"/>
                    <a:pt x="963" y="6085"/>
                    <a:pt x="956" y="6085"/>
                  </a:cubicBezTo>
                  <a:cubicBezTo>
                    <a:pt x="667" y="6085"/>
                    <a:pt x="429" y="5840"/>
                    <a:pt x="429" y="5549"/>
                  </a:cubicBezTo>
                  <a:lnTo>
                    <a:pt x="393" y="977"/>
                  </a:lnTo>
                  <a:cubicBezTo>
                    <a:pt x="393" y="667"/>
                    <a:pt x="631" y="429"/>
                    <a:pt x="941" y="429"/>
                  </a:cubicBezTo>
                  <a:lnTo>
                    <a:pt x="5513" y="394"/>
                  </a:lnTo>
                  <a:close/>
                  <a:moveTo>
                    <a:pt x="5534" y="0"/>
                  </a:moveTo>
                  <a:cubicBezTo>
                    <a:pt x="5527" y="0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6"/>
                    <a:pt x="0" y="453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4" y="6490"/>
                    <a:pt x="988" y="6490"/>
                  </a:cubicBezTo>
                  <a:lnTo>
                    <a:pt x="5560" y="6454"/>
                  </a:lnTo>
                  <a:cubicBezTo>
                    <a:pt x="6072" y="6442"/>
                    <a:pt x="6501" y="6025"/>
                    <a:pt x="6489" y="5501"/>
                  </a:cubicBezTo>
                  <a:lnTo>
                    <a:pt x="6465" y="929"/>
                  </a:lnTo>
                  <a:cubicBezTo>
                    <a:pt x="6453" y="413"/>
                    <a:pt x="6036" y="0"/>
                    <a:pt x="5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63;p95"/>
            <p:cNvSpPr/>
            <p:nvPr/>
          </p:nvSpPr>
          <p:spPr>
            <a:xfrm>
              <a:off x="3945125" y="21837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8"/>
                    <a:pt x="6096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64;p95"/>
            <p:cNvSpPr/>
            <p:nvPr/>
          </p:nvSpPr>
          <p:spPr>
            <a:xfrm>
              <a:off x="3940075" y="217897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60" y="6061"/>
                  </a:cubicBezTo>
                  <a:lnTo>
                    <a:pt x="988" y="6096"/>
                  </a:lnTo>
                  <a:cubicBezTo>
                    <a:pt x="679" y="6096"/>
                    <a:pt x="441" y="5858"/>
                    <a:pt x="429" y="5549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12" y="988"/>
                  </a:cubicBezTo>
                  <a:lnTo>
                    <a:pt x="36" y="5560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265;p95"/>
            <p:cNvSpPr/>
            <p:nvPr/>
          </p:nvSpPr>
          <p:spPr>
            <a:xfrm>
              <a:off x="4163000" y="1967925"/>
              <a:ext cx="153925" cy="366750"/>
            </a:xfrm>
            <a:custGeom>
              <a:avLst/>
              <a:gdLst/>
              <a:ahLst/>
              <a:cxnLst/>
              <a:rect l="l" t="t" r="r" b="b"/>
              <a:pathLst>
                <a:path w="6157" h="14670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96" y="13931"/>
                  </a:lnTo>
                  <a:cubicBezTo>
                    <a:pt x="96" y="14336"/>
                    <a:pt x="429" y="14669"/>
                    <a:pt x="834" y="14669"/>
                  </a:cubicBezTo>
                  <a:lnTo>
                    <a:pt x="5406" y="14634"/>
                  </a:lnTo>
                  <a:cubicBezTo>
                    <a:pt x="5823" y="14634"/>
                    <a:pt x="6156" y="14300"/>
                    <a:pt x="6156" y="13883"/>
                  </a:cubicBezTo>
                  <a:lnTo>
                    <a:pt x="6061" y="751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266;p95"/>
            <p:cNvSpPr/>
            <p:nvPr/>
          </p:nvSpPr>
          <p:spPr>
            <a:xfrm>
              <a:off x="3501925" y="1542575"/>
              <a:ext cx="371775" cy="153925"/>
            </a:xfrm>
            <a:custGeom>
              <a:avLst/>
              <a:gdLst/>
              <a:ahLst/>
              <a:cxnLst/>
              <a:rect l="l" t="t" r="r" b="b"/>
              <a:pathLst>
                <a:path w="14871" h="6157" extrusionOk="0">
                  <a:moveTo>
                    <a:pt x="14085" y="1"/>
                  </a:moveTo>
                  <a:lnTo>
                    <a:pt x="750" y="96"/>
                  </a:lnTo>
                  <a:cubicBezTo>
                    <a:pt x="333" y="96"/>
                    <a:pt x="0" y="441"/>
                    <a:pt x="12" y="846"/>
                  </a:cubicBezTo>
                  <a:lnTo>
                    <a:pt x="36" y="5418"/>
                  </a:lnTo>
                  <a:cubicBezTo>
                    <a:pt x="48" y="5835"/>
                    <a:pt x="381" y="6156"/>
                    <a:pt x="786" y="6156"/>
                  </a:cubicBezTo>
                  <a:lnTo>
                    <a:pt x="14133" y="6061"/>
                  </a:lnTo>
                  <a:cubicBezTo>
                    <a:pt x="14538" y="6061"/>
                    <a:pt x="14871" y="5728"/>
                    <a:pt x="14871" y="5311"/>
                  </a:cubicBezTo>
                  <a:lnTo>
                    <a:pt x="14835" y="739"/>
                  </a:lnTo>
                  <a:cubicBezTo>
                    <a:pt x="14835" y="322"/>
                    <a:pt x="14502" y="1"/>
                    <a:pt x="14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267;p95"/>
            <p:cNvSpPr/>
            <p:nvPr/>
          </p:nvSpPr>
          <p:spPr>
            <a:xfrm>
              <a:off x="3497150" y="1537525"/>
              <a:ext cx="381625" cy="164025"/>
            </a:xfrm>
            <a:custGeom>
              <a:avLst/>
              <a:gdLst/>
              <a:ahLst/>
              <a:cxnLst/>
              <a:rect l="l" t="t" r="r" b="b"/>
              <a:pathLst>
                <a:path w="15265" h="6561" extrusionOk="0">
                  <a:moveTo>
                    <a:pt x="14276" y="405"/>
                  </a:moveTo>
                  <a:cubicBezTo>
                    <a:pt x="14574" y="405"/>
                    <a:pt x="14824" y="643"/>
                    <a:pt x="14824" y="953"/>
                  </a:cubicBezTo>
                  <a:lnTo>
                    <a:pt x="14860" y="5525"/>
                  </a:lnTo>
                  <a:cubicBezTo>
                    <a:pt x="14860" y="5822"/>
                    <a:pt x="14621" y="6073"/>
                    <a:pt x="14312" y="6073"/>
                  </a:cubicBezTo>
                  <a:lnTo>
                    <a:pt x="12038" y="6084"/>
                  </a:lnTo>
                  <a:lnTo>
                    <a:pt x="9752" y="6108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0"/>
                    <a:pt x="632" y="500"/>
                    <a:pt x="941" y="500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0"/>
                  </a:moveTo>
                  <a:lnTo>
                    <a:pt x="14276" y="12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1" y="536"/>
                    <a:pt x="1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5" y="6561"/>
                    <a:pt x="982" y="6561"/>
                    <a:pt x="989" y="6561"/>
                  </a:cubicBezTo>
                  <a:lnTo>
                    <a:pt x="3275" y="6549"/>
                  </a:lnTo>
                  <a:lnTo>
                    <a:pt x="5561" y="6525"/>
                  </a:lnTo>
                  <a:lnTo>
                    <a:pt x="9752" y="6501"/>
                  </a:lnTo>
                  <a:lnTo>
                    <a:pt x="12038" y="6477"/>
                  </a:lnTo>
                  <a:lnTo>
                    <a:pt x="14324" y="6465"/>
                  </a:lnTo>
                  <a:cubicBezTo>
                    <a:pt x="14848" y="6465"/>
                    <a:pt x="15264" y="6037"/>
                    <a:pt x="15264" y="5513"/>
                  </a:cubicBezTo>
                  <a:lnTo>
                    <a:pt x="15217" y="941"/>
                  </a:lnTo>
                  <a:cubicBezTo>
                    <a:pt x="15217" y="417"/>
                    <a:pt x="14788" y="0"/>
                    <a:pt x="1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268;p95"/>
            <p:cNvSpPr/>
            <p:nvPr/>
          </p:nvSpPr>
          <p:spPr>
            <a:xfrm>
              <a:off x="3472450" y="1448825"/>
              <a:ext cx="867100" cy="45850"/>
            </a:xfrm>
            <a:custGeom>
              <a:avLst/>
              <a:gdLst/>
              <a:ahLst/>
              <a:cxnLst/>
              <a:rect l="l" t="t" r="r" b="b"/>
              <a:pathLst>
                <a:path w="34684" h="1834" extrusionOk="0">
                  <a:moveTo>
                    <a:pt x="34671" y="0"/>
                  </a:moveTo>
                  <a:lnTo>
                    <a:pt x="0" y="250"/>
                  </a:lnTo>
                  <a:lnTo>
                    <a:pt x="12" y="1834"/>
                  </a:lnTo>
                  <a:lnTo>
                    <a:pt x="34683" y="1572"/>
                  </a:lnTo>
                  <a:lnTo>
                    <a:pt x="346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269;p95"/>
            <p:cNvSpPr/>
            <p:nvPr/>
          </p:nvSpPr>
          <p:spPr>
            <a:xfrm>
              <a:off x="4146350" y="1108900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0" y="977"/>
                  </a:moveTo>
                  <a:cubicBezTo>
                    <a:pt x="3048" y="977"/>
                    <a:pt x="3429" y="1512"/>
                    <a:pt x="3429" y="2405"/>
                  </a:cubicBezTo>
                  <a:lnTo>
                    <a:pt x="3465" y="7597"/>
                  </a:lnTo>
                  <a:cubicBezTo>
                    <a:pt x="3465" y="8478"/>
                    <a:pt x="3096" y="9013"/>
                    <a:pt x="2310" y="9025"/>
                  </a:cubicBezTo>
                  <a:cubicBezTo>
                    <a:pt x="1524" y="9025"/>
                    <a:pt x="1131" y="8501"/>
                    <a:pt x="1131" y="7608"/>
                  </a:cubicBezTo>
                  <a:lnTo>
                    <a:pt x="1095" y="2417"/>
                  </a:lnTo>
                  <a:cubicBezTo>
                    <a:pt x="1084" y="1524"/>
                    <a:pt x="1453" y="989"/>
                    <a:pt x="2250" y="977"/>
                  </a:cubicBezTo>
                  <a:close/>
                  <a:moveTo>
                    <a:pt x="2278" y="0"/>
                  </a:moveTo>
                  <a:cubicBezTo>
                    <a:pt x="2269" y="0"/>
                    <a:pt x="2260" y="0"/>
                    <a:pt x="2250" y="0"/>
                  </a:cubicBezTo>
                  <a:cubicBezTo>
                    <a:pt x="738" y="12"/>
                    <a:pt x="0" y="989"/>
                    <a:pt x="12" y="2489"/>
                  </a:cubicBezTo>
                  <a:lnTo>
                    <a:pt x="60" y="7549"/>
                  </a:lnTo>
                  <a:cubicBezTo>
                    <a:pt x="71" y="9040"/>
                    <a:pt x="801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4" y="10002"/>
                    <a:pt x="4572" y="9013"/>
                    <a:pt x="4560" y="7513"/>
                  </a:cubicBezTo>
                  <a:lnTo>
                    <a:pt x="4524" y="2453"/>
                  </a:lnTo>
                  <a:cubicBezTo>
                    <a:pt x="4513" y="962"/>
                    <a:pt x="3760" y="0"/>
                    <a:pt x="2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1.37 (SGK - tr25)</a:t>
            </a:r>
            <a:endParaRPr sz="23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0000" y="1212350"/>
            <a:ext cx="56002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đang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ba</a:t>
            </a:r>
            <a:r>
              <a:rPr lang="en-US" sz="2000" dirty="0" smtClean="0"/>
              <a:t>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tại</a:t>
            </a:r>
            <a:r>
              <a:rPr lang="en-US" sz="2000" dirty="0" smtClean="0"/>
              <a:t> </a:t>
            </a:r>
            <a:r>
              <a:rPr lang="en-US" sz="2000" dirty="0" err="1" smtClean="0"/>
              <a:t>Mỹ</a:t>
            </a:r>
            <a:r>
              <a:rPr lang="en-US" sz="2000" dirty="0" smtClean="0"/>
              <a:t>. </a:t>
            </a:r>
            <a:r>
              <a:rPr lang="en-US" sz="2000" dirty="0" err="1" smtClean="0"/>
              <a:t>Gần</a:t>
            </a:r>
            <a:r>
              <a:rPr lang="en-US" sz="2000" dirty="0" smtClean="0"/>
              <a:t> </a:t>
            </a:r>
            <a:r>
              <a:rPr lang="en-US" sz="2000" dirty="0" err="1" smtClean="0"/>
              <a:t>hết</a:t>
            </a:r>
            <a:r>
              <a:rPr lang="en-US" sz="2000" dirty="0" smtClean="0"/>
              <a:t> </a:t>
            </a:r>
            <a:r>
              <a:rPr lang="en-US" sz="2000" dirty="0" err="1" smtClean="0"/>
              <a:t>thời</a:t>
            </a:r>
            <a:r>
              <a:rPr lang="en-US" sz="2000" dirty="0" smtClean="0"/>
              <a:t> </a:t>
            </a:r>
            <a:r>
              <a:rPr lang="en-US" sz="2000" dirty="0" err="1" smtClean="0"/>
              <a:t>gian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,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hoạch</a:t>
            </a:r>
            <a:r>
              <a:rPr lang="en-US" sz="2000" dirty="0" smtClean="0"/>
              <a:t> </a:t>
            </a:r>
            <a:r>
              <a:rPr lang="en-US" sz="2000" dirty="0" err="1" smtClean="0"/>
              <a:t>tổ</a:t>
            </a:r>
            <a:r>
              <a:rPr lang="en-US" sz="2000" dirty="0" smtClean="0"/>
              <a:t> </a:t>
            </a:r>
            <a:r>
              <a:rPr lang="en-US" sz="2000" dirty="0" err="1" smtClean="0"/>
              <a:t>chức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bữa</a:t>
            </a:r>
            <a:r>
              <a:rPr lang="en-US" sz="2000" dirty="0" smtClean="0"/>
              <a:t> </a:t>
            </a:r>
            <a:r>
              <a:rPr lang="en-US" sz="2000" dirty="0" err="1" smtClean="0"/>
              <a:t>tiệc</a:t>
            </a:r>
            <a:r>
              <a:rPr lang="en-US" sz="2000" dirty="0" smtClean="0"/>
              <a:t> chia </a:t>
            </a:r>
            <a:r>
              <a:rPr lang="en-US" sz="2000" dirty="0" err="1" smtClean="0"/>
              <a:t>tay</a:t>
            </a:r>
            <a:r>
              <a:rPr lang="en-US" sz="2000" dirty="0" smtClean="0"/>
              <a:t>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</a:t>
            </a:r>
            <a:r>
              <a:rPr lang="en-US" sz="2000" dirty="0" err="1" smtClean="0"/>
              <a:t>khi</a:t>
            </a:r>
            <a:r>
              <a:rPr lang="en-US" sz="2000" dirty="0" smtClean="0"/>
              <a:t> </a:t>
            </a:r>
            <a:r>
              <a:rPr lang="en-US" sz="2000" dirty="0" err="1" smtClean="0"/>
              <a:t>về</a:t>
            </a:r>
            <a:r>
              <a:rPr lang="en-US" sz="2000" dirty="0" smtClean="0"/>
              <a:t> </a:t>
            </a:r>
            <a:r>
              <a:rPr lang="en-US" sz="2000" dirty="0" err="1" smtClean="0"/>
              <a:t>nước</a:t>
            </a:r>
            <a:r>
              <a:rPr lang="en-US" sz="2000" dirty="0" smtClean="0"/>
              <a:t>.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ấy</a:t>
            </a:r>
            <a:r>
              <a:rPr lang="en-US" sz="2000" dirty="0" smtClean="0"/>
              <a:t> </a:t>
            </a:r>
            <a:r>
              <a:rPr lang="en-US" sz="2000" dirty="0" err="1" smtClean="0"/>
              <a:t>dự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mua</a:t>
            </a:r>
            <a:r>
              <a:rPr lang="en-US" sz="2000" dirty="0" smtClean="0"/>
              <a:t> 4 </a:t>
            </a:r>
            <a:r>
              <a:rPr lang="en-US" sz="2000" dirty="0" err="1" smtClean="0"/>
              <a:t>cái</a:t>
            </a:r>
            <a:r>
              <a:rPr lang="en-US" sz="2000" dirty="0" smtClean="0"/>
              <a:t> </a:t>
            </a:r>
            <a:r>
              <a:rPr lang="en-US" sz="2000" dirty="0" err="1" smtClean="0"/>
              <a:t>bánh</a:t>
            </a:r>
            <a:r>
              <a:rPr lang="en-US" sz="2000" dirty="0" smtClean="0"/>
              <a:t> pizza, </a:t>
            </a:r>
            <a:r>
              <a:rPr lang="en-US" sz="2000" dirty="0" err="1" smtClean="0"/>
              <a:t>mỗi</a:t>
            </a:r>
            <a:r>
              <a:rPr lang="en-US" sz="2000" dirty="0" smtClean="0"/>
              <a:t> </a:t>
            </a:r>
            <a:r>
              <a:rPr lang="en-US" sz="2000" dirty="0" err="1" smtClean="0"/>
              <a:t>cái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10,25 USD.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phiếu</a:t>
            </a:r>
            <a:r>
              <a:rPr lang="en-US" sz="2000" dirty="0" smtClean="0"/>
              <a:t> </a:t>
            </a:r>
            <a:r>
              <a:rPr lang="en-US" sz="2000" dirty="0" err="1" smtClean="0"/>
              <a:t>giảm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1,5 USD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mỗi</a:t>
            </a:r>
            <a:r>
              <a:rPr lang="en-US" sz="2000" dirty="0" smtClean="0"/>
              <a:t> </a:t>
            </a:r>
            <a:r>
              <a:rPr lang="en-US" sz="2000" dirty="0" err="1" smtClean="0"/>
              <a:t>cái</a:t>
            </a:r>
            <a:r>
              <a:rPr lang="en-US" sz="2000" dirty="0" smtClean="0"/>
              <a:t> </a:t>
            </a:r>
            <a:r>
              <a:rPr lang="en-US" sz="2000" dirty="0" err="1" smtClean="0"/>
              <a:t>bánh</a:t>
            </a:r>
            <a:r>
              <a:rPr lang="en-US" sz="2000" dirty="0" smtClean="0"/>
              <a:t> pizza,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tổng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tiền</a:t>
            </a:r>
            <a:r>
              <a:rPr lang="en-US" sz="2000" dirty="0" smtClean="0"/>
              <a:t>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ấy</a:t>
            </a:r>
            <a:r>
              <a:rPr lang="en-US" sz="2000" dirty="0" smtClean="0"/>
              <a:t> </a:t>
            </a:r>
            <a:r>
              <a:rPr lang="en-US" sz="2000" dirty="0" err="1" smtClean="0"/>
              <a:t>dùng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mua</a:t>
            </a:r>
            <a:r>
              <a:rPr lang="en-US" sz="2000" dirty="0" smtClean="0"/>
              <a:t> </a:t>
            </a:r>
            <a:r>
              <a:rPr lang="en-US" sz="2000" dirty="0" err="1" smtClean="0"/>
              <a:t>bánh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30" y="1212350"/>
            <a:ext cx="1820929" cy="1820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24" y="2874343"/>
            <a:ext cx="1773576" cy="1773576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8"/>
          <p:cNvSpPr/>
          <p:nvPr/>
        </p:nvSpPr>
        <p:spPr>
          <a:xfrm rot="10800000" flipH="1">
            <a:off x="3386378" y="786371"/>
            <a:ext cx="5233639" cy="3806177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8"/>
          <p:cNvSpPr txBox="1">
            <a:spLocks noGrp="1"/>
          </p:cNvSpPr>
          <p:nvPr>
            <p:ph type="title"/>
          </p:nvPr>
        </p:nvSpPr>
        <p:spPr>
          <a:xfrm>
            <a:off x="1176710" y="428100"/>
            <a:ext cx="1221816" cy="572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dirty="0">
              <a:solidFill>
                <a:schemeClr val="accent3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4" name="Google Shape;554;p3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8" y="1222572"/>
            <a:ext cx="2650901" cy="1860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575404" y="1055966"/>
            <a:ext cx="49213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Giá tiền 4 cái bánh pizza là: </a:t>
            </a: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vi-VN" sz="2000" dirty="0" smtClean="0"/>
              <a:t>4</a:t>
            </a:r>
            <a:r>
              <a:rPr lang="vi-VN" sz="2000" dirty="0"/>
              <a:t>. 10,25 = 41 (USD</a:t>
            </a:r>
            <a:r>
              <a:rPr lang="vi-VN" sz="2000" dirty="0" smtClean="0"/>
              <a:t>)</a:t>
            </a:r>
            <a:endParaRPr lang="vi-VN" sz="2000" dirty="0"/>
          </a:p>
          <a:p>
            <a:pPr algn="just">
              <a:lnSpc>
                <a:spcPct val="150000"/>
              </a:lnSpc>
            </a:pPr>
            <a:r>
              <a:rPr lang="vi-VN" sz="2000" dirty="0"/>
              <a:t>Mỗi cái bánh được giảm giá 1,5 USD nên 4 cái bánh được giảm: </a:t>
            </a: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vi-VN" sz="2000" dirty="0" smtClean="0"/>
              <a:t>4.1,5 </a:t>
            </a:r>
            <a:r>
              <a:rPr lang="vi-VN" sz="2000" dirty="0"/>
              <a:t>= 6 (USD)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Vậy số tiền Trang dùng để mua bánh là: </a:t>
            </a: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vi-VN" sz="2000" dirty="0" smtClean="0"/>
              <a:t>41 </a:t>
            </a:r>
            <a:r>
              <a:rPr lang="vi-VN" sz="2000" dirty="0"/>
              <a:t>– 6 = 35 (USD).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49" y="3359601"/>
            <a:ext cx="2040703" cy="2040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94" y="-136486"/>
            <a:ext cx="2163022" cy="211530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Google Shape;761;p52"/>
          <p:cNvGrpSpPr/>
          <p:nvPr/>
        </p:nvGrpSpPr>
        <p:grpSpPr>
          <a:xfrm rot="-7856391">
            <a:off x="7463667" y="3127755"/>
            <a:ext cx="437778" cy="3489571"/>
            <a:chOff x="4022350" y="2610525"/>
            <a:chExt cx="281900" cy="2247050"/>
          </a:xfrm>
        </p:grpSpPr>
        <p:sp>
          <p:nvSpPr>
            <p:cNvPr id="762" name="Google Shape;762;p52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2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2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2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2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2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2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2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2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2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2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2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2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2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2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2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2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2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2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2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2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2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2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2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2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1.38 (SGK - tr25)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Google Shape;648;p48"/>
          <p:cNvGrpSpPr/>
          <p:nvPr/>
        </p:nvGrpSpPr>
        <p:grpSpPr>
          <a:xfrm rot="6299960">
            <a:off x="16198" y="319838"/>
            <a:ext cx="1864803" cy="1867824"/>
            <a:chOff x="582410" y="345094"/>
            <a:chExt cx="1998559" cy="2001797"/>
          </a:xfrm>
        </p:grpSpPr>
        <p:sp>
          <p:nvSpPr>
            <p:cNvPr id="104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40213" y="1235736"/>
            <a:ext cx="73264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công</a:t>
            </a:r>
            <a:r>
              <a:rPr lang="en-US" sz="2000" dirty="0" smtClean="0"/>
              <a:t> </a:t>
            </a:r>
            <a:r>
              <a:rPr lang="en-US" sz="2000" dirty="0" err="1" smtClean="0"/>
              <a:t>tác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máy</a:t>
            </a:r>
            <a:r>
              <a:rPr lang="en-US" sz="2000" dirty="0" smtClean="0"/>
              <a:t> bay. Theo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hoạch</a:t>
            </a:r>
            <a:r>
              <a:rPr lang="en-US" sz="2000" dirty="0" smtClean="0"/>
              <a:t>, </a:t>
            </a:r>
            <a:r>
              <a:rPr lang="en-US" sz="2000" dirty="0" err="1" smtClean="0"/>
              <a:t>máy</a:t>
            </a:r>
            <a:r>
              <a:rPr lang="en-US" sz="2000" dirty="0" smtClean="0"/>
              <a:t> bay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cất</a:t>
            </a:r>
            <a:r>
              <a:rPr lang="en-US" sz="2000" dirty="0" smtClean="0"/>
              <a:t> </a:t>
            </a:r>
            <a:r>
              <a:rPr lang="en-US" sz="2000" dirty="0" err="1" smtClean="0"/>
              <a:t>cánh</a:t>
            </a:r>
            <a:r>
              <a:rPr lang="en-US" sz="2000" dirty="0" smtClean="0"/>
              <a:t> </a:t>
            </a:r>
            <a:r>
              <a:rPr lang="en-US" sz="2000" dirty="0" err="1" smtClean="0"/>
              <a:t>lúc</a:t>
            </a:r>
            <a:r>
              <a:rPr lang="en-US" sz="2000" dirty="0" smtClean="0"/>
              <a:t> 14 </a:t>
            </a:r>
            <a:r>
              <a:rPr lang="en-US" sz="2000" dirty="0" err="1" smtClean="0"/>
              <a:t>giờ</a:t>
            </a:r>
            <a:r>
              <a:rPr lang="en-US" sz="2000" dirty="0" smtClean="0"/>
              <a:t> 40 </a:t>
            </a:r>
            <a:r>
              <a:rPr lang="en-US" sz="2000" dirty="0" err="1" smtClean="0"/>
              <a:t>phút</a:t>
            </a:r>
            <a:r>
              <a:rPr lang="en-US" sz="2000" dirty="0" smtClean="0"/>
              <a:t>. </a:t>
            </a: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cần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mặt</a:t>
            </a:r>
            <a:r>
              <a:rPr lang="en-US" sz="2000" dirty="0" smtClean="0"/>
              <a:t> ở </a:t>
            </a:r>
            <a:r>
              <a:rPr lang="en-US" sz="2000" dirty="0" err="1" smtClean="0"/>
              <a:t>sân</a:t>
            </a:r>
            <a:r>
              <a:rPr lang="en-US" sz="2000" dirty="0" smtClean="0"/>
              <a:t> bay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</a:t>
            </a:r>
            <a:r>
              <a:rPr lang="en-US" sz="2000" dirty="0" err="1" smtClean="0"/>
              <a:t>ít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2 </a:t>
            </a:r>
            <a:r>
              <a:rPr lang="en-US" sz="2000" dirty="0" err="1" smtClean="0"/>
              <a:t>giờ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thủ</a:t>
            </a:r>
            <a:r>
              <a:rPr lang="en-US" sz="2000" dirty="0" smtClean="0"/>
              <a:t> </a:t>
            </a:r>
            <a:r>
              <a:rPr lang="en-US" sz="2000" dirty="0" err="1" smtClean="0"/>
              <a:t>tục</a:t>
            </a:r>
            <a:r>
              <a:rPr lang="en-US" sz="2000" dirty="0" smtClean="0"/>
              <a:t>,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dirty="0" err="1" smtClean="0"/>
              <a:t>rằng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sân</a:t>
            </a:r>
            <a:r>
              <a:rPr lang="en-US" sz="2000" dirty="0" smtClean="0"/>
              <a:t> bay </a:t>
            </a:r>
            <a:r>
              <a:rPr lang="en-US" sz="2000" dirty="0" err="1" smtClean="0"/>
              <a:t>mất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45 </a:t>
            </a:r>
            <a:r>
              <a:rPr lang="en-US" sz="2000" dirty="0" err="1" smtClean="0"/>
              <a:t>phút</a:t>
            </a:r>
            <a:r>
              <a:rPr lang="en-US" sz="2000" dirty="0" smtClean="0"/>
              <a:t>. </a:t>
            </a:r>
            <a:r>
              <a:rPr lang="en-US" sz="2000" dirty="0" err="1" smtClean="0"/>
              <a:t>Hỏi</a:t>
            </a:r>
            <a:r>
              <a:rPr lang="en-US" sz="2000" dirty="0" smtClean="0"/>
              <a:t> </a:t>
            </a: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phải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</a:t>
            </a:r>
            <a:r>
              <a:rPr lang="en-US" sz="2000" dirty="0" err="1" smtClean="0"/>
              <a:t>muộn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lúc</a:t>
            </a:r>
            <a:r>
              <a:rPr lang="en-US" sz="2000" dirty="0" smtClean="0"/>
              <a:t> </a:t>
            </a:r>
            <a:r>
              <a:rPr lang="en-US" sz="2000" dirty="0" err="1" smtClean="0"/>
              <a:t>mấy</a:t>
            </a:r>
            <a:r>
              <a:rPr lang="en-US" sz="2000" dirty="0" smtClean="0"/>
              <a:t> </a:t>
            </a:r>
            <a:r>
              <a:rPr lang="en-US" sz="2000" dirty="0" err="1" smtClean="0"/>
              <a:t>giờ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sân</a:t>
            </a:r>
            <a:r>
              <a:rPr lang="en-US" sz="2000" dirty="0" smtClean="0"/>
              <a:t> bay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kịp</a:t>
            </a:r>
            <a:r>
              <a:rPr lang="en-US" sz="2000" dirty="0" smtClean="0"/>
              <a:t> </a:t>
            </a:r>
            <a:r>
              <a:rPr lang="en-US" sz="2000" dirty="0" err="1" smtClean="0"/>
              <a:t>giờ</a:t>
            </a:r>
            <a:r>
              <a:rPr lang="en-US" sz="2000" dirty="0" smtClean="0"/>
              <a:t> bay.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18" y="2698675"/>
            <a:ext cx="3077067" cy="3077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4"/>
          <p:cNvSpPr/>
          <p:nvPr/>
        </p:nvSpPr>
        <p:spPr>
          <a:xfrm>
            <a:off x="3938148" y="547519"/>
            <a:ext cx="1335640" cy="614397"/>
          </a:xfrm>
          <a:prstGeom prst="rect">
            <a:avLst/>
          </a:prstGeom>
          <a:solidFill>
            <a:srgbClr val="5263BD">
              <a:alpha val="43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54"/>
          <p:cNvGrpSpPr/>
          <p:nvPr/>
        </p:nvGrpSpPr>
        <p:grpSpPr>
          <a:xfrm>
            <a:off x="719047" y="918798"/>
            <a:ext cx="7972890" cy="3817590"/>
            <a:chOff x="323525" y="225000"/>
            <a:chExt cx="8385484" cy="4582084"/>
          </a:xfrm>
        </p:grpSpPr>
        <p:sp>
          <p:nvSpPr>
            <p:cNvPr id="806" name="Google Shape;806;p54"/>
            <p:cNvSpPr/>
            <p:nvPr/>
          </p:nvSpPr>
          <p:spPr>
            <a:xfrm rot="10800000" flipH="1">
              <a:off x="440709" y="342184"/>
              <a:ext cx="8268300" cy="4464900"/>
            </a:xfrm>
            <a:prstGeom prst="snip1Rect">
              <a:avLst>
                <a:gd name="adj" fmla="val 0"/>
              </a:avLst>
            </a:pr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4"/>
            <p:cNvSpPr/>
            <p:nvPr/>
          </p:nvSpPr>
          <p:spPr>
            <a:xfrm rot="10800000" flipH="1">
              <a:off x="323525" y="225000"/>
              <a:ext cx="8268300" cy="4464900"/>
            </a:xfrm>
            <a:prstGeom prst="snip1Rect">
              <a:avLst>
                <a:gd name="adj" fmla="val 0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8" name="Google Shape;808;p54"/>
          <p:cNvSpPr txBox="1">
            <a:spLocks noGrp="1"/>
          </p:cNvSpPr>
          <p:nvPr>
            <p:ph type="title"/>
          </p:nvPr>
        </p:nvSpPr>
        <p:spPr>
          <a:xfrm>
            <a:off x="3977768" y="593556"/>
            <a:ext cx="1335640" cy="6143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0" name="Google Shape;810;p54"/>
          <p:cNvGrpSpPr/>
          <p:nvPr/>
        </p:nvGrpSpPr>
        <p:grpSpPr>
          <a:xfrm rot="21069852">
            <a:off x="275207" y="234828"/>
            <a:ext cx="793231" cy="2475923"/>
            <a:chOff x="3380913" y="2209950"/>
            <a:chExt cx="777911" cy="2428104"/>
          </a:xfrm>
        </p:grpSpPr>
        <p:sp>
          <p:nvSpPr>
            <p:cNvPr id="811" name="Google Shape;811;p54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4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4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4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4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4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4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4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4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4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4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4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4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4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4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4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4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4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4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4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4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4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4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4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4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4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4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4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4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4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4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4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4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4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4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4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4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4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21975" y="1216815"/>
                <a:ext cx="6724002" cy="3433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 smtClean="0"/>
                  <a:t>Bố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ở </a:t>
                </a:r>
                <a:r>
                  <a:rPr lang="en-US" sz="1800" dirty="0" err="1"/>
                  <a:t>sân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lúc</a:t>
                </a:r>
                <a:r>
                  <a:rPr lang="en-US" sz="1800" dirty="0"/>
                  <a:t> 12 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 40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:r>
                  <a:rPr lang="en-US" sz="1800" dirty="0" smtClean="0"/>
                  <a:t>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800" dirty="0" smtClean="0"/>
                  <a:t> </a:t>
                </a:r>
                <a:r>
                  <a:rPr lang="en-US" sz="1800" dirty="0"/>
                  <a:t>(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err="1"/>
                  <a:t>Vì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thời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gian</a:t>
                </a:r>
                <a:r>
                  <a:rPr lang="en-US" sz="1800" dirty="0"/>
                  <a:t> di </a:t>
                </a:r>
                <a:r>
                  <a:rPr lang="en-US" sz="1800" dirty="0" err="1"/>
                  <a:t>chuyển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từ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đến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sân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khoảng</a:t>
                </a:r>
                <a:r>
                  <a:rPr lang="en-US" sz="1800" dirty="0"/>
                  <a:t> 45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800" dirty="0" smtClean="0"/>
                  <a:t> </a:t>
                </a:r>
                <a:r>
                  <a:rPr lang="en-US" sz="1800" dirty="0"/>
                  <a:t>(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từ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lúc</a:t>
                </a:r>
                <a:r>
                  <a:rPr lang="en-US" sz="1800" dirty="0"/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smtClean="0"/>
                  <a:t>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800" dirty="0" smtClean="0"/>
                  <a:t> = 11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 smtClean="0"/>
                  <a:t> giờ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11 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 55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.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975" y="1216815"/>
                <a:ext cx="6724002" cy="3433312"/>
              </a:xfrm>
              <a:prstGeom prst="rect">
                <a:avLst/>
              </a:prstGeom>
              <a:blipFill rotWithShape="0">
                <a:blip r:embed="rId3"/>
                <a:stretch>
                  <a:fillRect l="-725" r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85" y="3472072"/>
            <a:ext cx="2360232" cy="117236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" grpId="0" animBg="1"/>
      <p:bldP spid="80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2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0" name="Google Shape;900;p58"/>
          <p:cNvGrpSpPr/>
          <p:nvPr/>
        </p:nvGrpSpPr>
        <p:grpSpPr>
          <a:xfrm rot="6300029">
            <a:off x="-86601" y="3898342"/>
            <a:ext cx="2263971" cy="2267639"/>
            <a:chOff x="582410" y="345094"/>
            <a:chExt cx="1998559" cy="2001797"/>
          </a:xfrm>
        </p:grpSpPr>
        <p:sp>
          <p:nvSpPr>
            <p:cNvPr id="901" name="Google Shape;901;p5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5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5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58"/>
          <p:cNvGrpSpPr/>
          <p:nvPr/>
        </p:nvGrpSpPr>
        <p:grpSpPr>
          <a:xfrm rot="1273753">
            <a:off x="7515755" y="3781719"/>
            <a:ext cx="2217065" cy="1117063"/>
            <a:chOff x="782606" y="3568534"/>
            <a:chExt cx="1748256" cy="880829"/>
          </a:xfrm>
        </p:grpSpPr>
        <p:sp>
          <p:nvSpPr>
            <p:cNvPr id="967" name="Google Shape;967;p5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5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91966" y="1699063"/>
            <a:ext cx="2370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Ghi</a:t>
            </a:r>
            <a:r>
              <a:rPr lang="en-US" sz="2000" dirty="0" smtClean="0"/>
              <a:t> </a:t>
            </a:r>
            <a:r>
              <a:rPr lang="en-US" sz="2000" dirty="0" err="1" smtClean="0"/>
              <a:t>nhớ</a:t>
            </a:r>
            <a:r>
              <a:rPr lang="en-US" sz="2000" dirty="0" smtClean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endParaRPr lang="en-US" sz="2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55271" y="1699063"/>
            <a:ext cx="223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SBT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876422" y="1702681"/>
            <a:ext cx="2589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 “</a:t>
            </a:r>
            <a:r>
              <a:rPr lang="en-US" sz="2000" b="1" dirty="0" err="1"/>
              <a:t>Bài</a:t>
            </a:r>
            <a:r>
              <a:rPr lang="en-US" sz="2000" b="1" dirty="0"/>
              <a:t> 5: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quen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hạn</a:t>
            </a:r>
            <a:r>
              <a:rPr lang="en-US" sz="2000" dirty="0"/>
              <a:t> </a:t>
            </a:r>
            <a:r>
              <a:rPr lang="en-US" sz="2000" dirty="0" err="1"/>
              <a:t>tuần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”.</a:t>
            </a:r>
          </a:p>
        </p:txBody>
      </p:sp>
      <p:grpSp>
        <p:nvGrpSpPr>
          <p:cNvPr id="133" name="Google Shape;1047;p63"/>
          <p:cNvGrpSpPr/>
          <p:nvPr/>
        </p:nvGrpSpPr>
        <p:grpSpPr>
          <a:xfrm rot="-387821">
            <a:off x="4193029" y="3692404"/>
            <a:ext cx="896489" cy="1144644"/>
            <a:chOff x="6662225" y="1139925"/>
            <a:chExt cx="1453177" cy="1855428"/>
          </a:xfrm>
        </p:grpSpPr>
        <p:sp>
          <p:nvSpPr>
            <p:cNvPr id="134" name="Google Shape;1048;p63"/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chemeClr val="dk1"/>
            </a:solidFill>
            <a:ln w="53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49;p63"/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50;p63"/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51;p63"/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52;p63"/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53;p63"/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54;p63"/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55;p63"/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56;p63"/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57;p63"/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58;p63"/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59;p63"/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60;p63"/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61;p63"/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62;p63"/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63;p63"/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64;p63"/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65;p63"/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66;p63"/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67;p63"/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68;p63"/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69;p63"/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70;p63"/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71;p63"/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72;p63"/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73;p63"/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74;p63"/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75;p63"/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1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417;p33"/>
          <p:cNvGrpSpPr/>
          <p:nvPr/>
        </p:nvGrpSpPr>
        <p:grpSpPr>
          <a:xfrm>
            <a:off x="771557" y="931119"/>
            <a:ext cx="7472867" cy="3204464"/>
            <a:chOff x="254503" y="268253"/>
            <a:chExt cx="8513996" cy="4594800"/>
          </a:xfrm>
        </p:grpSpPr>
        <p:sp>
          <p:nvSpPr>
            <p:cNvPr id="97" name="Google Shape;418;p33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19;p33"/>
            <p:cNvSpPr/>
            <p:nvPr/>
          </p:nvSpPr>
          <p:spPr>
            <a:xfrm rot="5400000">
              <a:off x="8024948" y="4119478"/>
              <a:ext cx="814200" cy="6729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637;p48"/>
          <p:cNvGrpSpPr/>
          <p:nvPr/>
        </p:nvGrpSpPr>
        <p:grpSpPr>
          <a:xfrm>
            <a:off x="7653808" y="2616106"/>
            <a:ext cx="1445141" cy="2699655"/>
            <a:chOff x="5455125" y="627200"/>
            <a:chExt cx="1020400" cy="1906200"/>
          </a:xfrm>
        </p:grpSpPr>
        <p:sp>
          <p:nvSpPr>
            <p:cNvPr id="100" name="Google Shape;638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39;p48"/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40;p48"/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1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2;p48"/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43;p48"/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44;p48"/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45;p48"/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46;p48"/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47;p48"/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648;p48"/>
          <p:cNvGrpSpPr/>
          <p:nvPr/>
        </p:nvGrpSpPr>
        <p:grpSpPr>
          <a:xfrm rot="6299960">
            <a:off x="-16579" y="559100"/>
            <a:ext cx="2367619" cy="2371455"/>
            <a:chOff x="582410" y="345094"/>
            <a:chExt cx="1998559" cy="2001797"/>
          </a:xfrm>
        </p:grpSpPr>
        <p:sp>
          <p:nvSpPr>
            <p:cNvPr id="111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40983" y="1434255"/>
            <a:ext cx="7170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</a:rPr>
              <a:t>ĐÃ LẮNG NGHE BÀI GIẢNG!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7834" y="779508"/>
            <a:ext cx="3003066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5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7831" y="1509085"/>
            <a:ext cx="4663072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245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ÚP 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7" y="943099"/>
            <a:ext cx="3025868" cy="32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18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0.00324 C -0.00716 0.05857 0.12526 0.15787 0.11823 0.22037 C 0.06263 0.25185 -0.05339 0.33472 -0.10899 0.36621 C -0.13386 0.33658 -0.24401 0.15347 -0.26914 0.12385 C -0.32696 0.13959 -0.37643 0.16898 -0.43594 0.14931 " pathEditMode="relative" rAng="0" ptsTypes="AAAAA">
                                      <p:cBhvr>
                                        <p:cTn id="13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629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4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22" y="1908773"/>
            <a:ext cx="1371719" cy="1471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2" y="1908773"/>
            <a:ext cx="1371719" cy="147117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438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22" y="1908773"/>
            <a:ext cx="1371719" cy="147117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533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3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22" y="1908773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038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134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229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3164595" y="3612335"/>
            <a:ext cx="2404432" cy="548640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7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03335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2324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3.33333E-6 -0.2324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2324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1.11022E-16 -0.2324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1.11022E-16 -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0.05013 0.00185 0.10338 0.12199 0.1539 0.12407 C 0.23372 0.1331 0.40794 0.01226 0.48711 0.02152 C 0.55885 0.0368 0.61536 -0.01505 0.68906 0.00046 " pathEditMode="fixed" rAng="0" ptsTypes="AA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11111E-6 C 0.06862 0.07153 0.16367 0.17245 0.23268 0.24514 C 0.21354 0.16829 0.18177 0.10231 0.15664 0.00995 C 0.20338 0.00764 -0.18724 0.00208 -0.22917 1.11111E-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224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28203 0.20648 L -0.47513 0.19815 L -0.26041 0.07245 C -0.25989 0.07245 -0.22916 -0.00023 -0.22916 2.59259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10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16094 -0.03496 L -0.68854 0.04861 C -0.53646 0.04861 -0.38099 0.00162 -0.22878 0.00162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27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1" grpId="2" animBg="1"/>
      <p:bldP spid="9" grpId="0" animBg="1"/>
      <p:bldP spid="9" grpId="1" animBg="1"/>
      <p:bldP spid="9" grpId="2" animBg="1"/>
      <p:bldP spid="57" grpId="0" animBg="1"/>
      <p:bldP spid="57" grpId="1" animBg="1"/>
      <p:bldP spid="57" grpId="2" animBg="1"/>
      <p:bldP spid="59" grpId="0" animBg="1"/>
      <p:bldP spid="59" grpId="1" animBg="1"/>
      <p:bldP spid="59" grpId="2" animBg="1"/>
      <p:bldP spid="2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663617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530974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2425778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2058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7" y="1903378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51" y="1903378"/>
            <a:ext cx="1371719" cy="147117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044217" y="956049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91" y="1903378"/>
            <a:ext cx="1371719" cy="147117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134668" y="956048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7227422" y="956047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44" y="1908769"/>
            <a:ext cx="1371719" cy="1471179"/>
          </a:xfrm>
          <a:prstGeom prst="rect">
            <a:avLst/>
          </a:prstGeom>
        </p:spPr>
      </p:pic>
      <p:sp>
        <p:nvSpPr>
          <p:cNvPr id="3" name="Action Button: Go Forward or Next 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xmlns="" id="{48EFEA8A-01B0-3A42-F45A-51E8915F1CFE}"/>
              </a:ext>
            </a:extLst>
          </p:cNvPr>
          <p:cNvSpPr/>
          <p:nvPr/>
        </p:nvSpPr>
        <p:spPr>
          <a:xfrm>
            <a:off x="0" y="4578927"/>
            <a:ext cx="623455" cy="564573"/>
          </a:xfrm>
          <a:prstGeom prst="actionButtonForwardNex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74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0078 -0.1430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105 0.2138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0078 -0.1430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104 0.213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0078 -0.1430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0104 0.2138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0078 -0.1430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00104 0.2138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9" grpId="0" animBg="1"/>
      <p:bldP spid="19" grpId="1" animBg="1"/>
      <p:bldP spid="16" grpId="0" animBg="1"/>
      <p:bldP spid="16" grpId="1" animBg="1"/>
      <p:bldP spid="9" grpId="0" animBg="1"/>
      <p:bldP spid="9" grpId="1" animBg="1"/>
      <p:bldP spid="2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90 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253" y="612406"/>
                <a:ext cx="7886700" cy="994172"/>
              </a:xfrm>
            </p:spPr>
            <p:txBody>
              <a:bodyPr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vi-VN" sz="2800" b="1" noProof="1">
                    <a:latin typeface="+mn-lt"/>
                    <a:cs typeface="Arial" panose="020B0604020202020204" pitchFamily="34" charset="0"/>
                  </a:rPr>
                  <a:t>Câu </a:t>
                </a:r>
                <a:r>
                  <a:rPr lang="vi-VN" sz="2800" b="1" noProof="1" smtClean="0">
                    <a:latin typeface="+mn-lt"/>
                    <a:cs typeface="Arial" panose="020B0604020202020204" pitchFamily="34" charset="0"/>
                  </a:rPr>
                  <a:t>1:</a:t>
                </a:r>
                <a:r>
                  <a:rPr lang="en-US" sz="2800" b="1" noProof="1" smtClean="0"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  <a:r>
                  <a:rPr lang="nl-NL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nl-NL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nl-NL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+mn-lt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+mn-lt"/>
                              </a:rPr>
                            </m:ctrlPr>
                          </m:fPr>
                          <m:num>
                            <m:r>
                              <a:rPr lang="nl-NL" sz="2800" i="1">
                                <a:latin typeface="+mn-lt"/>
                              </a:rPr>
                              <m:t>7</m:t>
                            </m:r>
                          </m:num>
                          <m:den>
                            <m:r>
                              <a:rPr lang="nl-NL" sz="2800" i="1">
                                <a:latin typeface="+mn-lt"/>
                              </a:rPr>
                              <m:t>8</m:t>
                            </m:r>
                          </m:den>
                        </m:f>
                        <m:r>
                          <a:rPr lang="nl-NL" sz="2800" i="1">
                            <a:latin typeface="+mn-lt"/>
                          </a:rPr>
                          <m:t>−0,25</m:t>
                        </m:r>
                      </m:e>
                    </m:d>
                    <m:sSup>
                      <m:sSupPr>
                        <m:ctrlPr>
                          <a:rPr lang="en-US" sz="2800" i="1">
                            <a:latin typeface="+mn-lt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 sz="2800" i="1">
                                <a:latin typeface="+mn-lt"/>
                              </a:rPr>
                            </m:ctrlPr>
                          </m:funcPr>
                          <m:fName>
                            <m:r>
                              <a:rPr lang="nl-NL" sz="2800" i="1">
                                <a:latin typeface="+mn-lt"/>
                              </a:rPr>
                              <m:t>: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+mn-lt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+mn-lt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2800" i="1">
                                        <a:latin typeface="+mn-lt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nl-NL" sz="2800" i="1">
                                        <a:latin typeface="+mn-lt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nl-NL" sz="2800" i="1">
                                    <a:latin typeface="+mn-lt"/>
                                  </a:rPr>
                                  <m:t>−0,75</m:t>
                                </m:r>
                              </m:e>
                            </m:d>
                          </m:e>
                        </m:func>
                      </m:e>
                      <m:sup>
                        <m:r>
                          <a:rPr lang="nl-NL" sz="2800" i="1">
                            <a:latin typeface="+mn-lt"/>
                          </a:rPr>
                          <m:t>2</m:t>
                        </m:r>
                      </m:sup>
                    </m:sSup>
                  </m:oMath>
                </a14:m>
                <a:endParaRPr lang="vi-VN" sz="28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253" y="612406"/>
                <a:ext cx="7886700" cy="994172"/>
              </a:xfrm>
              <a:blipFill rotWithShape="0">
                <a:blip r:embed="rId5"/>
                <a:stretch>
                  <a:fillRect t="-20122" b="-18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89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60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50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27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4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i="1"/>
                      <m:t>∈</m:t>
                    </m:r>
                  </m:oMath>
                </a14:m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N, biết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/>
                        </m:ctrlPr>
                      </m:sSupPr>
                      <m:e>
                        <m:r>
                          <a:rPr lang="pt-BR" i="0"/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i="0"/>
                          <m:t>n</m:t>
                        </m:r>
                        <m:r>
                          <a:rPr lang="pt-BR" i="0"/>
                          <m:t>+2</m:t>
                        </m:r>
                      </m:sup>
                    </m:sSup>
                    <m:r>
                      <a:rPr lang="pt-BR" i="0"/>
                      <m:t>+</m:t>
                    </m:r>
                    <m:sSup>
                      <m:sSupPr>
                        <m:ctrlPr>
                          <a:rPr lang="en-US"/>
                        </m:ctrlPr>
                      </m:sSupPr>
                      <m:e>
                        <m:r>
                          <a:rPr lang="pt-BR" i="0"/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i="0"/>
                          <m:t>n</m:t>
                        </m:r>
                      </m:sup>
                    </m:sSup>
                    <m:r>
                      <a:rPr lang="pt-BR" i="0"/>
                      <m:t>=20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quả là</a:t>
                </a:r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  <a:blipFill rotWithShape="0">
                <a:blip r:embed="rId5"/>
                <a:stretch>
                  <a:fillRect t="-15244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1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3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2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4FAB554E-0AE4-95D4-97B5-F4247EA9DE49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91" y="3562350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6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/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vi-VN" sz="3000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3000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3000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000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biểu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16</m:t>
                            </m:r>
                          </m:sup>
                        </m:sSup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.2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</m:sSup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11</m:t>
                            </m:r>
                          </m:sup>
                        </m:sSup>
                      </m:den>
                    </m:f>
                  </m:oMath>
                </a14:m>
                <a:r>
                  <a:rPr lang="nl-NL" sz="3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nl-NL" sz="3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vi-VN" sz="30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/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/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/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tion Button: Go Back or Previous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xmlns="" id="{E50B7CA4-38B7-E318-AF3B-2F5A4D82009A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/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584719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x biết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nl-NL" b="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d>
                              <m:dPr>
                                <m:ctrlPr>
                                  <a:rPr lang="en-US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lang="nl-NL" b="0" i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  <m:sup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b="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584719"/>
                <a:ext cx="7886700" cy="994172"/>
              </a:xfrm>
              <a:blipFill rotWithShape="0">
                <a:blip r:embed="rId6"/>
                <a:stretch>
                  <a:fillRect b="-10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/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/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/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tion Button: Go Back or Previous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xmlns="" id="{28C006FE-26E5-9EC0-4B5D-7E1E92F84A19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8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302809" y="913540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733776" y="2017443"/>
            <a:ext cx="5783431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CUỐI CHƯƠNG I</a:t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0" y="2085866"/>
            <a:ext cx="1644513" cy="2819995"/>
            <a:chOff x="142447" y="2080008"/>
            <a:chExt cx="1644513" cy="2819995"/>
          </a:xfrm>
        </p:grpSpPr>
        <p:sp>
          <p:nvSpPr>
            <p:cNvPr id="483" name="Google Shape;483;p35"/>
            <p:cNvSpPr/>
            <p:nvPr/>
          </p:nvSpPr>
          <p:spPr>
            <a:xfrm>
              <a:off x="569746" y="3005050"/>
              <a:ext cx="1122900" cy="1642500"/>
            </a:xfrm>
            <a:prstGeom prst="roundRect">
              <a:avLst>
                <a:gd name="adj" fmla="val 12662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142447" y="2080008"/>
              <a:ext cx="1644513" cy="2819995"/>
              <a:chOff x="3695625" y="535000"/>
              <a:chExt cx="1415975" cy="24281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055500" y="1334675"/>
                <a:ext cx="975150" cy="15852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3408" extrusionOk="0">
                    <a:moveTo>
                      <a:pt x="19503" y="1"/>
                    </a:moveTo>
                    <a:cubicBezTo>
                      <a:pt x="9751" y="1"/>
                      <a:pt x="0" y="1361"/>
                      <a:pt x="0" y="4081"/>
                    </a:cubicBezTo>
                    <a:lnTo>
                      <a:pt x="0" y="58219"/>
                    </a:lnTo>
                    <a:lnTo>
                      <a:pt x="72" y="58219"/>
                    </a:lnTo>
                    <a:cubicBezTo>
                      <a:pt x="72" y="61678"/>
                      <a:pt x="9787" y="63407"/>
                      <a:pt x="19503" y="63407"/>
                    </a:cubicBezTo>
                    <a:cubicBezTo>
                      <a:pt x="29218" y="63407"/>
                      <a:pt x="38934" y="61678"/>
                      <a:pt x="38934" y="58219"/>
                    </a:cubicBezTo>
                    <a:lnTo>
                      <a:pt x="39005" y="58219"/>
                    </a:lnTo>
                    <a:lnTo>
                      <a:pt x="39005" y="4081"/>
                    </a:lnTo>
                    <a:cubicBezTo>
                      <a:pt x="39005" y="1361"/>
                      <a:pt x="29254" y="1"/>
                      <a:pt x="19503" y="1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4106700" y="1374200"/>
                <a:ext cx="872750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6740" extrusionOk="0">
                    <a:moveTo>
                      <a:pt x="17455" y="0"/>
                    </a:moveTo>
                    <a:cubicBezTo>
                      <a:pt x="7822" y="0"/>
                      <a:pt x="0" y="1512"/>
                      <a:pt x="0" y="3370"/>
                    </a:cubicBezTo>
                    <a:cubicBezTo>
                      <a:pt x="0" y="5227"/>
                      <a:pt x="7822" y="6739"/>
                      <a:pt x="17455" y="6739"/>
                    </a:cubicBezTo>
                    <a:cubicBezTo>
                      <a:pt x="27099" y="6739"/>
                      <a:pt x="34909" y="5227"/>
                      <a:pt x="34909" y="3370"/>
                    </a:cubicBezTo>
                    <a:cubicBezTo>
                      <a:pt x="34909" y="1512"/>
                      <a:pt x="27099" y="0"/>
                      <a:pt x="17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4236475" y="1255125"/>
                <a:ext cx="380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7150" extrusionOk="0">
                    <a:moveTo>
                      <a:pt x="5251" y="1"/>
                    </a:moveTo>
                    <a:lnTo>
                      <a:pt x="0" y="46018"/>
                    </a:lnTo>
                    <a:lnTo>
                      <a:pt x="9954" y="47149"/>
                    </a:lnTo>
                    <a:lnTo>
                      <a:pt x="15204" y="113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extrusionOk="0">
                    <a:moveTo>
                      <a:pt x="13395" y="1"/>
                    </a:moveTo>
                    <a:lnTo>
                      <a:pt x="5823" y="1441"/>
                    </a:lnTo>
                    <a:cubicBezTo>
                      <a:pt x="5918" y="1644"/>
                      <a:pt x="5954" y="1870"/>
                      <a:pt x="5930" y="2096"/>
                    </a:cubicBezTo>
                    <a:cubicBezTo>
                      <a:pt x="5852" y="2759"/>
                      <a:pt x="5293" y="3248"/>
                      <a:pt x="4641" y="3248"/>
                    </a:cubicBezTo>
                    <a:cubicBezTo>
                      <a:pt x="4591" y="3248"/>
                      <a:pt x="4540" y="3245"/>
                      <a:pt x="4489" y="3239"/>
                    </a:cubicBezTo>
                    <a:cubicBezTo>
                      <a:pt x="4394" y="3227"/>
                      <a:pt x="4287" y="3204"/>
                      <a:pt x="4191" y="3168"/>
                    </a:cubicBezTo>
                    <a:lnTo>
                      <a:pt x="0" y="39922"/>
                    </a:lnTo>
                    <a:lnTo>
                      <a:pt x="8728" y="40911"/>
                    </a:lnTo>
                    <a:lnTo>
                      <a:pt x="133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fill="none" extrusionOk="0">
                    <a:moveTo>
                      <a:pt x="13395" y="1"/>
                    </a:moveTo>
                    <a:lnTo>
                      <a:pt x="8728" y="40911"/>
                    </a:lnTo>
                    <a:lnTo>
                      <a:pt x="0" y="39922"/>
                    </a:lnTo>
                    <a:lnTo>
                      <a:pt x="4191" y="3168"/>
                    </a:lnTo>
                    <a:cubicBezTo>
                      <a:pt x="4287" y="3204"/>
                      <a:pt x="4394" y="3227"/>
                      <a:pt x="4489" y="3239"/>
                    </a:cubicBezTo>
                    <a:cubicBezTo>
                      <a:pt x="5203" y="3323"/>
                      <a:pt x="5846" y="2811"/>
                      <a:pt x="5930" y="2096"/>
                    </a:cubicBezTo>
                    <a:cubicBezTo>
                      <a:pt x="5954" y="1870"/>
                      <a:pt x="5918" y="1644"/>
                      <a:pt x="5823" y="1441"/>
                    </a:cubicBezTo>
                    <a:lnTo>
                      <a:pt x="13395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4493950" y="1019675"/>
                <a:ext cx="13692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0911" extrusionOk="0">
                    <a:moveTo>
                      <a:pt x="5477" y="1"/>
                    </a:moveTo>
                    <a:lnTo>
                      <a:pt x="4632" y="156"/>
                    </a:lnTo>
                    <a:lnTo>
                      <a:pt x="0" y="40827"/>
                    </a:lnTo>
                    <a:lnTo>
                      <a:pt x="810" y="40911"/>
                    </a:lnTo>
                    <a:lnTo>
                      <a:pt x="5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393325" y="112475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6" y="1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4381125" y="1229525"/>
                <a:ext cx="2256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28" fill="none" extrusionOk="0">
                    <a:moveTo>
                      <a:pt x="9026" y="1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4369225" y="133460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5" y="1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4357325" y="143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4345400" y="154475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6" y="0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4333200" y="1649525"/>
                <a:ext cx="22595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1727" fill="none" extrusionOk="0">
                    <a:moveTo>
                      <a:pt x="9038" y="0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321300" y="175460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4309400" y="185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extrusionOk="0">
                    <a:moveTo>
                      <a:pt x="5703" y="0"/>
                    </a:moveTo>
                    <a:lnTo>
                      <a:pt x="0" y="50006"/>
                    </a:lnTo>
                    <a:lnTo>
                      <a:pt x="4203" y="50471"/>
                    </a:ln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fill="none" extrusionOk="0">
                    <a:moveTo>
                      <a:pt x="4203" y="50471"/>
                    </a:move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lnTo>
                      <a:pt x="0" y="5000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extrusionOk="0">
                    <a:moveTo>
                      <a:pt x="5037" y="1"/>
                    </a:moveTo>
                    <a:lnTo>
                      <a:pt x="1" y="44161"/>
                    </a:lnTo>
                    <a:lnTo>
                      <a:pt x="2572" y="44447"/>
                    </a:ln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fill="none" extrusionOk="0">
                    <a:moveTo>
                      <a:pt x="2572" y="44447"/>
                    </a:move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lnTo>
                      <a:pt x="1" y="44161"/>
                    </a:ln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extrusionOk="0">
                    <a:moveTo>
                      <a:pt x="9906" y="1"/>
                    </a:moveTo>
                    <a:lnTo>
                      <a:pt x="6215" y="1192"/>
                    </a:lnTo>
                    <a:cubicBezTo>
                      <a:pt x="5775" y="1334"/>
                      <a:pt x="5453" y="1727"/>
                      <a:pt x="5406" y="2192"/>
                    </a:cubicBezTo>
                    <a:lnTo>
                      <a:pt x="0" y="49519"/>
                    </a:lnTo>
                    <a:lnTo>
                      <a:pt x="4203" y="49995"/>
                    </a:lnTo>
                    <a:lnTo>
                      <a:pt x="9906" y="1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fill="none" extrusionOk="0">
                    <a:moveTo>
                      <a:pt x="0" y="49519"/>
                    </a:moveTo>
                    <a:lnTo>
                      <a:pt x="5406" y="2192"/>
                    </a:lnTo>
                    <a:cubicBezTo>
                      <a:pt x="5453" y="1727"/>
                      <a:pt x="5775" y="1334"/>
                      <a:pt x="6215" y="1192"/>
                    </a:cubicBezTo>
                    <a:lnTo>
                      <a:pt x="9906" y="1"/>
                    </a:lnTo>
                    <a:lnTo>
                      <a:pt x="4203" y="4999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extrusionOk="0">
                    <a:moveTo>
                      <a:pt x="7609" y="0"/>
                    </a:moveTo>
                    <a:lnTo>
                      <a:pt x="5346" y="727"/>
                    </a:lnTo>
                    <a:cubicBezTo>
                      <a:pt x="5085" y="810"/>
                      <a:pt x="4882" y="1048"/>
                      <a:pt x="4858" y="1334"/>
                    </a:cubicBezTo>
                    <a:lnTo>
                      <a:pt x="1" y="43851"/>
                    </a:lnTo>
                    <a:lnTo>
                      <a:pt x="2572" y="44149"/>
                    </a:lnTo>
                    <a:lnTo>
                      <a:pt x="76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fill="none" extrusionOk="0">
                    <a:moveTo>
                      <a:pt x="1" y="43851"/>
                    </a:moveTo>
                    <a:lnTo>
                      <a:pt x="4858" y="1334"/>
                    </a:lnTo>
                    <a:cubicBezTo>
                      <a:pt x="4882" y="1048"/>
                      <a:pt x="5085" y="810"/>
                      <a:pt x="5346" y="727"/>
                    </a:cubicBezTo>
                    <a:lnTo>
                      <a:pt x="7609" y="0"/>
                    </a:lnTo>
                    <a:lnTo>
                      <a:pt x="2572" y="4414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407000" y="1805325"/>
                <a:ext cx="518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744" extrusionOk="0">
                    <a:moveTo>
                      <a:pt x="918" y="1"/>
                    </a:moveTo>
                    <a:cubicBezTo>
                      <a:pt x="485" y="1"/>
                      <a:pt x="105" y="329"/>
                      <a:pt x="61" y="769"/>
                    </a:cubicBezTo>
                    <a:cubicBezTo>
                      <a:pt x="0" y="1332"/>
                      <a:pt x="449" y="1743"/>
                      <a:pt x="932" y="1743"/>
                    </a:cubicBezTo>
                    <a:cubicBezTo>
                      <a:pt x="1114" y="1743"/>
                      <a:pt x="1300" y="1685"/>
                      <a:pt x="1466" y="1555"/>
                    </a:cubicBezTo>
                    <a:cubicBezTo>
                      <a:pt x="2073" y="1067"/>
                      <a:pt x="1787" y="91"/>
                      <a:pt x="1025" y="7"/>
                    </a:cubicBezTo>
                    <a:cubicBezTo>
                      <a:pt x="989" y="3"/>
                      <a:pt x="954" y="1"/>
                      <a:pt x="918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13550" y="1889075"/>
                <a:ext cx="22880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7746" extrusionOk="0">
                    <a:moveTo>
                      <a:pt x="4111" y="1"/>
                    </a:moveTo>
                    <a:cubicBezTo>
                      <a:pt x="2275" y="1"/>
                      <a:pt x="478" y="1294"/>
                      <a:pt x="239" y="3444"/>
                    </a:cubicBezTo>
                    <a:cubicBezTo>
                      <a:pt x="1" y="5563"/>
                      <a:pt x="1513" y="7480"/>
                      <a:pt x="3632" y="7718"/>
                    </a:cubicBezTo>
                    <a:cubicBezTo>
                      <a:pt x="3793" y="7736"/>
                      <a:pt x="3950" y="7745"/>
                      <a:pt x="4105" y="7745"/>
                    </a:cubicBezTo>
                    <a:cubicBezTo>
                      <a:pt x="7257" y="7745"/>
                      <a:pt x="9152" y="4044"/>
                      <a:pt x="7109" y="1467"/>
                    </a:cubicBezTo>
                    <a:cubicBezTo>
                      <a:pt x="6309" y="459"/>
                      <a:pt x="5203" y="1"/>
                      <a:pt x="4111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4313550" y="1858175"/>
                <a:ext cx="231325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9348" fill="none" extrusionOk="0">
                    <a:moveTo>
                      <a:pt x="3632" y="8954"/>
                    </a:moveTo>
                    <a:cubicBezTo>
                      <a:pt x="7061" y="9347"/>
                      <a:pt x="9252" y="5406"/>
                      <a:pt x="7109" y="2703"/>
                    </a:cubicBezTo>
                    <a:cubicBezTo>
                      <a:pt x="4966" y="1"/>
                      <a:pt x="620" y="1251"/>
                      <a:pt x="239" y="4680"/>
                    </a:cubicBezTo>
                    <a:cubicBezTo>
                      <a:pt x="1" y="6799"/>
                      <a:pt x="1513" y="8716"/>
                      <a:pt x="3632" y="89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911850" y="713500"/>
                <a:ext cx="199750" cy="41495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98" extrusionOk="0">
                    <a:moveTo>
                      <a:pt x="6340" y="1"/>
                    </a:moveTo>
                    <a:cubicBezTo>
                      <a:pt x="6298" y="1"/>
                      <a:pt x="6256" y="18"/>
                      <a:pt x="6227" y="56"/>
                    </a:cubicBezTo>
                    <a:cubicBezTo>
                      <a:pt x="5275" y="1556"/>
                      <a:pt x="1120" y="8128"/>
                      <a:pt x="596" y="10664"/>
                    </a:cubicBezTo>
                    <a:cubicBezTo>
                      <a:pt x="0" y="13522"/>
                      <a:pt x="1060" y="16153"/>
                      <a:pt x="2965" y="16546"/>
                    </a:cubicBezTo>
                    <a:cubicBezTo>
                      <a:pt x="3128" y="16581"/>
                      <a:pt x="3292" y="16598"/>
                      <a:pt x="3456" y="16598"/>
                    </a:cubicBezTo>
                    <a:cubicBezTo>
                      <a:pt x="5194" y="16598"/>
                      <a:pt x="6922" y="14692"/>
                      <a:pt x="7466" y="12081"/>
                    </a:cubicBezTo>
                    <a:cubicBezTo>
                      <a:pt x="7990" y="9557"/>
                      <a:pt x="6775" y="1866"/>
                      <a:pt x="6489" y="103"/>
                    </a:cubicBezTo>
                    <a:cubicBezTo>
                      <a:pt x="6468" y="39"/>
                      <a:pt x="6404" y="1"/>
                      <a:pt x="6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4678775" y="1094425"/>
                <a:ext cx="361675" cy="1418225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56729" extrusionOk="0">
                    <a:moveTo>
                      <a:pt x="11219" y="0"/>
                    </a:moveTo>
                    <a:cubicBezTo>
                      <a:pt x="10754" y="0"/>
                      <a:pt x="10345" y="332"/>
                      <a:pt x="10252" y="809"/>
                    </a:cubicBezTo>
                    <a:lnTo>
                      <a:pt x="96" y="55554"/>
                    </a:lnTo>
                    <a:cubicBezTo>
                      <a:pt x="1" y="56078"/>
                      <a:pt x="346" y="56590"/>
                      <a:pt x="870" y="56709"/>
                    </a:cubicBezTo>
                    <a:cubicBezTo>
                      <a:pt x="938" y="56722"/>
                      <a:pt x="1005" y="56729"/>
                      <a:pt x="1071" y="56729"/>
                    </a:cubicBezTo>
                    <a:cubicBezTo>
                      <a:pt x="1529" y="56729"/>
                      <a:pt x="1934" y="56416"/>
                      <a:pt x="2049" y="55959"/>
                    </a:cubicBezTo>
                    <a:lnTo>
                      <a:pt x="14348" y="1654"/>
                    </a:lnTo>
                    <a:cubicBezTo>
                      <a:pt x="14467" y="1118"/>
                      <a:pt x="14122" y="583"/>
                      <a:pt x="13586" y="464"/>
                    </a:cubicBezTo>
                    <a:lnTo>
                      <a:pt x="11431" y="23"/>
                    </a:lnTo>
                    <a:cubicBezTo>
                      <a:pt x="11360" y="8"/>
                      <a:pt x="11289" y="0"/>
                      <a:pt x="11219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4905000" y="1074700"/>
                <a:ext cx="144400" cy="2126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504" extrusionOk="0">
                    <a:moveTo>
                      <a:pt x="2316" y="0"/>
                    </a:moveTo>
                    <a:cubicBezTo>
                      <a:pt x="1799" y="0"/>
                      <a:pt x="1417" y="99"/>
                      <a:pt x="1370" y="336"/>
                    </a:cubicBezTo>
                    <a:lnTo>
                      <a:pt x="1" y="7682"/>
                    </a:lnTo>
                    <a:cubicBezTo>
                      <a:pt x="9" y="7647"/>
                      <a:pt x="88" y="7631"/>
                      <a:pt x="219" y="7631"/>
                    </a:cubicBezTo>
                    <a:cubicBezTo>
                      <a:pt x="1064" y="7631"/>
                      <a:pt x="4053" y="8277"/>
                      <a:pt x="4001" y="8504"/>
                    </a:cubicBezTo>
                    <a:lnTo>
                      <a:pt x="5656" y="1217"/>
                    </a:lnTo>
                    <a:cubicBezTo>
                      <a:pt x="5775" y="621"/>
                      <a:pt x="3616" y="0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925550" y="1068300"/>
                <a:ext cx="1316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3641" extrusionOk="0">
                    <a:moveTo>
                      <a:pt x="1124" y="0"/>
                    </a:moveTo>
                    <a:cubicBezTo>
                      <a:pt x="686" y="0"/>
                      <a:pt x="382" y="69"/>
                      <a:pt x="345" y="235"/>
                    </a:cubicBezTo>
                    <a:lnTo>
                      <a:pt x="12" y="2640"/>
                    </a:lnTo>
                    <a:cubicBezTo>
                      <a:pt x="0" y="2723"/>
                      <a:pt x="203" y="2830"/>
                      <a:pt x="453" y="2878"/>
                    </a:cubicBezTo>
                    <a:lnTo>
                      <a:pt x="4013" y="3616"/>
                    </a:lnTo>
                    <a:cubicBezTo>
                      <a:pt x="4101" y="3633"/>
                      <a:pt x="4187" y="3641"/>
                      <a:pt x="4261" y="3641"/>
                    </a:cubicBezTo>
                    <a:cubicBezTo>
                      <a:pt x="4397" y="3641"/>
                      <a:pt x="4497" y="3615"/>
                      <a:pt x="4513" y="3568"/>
                    </a:cubicBezTo>
                    <a:lnTo>
                      <a:pt x="5156" y="1223"/>
                    </a:lnTo>
                    <a:cubicBezTo>
                      <a:pt x="5264" y="698"/>
                      <a:pt x="2515" y="0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979000" y="1003025"/>
                <a:ext cx="878100" cy="1227050"/>
              </a:xfrm>
              <a:custGeom>
                <a:avLst/>
                <a:gdLst/>
                <a:ahLst/>
                <a:cxnLst/>
                <a:rect l="l" t="t" r="r" b="b"/>
                <a:pathLst>
                  <a:path w="35124" h="49082" extrusionOk="0">
                    <a:moveTo>
                      <a:pt x="2632" y="0"/>
                    </a:moveTo>
                    <a:lnTo>
                      <a:pt x="0" y="1441"/>
                    </a:lnTo>
                    <a:lnTo>
                      <a:pt x="5715" y="11847"/>
                    </a:lnTo>
                    <a:lnTo>
                      <a:pt x="5727" y="11847"/>
                    </a:lnTo>
                    <a:lnTo>
                      <a:pt x="26004" y="48792"/>
                    </a:lnTo>
                    <a:cubicBezTo>
                      <a:pt x="26101" y="48979"/>
                      <a:pt x="26292" y="49081"/>
                      <a:pt x="26486" y="49081"/>
                    </a:cubicBezTo>
                    <a:cubicBezTo>
                      <a:pt x="26601" y="49081"/>
                      <a:pt x="26716" y="49046"/>
                      <a:pt x="26813" y="48970"/>
                    </a:cubicBezTo>
                    <a:cubicBezTo>
                      <a:pt x="35124" y="42803"/>
                      <a:pt x="18538" y="10954"/>
                      <a:pt x="7716" y="9251"/>
                    </a:cubicBez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95625" y="646225"/>
                <a:ext cx="484150" cy="59085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23634" extrusionOk="0">
                    <a:moveTo>
                      <a:pt x="8395" y="4490"/>
                    </a:moveTo>
                    <a:cubicBezTo>
                      <a:pt x="9768" y="4490"/>
                      <a:pt x="10748" y="5786"/>
                      <a:pt x="11645" y="7426"/>
                    </a:cubicBezTo>
                    <a:cubicBezTo>
                      <a:pt x="12835" y="9581"/>
                      <a:pt x="13431" y="11534"/>
                      <a:pt x="11276" y="12724"/>
                    </a:cubicBezTo>
                    <a:cubicBezTo>
                      <a:pt x="10736" y="13019"/>
                      <a:pt x="10231" y="13153"/>
                      <a:pt x="9758" y="13153"/>
                    </a:cubicBezTo>
                    <a:cubicBezTo>
                      <a:pt x="8343" y="13153"/>
                      <a:pt x="7218" y="11959"/>
                      <a:pt x="6335" y="10343"/>
                    </a:cubicBezTo>
                    <a:cubicBezTo>
                      <a:pt x="5144" y="8188"/>
                      <a:pt x="4823" y="6081"/>
                      <a:pt x="6978" y="4902"/>
                    </a:cubicBezTo>
                    <a:cubicBezTo>
                      <a:pt x="7495" y="4618"/>
                      <a:pt x="7964" y="4490"/>
                      <a:pt x="8395" y="4490"/>
                    </a:cubicBezTo>
                    <a:close/>
                    <a:moveTo>
                      <a:pt x="8285" y="0"/>
                    </a:moveTo>
                    <a:cubicBezTo>
                      <a:pt x="7167" y="0"/>
                      <a:pt x="5999" y="298"/>
                      <a:pt x="4811" y="949"/>
                    </a:cubicBezTo>
                    <a:cubicBezTo>
                      <a:pt x="465" y="3330"/>
                      <a:pt x="1" y="8176"/>
                      <a:pt x="2382" y="12522"/>
                    </a:cubicBezTo>
                    <a:cubicBezTo>
                      <a:pt x="4069" y="15594"/>
                      <a:pt x="6448" y="17755"/>
                      <a:pt x="9519" y="17755"/>
                    </a:cubicBezTo>
                    <a:cubicBezTo>
                      <a:pt x="9959" y="17755"/>
                      <a:pt x="10414" y="17710"/>
                      <a:pt x="10883" y="17618"/>
                    </a:cubicBezTo>
                    <a:lnTo>
                      <a:pt x="14038" y="23368"/>
                    </a:lnTo>
                    <a:cubicBezTo>
                      <a:pt x="14142" y="23554"/>
                      <a:pt x="14362" y="23634"/>
                      <a:pt x="14656" y="23634"/>
                    </a:cubicBezTo>
                    <a:cubicBezTo>
                      <a:pt x="16115" y="23634"/>
                      <a:pt x="19366" y="21645"/>
                      <a:pt x="18860" y="20713"/>
                    </a:cubicBezTo>
                    <a:lnTo>
                      <a:pt x="15693" y="14939"/>
                    </a:lnTo>
                    <a:cubicBezTo>
                      <a:pt x="18265" y="12177"/>
                      <a:pt x="17515" y="8748"/>
                      <a:pt x="15610" y="5259"/>
                    </a:cubicBezTo>
                    <a:cubicBezTo>
                      <a:pt x="13880" y="2102"/>
                      <a:pt x="11257" y="0"/>
                      <a:pt x="8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4016200" y="951825"/>
                <a:ext cx="348875" cy="1362425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54497" extrusionOk="0">
                    <a:moveTo>
                      <a:pt x="10573" y="0"/>
                    </a:moveTo>
                    <a:lnTo>
                      <a:pt x="7585" y="179"/>
                    </a:lnTo>
                    <a:lnTo>
                      <a:pt x="8240" y="10716"/>
                    </a:lnTo>
                    <a:cubicBezTo>
                      <a:pt x="1" y="17943"/>
                      <a:pt x="3037" y="53721"/>
                      <a:pt x="13347" y="54495"/>
                    </a:cubicBezTo>
                    <a:cubicBezTo>
                      <a:pt x="13361" y="54496"/>
                      <a:pt x="13374" y="54496"/>
                      <a:pt x="13388" y="54496"/>
                    </a:cubicBezTo>
                    <a:cubicBezTo>
                      <a:pt x="13703" y="54496"/>
                      <a:pt x="13954" y="54231"/>
                      <a:pt x="13943" y="53912"/>
                    </a:cubicBezTo>
                    <a:lnTo>
                      <a:pt x="11300" y="11835"/>
                    </a:lnTo>
                    <a:lnTo>
                      <a:pt x="11312" y="11835"/>
                    </a:lnTo>
                    <a:lnTo>
                      <a:pt x="10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264150" y="1232500"/>
                <a:ext cx="100925" cy="10817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3270" extrusionOk="0">
                    <a:moveTo>
                      <a:pt x="1346" y="1"/>
                    </a:moveTo>
                    <a:cubicBezTo>
                      <a:pt x="882" y="25"/>
                      <a:pt x="429" y="120"/>
                      <a:pt x="0" y="287"/>
                    </a:cubicBezTo>
                    <a:lnTo>
                      <a:pt x="2656" y="42768"/>
                    </a:lnTo>
                    <a:cubicBezTo>
                      <a:pt x="2667" y="42887"/>
                      <a:pt x="2632" y="43018"/>
                      <a:pt x="2560" y="43113"/>
                    </a:cubicBezTo>
                    <a:cubicBezTo>
                      <a:pt x="2846" y="43197"/>
                      <a:pt x="3132" y="43244"/>
                      <a:pt x="3429" y="43268"/>
                    </a:cubicBezTo>
                    <a:cubicBezTo>
                      <a:pt x="3443" y="43269"/>
                      <a:pt x="3456" y="43269"/>
                      <a:pt x="3470" y="43269"/>
                    </a:cubicBezTo>
                    <a:cubicBezTo>
                      <a:pt x="3785" y="43269"/>
                      <a:pt x="4036" y="43004"/>
                      <a:pt x="4025" y="42685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175750" y="1333350"/>
                <a:ext cx="6327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143" extrusionOk="0">
                    <a:moveTo>
                      <a:pt x="1422" y="1"/>
                    </a:moveTo>
                    <a:cubicBezTo>
                      <a:pt x="1401" y="1"/>
                      <a:pt x="1379" y="2"/>
                      <a:pt x="1358" y="3"/>
                    </a:cubicBezTo>
                    <a:cubicBezTo>
                      <a:pt x="405" y="63"/>
                      <a:pt x="0" y="1241"/>
                      <a:pt x="715" y="1872"/>
                    </a:cubicBezTo>
                    <a:cubicBezTo>
                      <a:pt x="927" y="2059"/>
                      <a:pt x="1174" y="2143"/>
                      <a:pt x="1416" y="2143"/>
                    </a:cubicBezTo>
                    <a:cubicBezTo>
                      <a:pt x="1989" y="2143"/>
                      <a:pt x="2531" y="1673"/>
                      <a:pt x="2489" y="1003"/>
                    </a:cubicBezTo>
                    <a:cubicBezTo>
                      <a:pt x="2454" y="441"/>
                      <a:pt x="1978" y="1"/>
                      <a:pt x="14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4039125" y="535000"/>
                <a:ext cx="39055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25029" extrusionOk="0">
                    <a:moveTo>
                      <a:pt x="7655" y="4510"/>
                    </a:moveTo>
                    <a:cubicBezTo>
                      <a:pt x="9917" y="4510"/>
                      <a:pt x="10721" y="6411"/>
                      <a:pt x="10871" y="8779"/>
                    </a:cubicBezTo>
                    <a:cubicBezTo>
                      <a:pt x="11026" y="11232"/>
                      <a:pt x="10418" y="13280"/>
                      <a:pt x="7966" y="13435"/>
                    </a:cubicBezTo>
                    <a:lnTo>
                      <a:pt x="7966" y="13423"/>
                    </a:lnTo>
                    <a:cubicBezTo>
                      <a:pt x="7874" y="13429"/>
                      <a:pt x="7786" y="13431"/>
                      <a:pt x="7700" y="13431"/>
                    </a:cubicBezTo>
                    <a:cubicBezTo>
                      <a:pt x="5462" y="13431"/>
                      <a:pt x="4960" y="11522"/>
                      <a:pt x="4810" y="9160"/>
                    </a:cubicBezTo>
                    <a:cubicBezTo>
                      <a:pt x="4668" y="6696"/>
                      <a:pt x="4953" y="4672"/>
                      <a:pt x="7406" y="4517"/>
                    </a:cubicBezTo>
                    <a:cubicBezTo>
                      <a:pt x="7491" y="4512"/>
                      <a:pt x="7574" y="4510"/>
                      <a:pt x="7655" y="4510"/>
                    </a:cubicBezTo>
                    <a:close/>
                    <a:moveTo>
                      <a:pt x="7655" y="0"/>
                    </a:moveTo>
                    <a:cubicBezTo>
                      <a:pt x="7479" y="0"/>
                      <a:pt x="7301" y="6"/>
                      <a:pt x="7120" y="16"/>
                    </a:cubicBezTo>
                    <a:cubicBezTo>
                      <a:pt x="2179" y="314"/>
                      <a:pt x="0" y="4481"/>
                      <a:pt x="310" y="9434"/>
                    </a:cubicBezTo>
                    <a:cubicBezTo>
                      <a:pt x="560" y="13399"/>
                      <a:pt x="1762" y="16697"/>
                      <a:pt x="5418" y="17650"/>
                    </a:cubicBezTo>
                    <a:lnTo>
                      <a:pt x="5834" y="24234"/>
                    </a:lnTo>
                    <a:cubicBezTo>
                      <a:pt x="5865" y="24782"/>
                      <a:pt x="6918" y="25029"/>
                      <a:pt x="8093" y="25029"/>
                    </a:cubicBezTo>
                    <a:cubicBezTo>
                      <a:pt x="9624" y="25029"/>
                      <a:pt x="11364" y="24609"/>
                      <a:pt x="11323" y="23888"/>
                    </a:cubicBezTo>
                    <a:lnTo>
                      <a:pt x="10906" y="17340"/>
                    </a:lnTo>
                    <a:cubicBezTo>
                      <a:pt x="14466" y="15983"/>
                      <a:pt x="15621" y="12518"/>
                      <a:pt x="15371" y="8494"/>
                    </a:cubicBezTo>
                    <a:cubicBezTo>
                      <a:pt x="15073" y="3733"/>
                      <a:pt x="12288" y="0"/>
                      <a:pt x="76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4109075" y="1439975"/>
                <a:ext cx="863525" cy="151700"/>
              </a:xfrm>
              <a:custGeom>
                <a:avLst/>
                <a:gdLst/>
                <a:ahLst/>
                <a:cxnLst/>
                <a:rect l="l" t="t" r="r" b="b"/>
                <a:pathLst>
                  <a:path w="34541" h="6068" extrusionOk="0">
                    <a:moveTo>
                      <a:pt x="34540" y="0"/>
                    </a:moveTo>
                    <a:cubicBezTo>
                      <a:pt x="33052" y="1572"/>
                      <a:pt x="25932" y="2763"/>
                      <a:pt x="17360" y="2763"/>
                    </a:cubicBezTo>
                    <a:cubicBezTo>
                      <a:pt x="8930" y="2763"/>
                      <a:pt x="1905" y="1608"/>
                      <a:pt x="262" y="84"/>
                    </a:cubicBezTo>
                    <a:lnTo>
                      <a:pt x="262" y="84"/>
                    </a:lnTo>
                    <a:lnTo>
                      <a:pt x="274" y="143"/>
                    </a:lnTo>
                    <a:lnTo>
                      <a:pt x="0" y="2370"/>
                    </a:lnTo>
                    <a:cubicBezTo>
                      <a:pt x="0" y="2370"/>
                      <a:pt x="3882" y="5192"/>
                      <a:pt x="11109" y="5965"/>
                    </a:cubicBezTo>
                    <a:cubicBezTo>
                      <a:pt x="11765" y="6036"/>
                      <a:pt x="12495" y="6067"/>
                      <a:pt x="13280" y="6067"/>
                    </a:cubicBezTo>
                    <a:cubicBezTo>
                      <a:pt x="21151" y="6067"/>
                      <a:pt x="34540" y="2858"/>
                      <a:pt x="34540" y="2858"/>
                    </a:cubicBezTo>
                    <a:lnTo>
                      <a:pt x="3454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4574300" y="2420450"/>
                <a:ext cx="199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442" extrusionOk="0">
                    <a:moveTo>
                      <a:pt x="1" y="5442"/>
                    </a:moveTo>
                    <a:lnTo>
                      <a:pt x="799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4574300" y="2419550"/>
                <a:ext cx="26225" cy="1369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478" extrusionOk="0">
                    <a:moveTo>
                      <a:pt x="560" y="1"/>
                    </a:moveTo>
                    <a:lnTo>
                      <a:pt x="1" y="5478"/>
                    </a:lnTo>
                    <a:lnTo>
                      <a:pt x="1" y="5478"/>
                    </a:lnTo>
                    <a:lnTo>
                      <a:pt x="1049" y="72"/>
                    </a:ln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4908575" y="2422225"/>
                <a:ext cx="1847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454" extrusionOk="0">
                    <a:moveTo>
                      <a:pt x="739" y="545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902625" y="2421650"/>
                <a:ext cx="24425" cy="1369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77" extrusionOk="0">
                    <a:moveTo>
                      <a:pt x="489" y="0"/>
                    </a:moveTo>
                    <a:lnTo>
                      <a:pt x="0" y="60"/>
                    </a:lnTo>
                    <a:lnTo>
                      <a:pt x="977" y="5477"/>
                    </a:lnTo>
                    <a:lnTo>
                      <a:pt x="977" y="547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554950" y="1303525"/>
                <a:ext cx="237575" cy="1160150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46406" extrusionOk="0">
                    <a:moveTo>
                      <a:pt x="7953" y="1"/>
                    </a:moveTo>
                    <a:cubicBezTo>
                      <a:pt x="7252" y="1"/>
                      <a:pt x="6635" y="518"/>
                      <a:pt x="6537" y="1232"/>
                    </a:cubicBezTo>
                    <a:lnTo>
                      <a:pt x="120" y="44749"/>
                    </a:lnTo>
                    <a:cubicBezTo>
                      <a:pt x="1" y="45535"/>
                      <a:pt x="549" y="46273"/>
                      <a:pt x="1346" y="46392"/>
                    </a:cubicBezTo>
                    <a:cubicBezTo>
                      <a:pt x="1414" y="46401"/>
                      <a:pt x="1480" y="46406"/>
                      <a:pt x="1546" y="46406"/>
                    </a:cubicBezTo>
                    <a:cubicBezTo>
                      <a:pt x="2252" y="46406"/>
                      <a:pt x="2869" y="45896"/>
                      <a:pt x="2977" y="45178"/>
                    </a:cubicBezTo>
                    <a:lnTo>
                      <a:pt x="9395" y="1648"/>
                    </a:lnTo>
                    <a:cubicBezTo>
                      <a:pt x="9502" y="863"/>
                      <a:pt x="8954" y="124"/>
                      <a:pt x="8169" y="17"/>
                    </a:cubicBezTo>
                    <a:cubicBezTo>
                      <a:pt x="8096" y="6"/>
                      <a:pt x="8024" y="1"/>
                      <a:pt x="7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4723125" y="1303375"/>
                <a:ext cx="223575" cy="1162375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6495" extrusionOk="0">
                    <a:moveTo>
                      <a:pt x="1536" y="1"/>
                    </a:moveTo>
                    <a:cubicBezTo>
                      <a:pt x="1477" y="1"/>
                      <a:pt x="1418" y="4"/>
                      <a:pt x="1358" y="11"/>
                    </a:cubicBezTo>
                    <a:cubicBezTo>
                      <a:pt x="561" y="119"/>
                      <a:pt x="1" y="857"/>
                      <a:pt x="108" y="1643"/>
                    </a:cubicBezTo>
                    <a:lnTo>
                      <a:pt x="5966" y="45231"/>
                    </a:lnTo>
                    <a:cubicBezTo>
                      <a:pt x="6064" y="45963"/>
                      <a:pt x="6684" y="46494"/>
                      <a:pt x="7401" y="46494"/>
                    </a:cubicBezTo>
                    <a:cubicBezTo>
                      <a:pt x="7466" y="46494"/>
                      <a:pt x="7531" y="46490"/>
                      <a:pt x="7597" y="46481"/>
                    </a:cubicBezTo>
                    <a:cubicBezTo>
                      <a:pt x="8383" y="46374"/>
                      <a:pt x="8943" y="45648"/>
                      <a:pt x="8835" y="44850"/>
                    </a:cubicBezTo>
                    <a:lnTo>
                      <a:pt x="2977" y="1262"/>
                    </a:lnTo>
                    <a:cubicBezTo>
                      <a:pt x="2878" y="524"/>
                      <a:pt x="2251" y="1"/>
                      <a:pt x="15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4720750" y="1000025"/>
                <a:ext cx="82775" cy="3280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3122" extrusionOk="0">
                    <a:moveTo>
                      <a:pt x="1681" y="1"/>
                    </a:moveTo>
                    <a:cubicBezTo>
                      <a:pt x="798" y="1"/>
                      <a:pt x="84" y="711"/>
                      <a:pt x="72" y="1596"/>
                    </a:cubicBezTo>
                    <a:lnTo>
                      <a:pt x="1" y="13098"/>
                    </a:lnTo>
                    <a:lnTo>
                      <a:pt x="3227" y="13122"/>
                    </a:lnTo>
                    <a:lnTo>
                      <a:pt x="3311" y="1620"/>
                    </a:lnTo>
                    <a:cubicBezTo>
                      <a:pt x="3311" y="727"/>
                      <a:pt x="2596" y="1"/>
                      <a:pt x="1703" y="1"/>
                    </a:cubicBezTo>
                    <a:cubicBezTo>
                      <a:pt x="1696" y="1"/>
                      <a:pt x="1689" y="1"/>
                      <a:pt x="16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fill="none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4683250" y="1208700"/>
                <a:ext cx="15600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9109" extrusionOk="0">
                    <a:moveTo>
                      <a:pt x="60" y="0"/>
                    </a:moveTo>
                    <a:lnTo>
                      <a:pt x="12" y="5989"/>
                    </a:lnTo>
                    <a:cubicBezTo>
                      <a:pt x="0" y="7704"/>
                      <a:pt x="1382" y="9097"/>
                      <a:pt x="3096" y="9109"/>
                    </a:cubicBezTo>
                    <a:cubicBezTo>
                      <a:pt x="3103" y="9109"/>
                      <a:pt x="3111" y="9109"/>
                      <a:pt x="3118" y="9109"/>
                    </a:cubicBezTo>
                    <a:cubicBezTo>
                      <a:pt x="4811" y="9109"/>
                      <a:pt x="6192" y="7732"/>
                      <a:pt x="6204" y="6037"/>
                    </a:cubicBezTo>
                    <a:lnTo>
                      <a:pt x="6239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4715400" y="1291450"/>
                <a:ext cx="7712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43" extrusionOk="0">
                    <a:moveTo>
                      <a:pt x="1774" y="0"/>
                    </a:moveTo>
                    <a:cubicBezTo>
                      <a:pt x="596" y="0"/>
                      <a:pt x="0" y="1405"/>
                      <a:pt x="834" y="2250"/>
                    </a:cubicBezTo>
                    <a:cubicBezTo>
                      <a:pt x="1101" y="2522"/>
                      <a:pt x="1431" y="2643"/>
                      <a:pt x="1755" y="2643"/>
                    </a:cubicBezTo>
                    <a:cubicBezTo>
                      <a:pt x="2428" y="2643"/>
                      <a:pt x="3076" y="2121"/>
                      <a:pt x="3084" y="1334"/>
                    </a:cubicBezTo>
                    <a:cubicBezTo>
                      <a:pt x="3084" y="596"/>
                      <a:pt x="2501" y="12"/>
                      <a:pt x="1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4055500" y="1436700"/>
                <a:ext cx="975150" cy="15264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1056" fill="none" extrusionOk="0">
                    <a:moveTo>
                      <a:pt x="0" y="0"/>
                    </a:moveTo>
                    <a:lnTo>
                      <a:pt x="0" y="54138"/>
                    </a:lnTo>
                    <a:lnTo>
                      <a:pt x="72" y="54138"/>
                    </a:lnTo>
                    <a:cubicBezTo>
                      <a:pt x="72" y="61056"/>
                      <a:pt x="38934" y="61056"/>
                      <a:pt x="38934" y="54138"/>
                    </a:cubicBezTo>
                    <a:lnTo>
                      <a:pt x="39005" y="54138"/>
                    </a:lnTo>
                    <a:lnTo>
                      <a:pt x="39005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4106700" y="1458425"/>
                <a:ext cx="8727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91"/>
                      <a:pt x="72" y="382"/>
                      <a:pt x="191" y="536"/>
                    </a:cubicBezTo>
                    <a:cubicBezTo>
                      <a:pt x="322" y="679"/>
                      <a:pt x="464" y="810"/>
                      <a:pt x="619" y="929"/>
                    </a:cubicBezTo>
                    <a:cubicBezTo>
                      <a:pt x="929" y="1155"/>
                      <a:pt x="1262" y="1334"/>
                      <a:pt x="1619" y="1489"/>
                    </a:cubicBezTo>
                    <a:cubicBezTo>
                      <a:pt x="2334" y="1787"/>
                      <a:pt x="3060" y="2025"/>
                      <a:pt x="3798" y="2215"/>
                    </a:cubicBezTo>
                    <a:cubicBezTo>
                      <a:pt x="5286" y="2584"/>
                      <a:pt x="6799" y="2858"/>
                      <a:pt x="8311" y="3049"/>
                    </a:cubicBezTo>
                    <a:cubicBezTo>
                      <a:pt x="11347" y="3430"/>
                      <a:pt x="14395" y="3608"/>
                      <a:pt x="17455" y="3608"/>
                    </a:cubicBezTo>
                    <a:cubicBezTo>
                      <a:pt x="20515" y="3608"/>
                      <a:pt x="23563" y="3430"/>
                      <a:pt x="26599" y="3049"/>
                    </a:cubicBezTo>
                    <a:cubicBezTo>
                      <a:pt x="28123" y="2858"/>
                      <a:pt x="29623" y="2584"/>
                      <a:pt x="31111" y="2215"/>
                    </a:cubicBezTo>
                    <a:cubicBezTo>
                      <a:pt x="31849" y="2025"/>
                      <a:pt x="32576" y="1787"/>
                      <a:pt x="33290" y="1489"/>
                    </a:cubicBezTo>
                    <a:cubicBezTo>
                      <a:pt x="33647" y="1334"/>
                      <a:pt x="33981" y="1155"/>
                      <a:pt x="34302" y="929"/>
                    </a:cubicBezTo>
                    <a:cubicBezTo>
                      <a:pt x="34457" y="822"/>
                      <a:pt x="34588" y="679"/>
                      <a:pt x="34719" y="536"/>
                    </a:cubicBezTo>
                    <a:cubicBezTo>
                      <a:pt x="34838" y="382"/>
                      <a:pt x="34897" y="191"/>
                      <a:pt x="34909" y="1"/>
                    </a:cubicBezTo>
                    <a:lnTo>
                      <a:pt x="34909" y="1"/>
                    </a:lnTo>
                    <a:cubicBezTo>
                      <a:pt x="34897" y="191"/>
                      <a:pt x="34814" y="370"/>
                      <a:pt x="34695" y="513"/>
                    </a:cubicBezTo>
                    <a:cubicBezTo>
                      <a:pt x="34564" y="655"/>
                      <a:pt x="34421" y="774"/>
                      <a:pt x="34254" y="870"/>
                    </a:cubicBezTo>
                    <a:cubicBezTo>
                      <a:pt x="33945" y="1072"/>
                      <a:pt x="33600" y="1239"/>
                      <a:pt x="33242" y="1370"/>
                    </a:cubicBezTo>
                    <a:cubicBezTo>
                      <a:pt x="32528" y="1632"/>
                      <a:pt x="31802" y="1834"/>
                      <a:pt x="31063" y="1989"/>
                    </a:cubicBezTo>
                    <a:cubicBezTo>
                      <a:pt x="29575" y="2310"/>
                      <a:pt x="28075" y="2537"/>
                      <a:pt x="26563" y="2691"/>
                    </a:cubicBezTo>
                    <a:cubicBezTo>
                      <a:pt x="23647" y="2978"/>
                      <a:pt x="20720" y="3133"/>
                      <a:pt x="17782" y="3133"/>
                    </a:cubicBezTo>
                    <a:cubicBezTo>
                      <a:pt x="17673" y="3133"/>
                      <a:pt x="17564" y="3132"/>
                      <a:pt x="17455" y="3132"/>
                    </a:cubicBezTo>
                    <a:cubicBezTo>
                      <a:pt x="17346" y="3132"/>
                      <a:pt x="17237" y="3133"/>
                      <a:pt x="17128" y="3133"/>
                    </a:cubicBezTo>
                    <a:cubicBezTo>
                      <a:pt x="14201" y="3133"/>
                      <a:pt x="11274" y="2978"/>
                      <a:pt x="8358" y="2691"/>
                    </a:cubicBezTo>
                    <a:cubicBezTo>
                      <a:pt x="6846" y="2537"/>
                      <a:pt x="5346" y="2310"/>
                      <a:pt x="3858" y="1989"/>
                    </a:cubicBezTo>
                    <a:cubicBezTo>
                      <a:pt x="3120" y="1834"/>
                      <a:pt x="2381" y="1632"/>
                      <a:pt x="1667" y="1370"/>
                    </a:cubicBezTo>
                    <a:cubicBezTo>
                      <a:pt x="1322" y="1239"/>
                      <a:pt x="976" y="1072"/>
                      <a:pt x="655" y="870"/>
                    </a:cubicBezTo>
                    <a:cubicBezTo>
                      <a:pt x="500" y="763"/>
                      <a:pt x="357" y="644"/>
                      <a:pt x="226" y="513"/>
                    </a:cubicBezTo>
                    <a:cubicBezTo>
                      <a:pt x="95" y="370"/>
                      <a:pt x="24" y="19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4055800" y="1438750"/>
                <a:ext cx="974850" cy="1481125"/>
              </a:xfrm>
              <a:custGeom>
                <a:avLst/>
                <a:gdLst/>
                <a:ahLst/>
                <a:cxnLst/>
                <a:rect l="l" t="t" r="r" b="b"/>
                <a:pathLst>
                  <a:path w="38994" h="59245" extrusionOk="0">
                    <a:moveTo>
                      <a:pt x="169" y="0"/>
                    </a:moveTo>
                    <a:cubicBezTo>
                      <a:pt x="77" y="0"/>
                      <a:pt x="0" y="73"/>
                      <a:pt x="0" y="168"/>
                    </a:cubicBezTo>
                    <a:lnTo>
                      <a:pt x="0" y="54056"/>
                    </a:lnTo>
                    <a:lnTo>
                      <a:pt x="72" y="54056"/>
                    </a:lnTo>
                    <a:cubicBezTo>
                      <a:pt x="72" y="57515"/>
                      <a:pt x="9784" y="59244"/>
                      <a:pt x="19497" y="59244"/>
                    </a:cubicBezTo>
                    <a:cubicBezTo>
                      <a:pt x="29209" y="59244"/>
                      <a:pt x="38922" y="57515"/>
                      <a:pt x="38922" y="54056"/>
                    </a:cubicBezTo>
                    <a:lnTo>
                      <a:pt x="38993" y="54056"/>
                    </a:lnTo>
                    <a:lnTo>
                      <a:pt x="38993" y="180"/>
                    </a:lnTo>
                    <a:cubicBezTo>
                      <a:pt x="38993" y="75"/>
                      <a:pt x="38908" y="0"/>
                      <a:pt x="38819" y="0"/>
                    </a:cubicBezTo>
                    <a:cubicBezTo>
                      <a:pt x="38797" y="0"/>
                      <a:pt x="38776" y="4"/>
                      <a:pt x="38755" y="14"/>
                    </a:cubicBezTo>
                    <a:lnTo>
                      <a:pt x="38303" y="204"/>
                    </a:lnTo>
                    <a:cubicBezTo>
                      <a:pt x="37683" y="490"/>
                      <a:pt x="37124" y="895"/>
                      <a:pt x="36671" y="1395"/>
                    </a:cubicBezTo>
                    <a:cubicBezTo>
                      <a:pt x="35195" y="2966"/>
                      <a:pt x="28063" y="4157"/>
                      <a:pt x="19491" y="4157"/>
                    </a:cubicBezTo>
                    <a:cubicBezTo>
                      <a:pt x="10490" y="4157"/>
                      <a:pt x="3072" y="2847"/>
                      <a:pt x="2143" y="1157"/>
                    </a:cubicBezTo>
                    <a:cubicBezTo>
                      <a:pt x="2000" y="883"/>
                      <a:pt x="1774" y="680"/>
                      <a:pt x="1500" y="561"/>
                    </a:cubicBezTo>
                    <a:lnTo>
                      <a:pt x="238" y="14"/>
                    </a:lnTo>
                    <a:cubicBezTo>
                      <a:pt x="215" y="4"/>
                      <a:pt x="192" y="0"/>
                      <a:pt x="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422;p33"/>
          <p:cNvGrpSpPr/>
          <p:nvPr/>
        </p:nvGrpSpPr>
        <p:grpSpPr>
          <a:xfrm rot="1273802">
            <a:off x="6970252" y="260318"/>
            <a:ext cx="1968706" cy="991899"/>
            <a:chOff x="782606" y="3568534"/>
            <a:chExt cx="1748256" cy="880829"/>
          </a:xfrm>
        </p:grpSpPr>
        <p:sp>
          <p:nvSpPr>
            <p:cNvPr id="64" name="Google Shape;423;p33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4;p33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5;p33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6;p33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7;p33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8;p33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29;p33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0;p33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;p33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2;p33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3;p33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4;p33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5;p33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6;p33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7;p33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8;p33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9;p33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40;p33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41;p33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42;p33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43;p33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44;p33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45;p33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46;p33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47;p33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48;p33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49;p33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50;p33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51;p33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52;p33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3;p33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54;p33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55;p33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56;p33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57;p33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58;p33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59;p33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0;p33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1;p33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2;p33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3;p33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4;p33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5;p33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701</Words>
  <PresentationFormat>On-screen Show (16:9)</PresentationFormat>
  <Paragraphs>95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Merriweather Sans</vt:lpstr>
      <vt:lpstr>Roboto Condensed Light</vt:lpstr>
      <vt:lpstr>Bebas Neue</vt:lpstr>
      <vt:lpstr>Calibri</vt:lpstr>
      <vt:lpstr>Times New Roman</vt:lpstr>
      <vt:lpstr>Lato</vt:lpstr>
      <vt:lpstr>Arial</vt:lpstr>
      <vt:lpstr>Cambria Math</vt:lpstr>
      <vt:lpstr>Tahoma</vt:lpstr>
      <vt:lpstr>Bitter</vt:lpstr>
      <vt:lpstr>Calibri Light</vt:lpstr>
      <vt:lpstr>Math Subject for Elementary -4th Grade: Practice Standards by Slidesgo</vt:lpstr>
      <vt:lpstr>Office Theme</vt:lpstr>
      <vt:lpstr>CHÀO MỪNG CÁC EM  THAM DỰ BUỔI HỌC HÔM NAY!</vt:lpstr>
      <vt:lpstr>PowerPoint Presentation</vt:lpstr>
      <vt:lpstr>PowerPoint Presentation</vt:lpstr>
      <vt:lpstr>PowerPoint Presentation</vt:lpstr>
      <vt:lpstr>Câu 1: Giá trị của biểu thức  A = (7/8-0,25) 〖:⁡(5/6-0,75)〗^2</vt:lpstr>
      <vt:lpstr>Câu 2: Tìm n ∈ N, biết 2^(n+2)+2^n=20.  Kết quả là:</vt:lpstr>
      <vt:lpstr>Câu 3: Giá trị của biểu thức (5^16.27^7)/(125^5.9^11 ) là:</vt:lpstr>
      <vt:lpstr>Câu 4: Tìm x biết x〖:⁡((-1)/2)〗^3=(-1)/2</vt:lpstr>
      <vt:lpstr>BÀI TẬP CUỐI CHƯƠNG I (1 Tiết)</vt:lpstr>
      <vt:lpstr>Tổng hợp lại kiến thức đã học ở chương I</vt:lpstr>
      <vt:lpstr>LUYỆN TẬP</vt:lpstr>
      <vt:lpstr>Gợi ý: So sánh các số hữu tỉ đã cho</vt:lpstr>
      <vt:lpstr>Bài 1.36 (SGK - tr25) Tính giá trị của các biểu thức sau</vt:lpstr>
      <vt:lpstr>Bài 1.37 (SGK - tr25)</vt:lpstr>
      <vt:lpstr>Giải</vt:lpstr>
      <vt:lpstr>Bài 1.38 (SGK - tr25)</vt:lpstr>
      <vt:lpstr>Giải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2022-06-22T02:59:07Z</dcterms:modified>
</cp:coreProperties>
</file>