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270" r:id="rId3"/>
    <p:sldId id="273" r:id="rId4"/>
    <p:sldId id="274" r:id="rId5"/>
    <p:sldId id="275" r:id="rId6"/>
    <p:sldId id="263" r:id="rId7"/>
    <p:sldId id="264" r:id="rId8"/>
    <p:sldId id="276" r:id="rId9"/>
    <p:sldId id="277" r:id="rId10"/>
    <p:sldId id="278" r:id="rId11"/>
    <p:sldId id="279" r:id="rId12"/>
    <p:sldId id="272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  <a:t>11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BFF19C68-FDA2-412E-9CD6-8771813C32E9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7E04750-A5F4-455A-A42F-FB8C6AC45F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audio" Target="../media/audio1.wav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2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209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24200" y="2560638"/>
            <a:ext cx="556260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1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828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</a:p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Trường</a:t>
            </a:r>
            <a:r>
              <a:rPr lang="en-US" sz="2800" b="1" dirty="0">
                <a:solidFill>
                  <a:srgbClr val="FF3300"/>
                </a:solidFill>
              </a:rPr>
              <a:t>: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E63C-A4F1-4061-A642-55E01786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D5826-0FD1-4249-8E26-7D23CDE01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A70B1919-13C0-446F-AD69-5EA9C6E7936C}"/>
              </a:ext>
            </a:extLst>
          </p:cNvPr>
          <p:cNvSpPr/>
          <p:nvPr/>
        </p:nvSpPr>
        <p:spPr>
          <a:xfrm>
            <a:off x="3391786" y="2020186"/>
            <a:ext cx="5263116" cy="326419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.VnAvant" panose="020B7200000000000000" pitchFamily="34" charset="0"/>
              </a:rPr>
              <a:t>5. </a:t>
            </a:r>
            <a:r>
              <a:rPr lang="en-US" sz="3200" dirty="0" err="1">
                <a:latin typeface=".VnAvant" panose="020B7200000000000000" pitchFamily="34" charset="0"/>
              </a:rPr>
              <a:t>H¸t</a:t>
            </a:r>
            <a:r>
              <a:rPr lang="en-US" sz="3200" dirty="0">
                <a:latin typeface=".VnAvant" panose="020B7200000000000000" pitchFamily="34" charset="0"/>
              </a:rPr>
              <a:t> 1 </a:t>
            </a:r>
            <a:r>
              <a:rPr lang="en-US" sz="3200" dirty="0" err="1">
                <a:latin typeface=".VnAvant" panose="020B7200000000000000" pitchFamily="34" charset="0"/>
              </a:rPr>
              <a:t>bµi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vÒ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qu</a:t>
            </a:r>
            <a:r>
              <a:rPr lang="en-US" sz="3200" dirty="0">
                <a:latin typeface=".VnAvant" panose="020B7200000000000000" pitchFamily="34" charset="0"/>
              </a:rPr>
              <a:t>ª </a:t>
            </a:r>
            <a:r>
              <a:rPr lang="en-US" sz="3200" dirty="0" err="1">
                <a:latin typeface=".VnAvant" panose="020B7200000000000000" pitchFamily="34" charset="0"/>
              </a:rPr>
              <a:t>h­u¬ng</a:t>
            </a:r>
            <a:endParaRPr lang="en-US" sz="32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7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728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1524000" y="609600"/>
            <a:ext cx="8582025" cy="29629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246735">
            <a:off x="8880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9296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7315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130461" flipV="1">
            <a:off x="5867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599614" flipV="1">
            <a:off x="7543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679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9560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9196" flipV="1">
            <a:off x="9598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16429" flipV="1">
            <a:off x="6096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276227" flipV="1">
            <a:off x="7298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39186" flipV="1">
            <a:off x="5431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8242910" flipV="1">
            <a:off x="8686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7086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2590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302527">
            <a:off x="9513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3124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00" y="1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00" y="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00" y="23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00" y="18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0" y="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0" y="20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00" y="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bldLvl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lvl="0" algn="ctr"/>
            <a:endParaRPr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884290" y="2395220"/>
            <a:ext cx="6523320" cy="1600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Bµi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4: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Ruéng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</a:t>
            </a:r>
            <a:r>
              <a:rPr lang="en-US" sz="4800" b="1" dirty="0" err="1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bËc</a:t>
            </a:r>
            <a:r>
              <a:rPr lang="en-US" sz="4800" b="1" dirty="0">
                <a:solidFill>
                  <a:srgbClr val="FF6600"/>
                </a:solidFill>
                <a:latin typeface=".VnAvant" panose="020B7200000000000000" pitchFamily="34" charset="0"/>
                <a:ea typeface="Arial Rounded"/>
                <a:cs typeface=".VnAvant" panose="020B7200000000000000" pitchFamily="34" charset="0"/>
                <a:sym typeface="Arial Rounded"/>
              </a:rPr>
              <a:t> thang</a:t>
            </a: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6577" y="6291729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"/>
          <p:cNvSpPr/>
          <p:nvPr/>
        </p:nvSpPr>
        <p:spPr>
          <a:xfrm>
            <a:off x="4100301" y="5431464"/>
            <a:ext cx="3860459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Giáo</a:t>
            </a:r>
            <a:r>
              <a:rPr lang="en-US" sz="1865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en-US" sz="1865" b="1" dirty="0" err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viên</a:t>
            </a:r>
            <a:r>
              <a:rPr lang="en-US" sz="1865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 ..................</a:t>
            </a:r>
            <a:endParaRPr sz="1465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9DD3-1FCC-4182-B19F-28E5CBCB1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781A14-8E37-4A60-80F8-F79089617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993" y="1600200"/>
            <a:ext cx="7806014" cy="4525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9D213B-53B9-4E74-BA6C-81B6755B5699}"/>
              </a:ext>
            </a:extLst>
          </p:cNvPr>
          <p:cNvSpPr/>
          <p:nvPr/>
        </p:nvSpPr>
        <p:spPr>
          <a:xfrm>
            <a:off x="159488" y="274638"/>
            <a:ext cx="4369982" cy="1022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1. Quan </a:t>
            </a:r>
            <a:r>
              <a:rPr lang="en-US" dirty="0" err="1">
                <a:latin typeface=".VnAvant" panose="020B7200000000000000" pitchFamily="34" charset="0"/>
              </a:rPr>
              <a:t>s¸t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c¶nh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vÏ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vïng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cao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0108-EC01-4A15-876A-F72A731E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670" y="274637"/>
            <a:ext cx="11167730" cy="1564795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.VnAvant" panose="020B7200000000000000" pitchFamily="34" charset="0"/>
              </a:rPr>
              <a:t>a. </a:t>
            </a:r>
            <a:r>
              <a:rPr lang="en-US" sz="2800" dirty="0" err="1">
                <a:latin typeface=".VnAvant" panose="020B7200000000000000" pitchFamily="34" charset="0"/>
              </a:rPr>
              <a:t>H×nh</a:t>
            </a:r>
            <a:r>
              <a:rPr lang="en-US" sz="2800" dirty="0">
                <a:latin typeface=".VnAvant" panose="020B7200000000000000" pitchFamily="34" charset="0"/>
              </a:rPr>
              <a:t> ¶</a:t>
            </a:r>
            <a:r>
              <a:rPr lang="en-US" sz="2800" dirty="0" err="1">
                <a:latin typeface=".VnAvant" panose="020B7200000000000000" pitchFamily="34" charset="0"/>
              </a:rPr>
              <a:t>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nµo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trong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tranh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khiÕn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em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chó</a:t>
            </a:r>
            <a:r>
              <a:rPr lang="en-US" sz="2800" dirty="0">
                <a:latin typeface=".VnAvant" panose="020B7200000000000000" pitchFamily="34" charset="0"/>
              </a:rPr>
              <a:t> ý </a:t>
            </a:r>
            <a:r>
              <a:rPr lang="en-US" sz="2800" dirty="0" err="1">
                <a:latin typeface=".VnAvant" panose="020B7200000000000000" pitchFamily="34" charset="0"/>
              </a:rPr>
              <a:t>nhÊt</a:t>
            </a:r>
            <a:endParaRPr lang="en-US" sz="2800" dirty="0">
              <a:latin typeface=".VnAvant" panose="020B7200000000000000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2E8FA-8E47-4E26-BC8C-5F0D50A84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02958"/>
            <a:ext cx="10972800" cy="3723205"/>
          </a:xfrm>
        </p:spPr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b. </a:t>
            </a:r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thÝch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c¶nh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vËt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trong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tranh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kh«ng</a:t>
            </a:r>
            <a:r>
              <a:rPr lang="en-US" dirty="0">
                <a:latin typeface=".VnAvant" panose="020B7200000000000000" pitchFamily="34" charset="0"/>
              </a:rPr>
              <a:t>? v× </a:t>
            </a:r>
            <a:r>
              <a:rPr lang="en-US" dirty="0" err="1">
                <a:latin typeface=".VnAvant" panose="020B7200000000000000" pitchFamily="34" charset="0"/>
              </a:rPr>
              <a:t>sao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695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06" y="104503"/>
            <a:ext cx="12192000" cy="7027817"/>
          </a:xfrm>
        </p:spPr>
      </p:pic>
      <p:sp>
        <p:nvSpPr>
          <p:cNvPr id="5" name="TextBox 4"/>
          <p:cNvSpPr txBox="1"/>
          <p:nvPr/>
        </p:nvSpPr>
        <p:spPr>
          <a:xfrm>
            <a:off x="0" y="6505303"/>
            <a:ext cx="2573383" cy="4770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0"/>
            <a:ext cx="11821886" cy="7093131"/>
          </a:xfrm>
        </p:spPr>
      </p:pic>
      <p:sp>
        <p:nvSpPr>
          <p:cNvPr id="5" name="TextBox 4"/>
          <p:cNvSpPr txBox="1"/>
          <p:nvPr/>
        </p:nvSpPr>
        <p:spPr>
          <a:xfrm>
            <a:off x="2599508" y="6439989"/>
            <a:ext cx="459812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H’mông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B2CB7-05A4-4AAD-82DC-AB844EA96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4A5AC9-FC52-40AD-B543-40955BF26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7776" y="3944679"/>
            <a:ext cx="8338887" cy="1342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8B2F1B-5A18-4627-8991-42A98CE634A1}"/>
              </a:ext>
            </a:extLst>
          </p:cNvPr>
          <p:cNvSpPr/>
          <p:nvPr/>
        </p:nvSpPr>
        <p:spPr>
          <a:xfrm>
            <a:off x="786809" y="361507"/>
            <a:ext cx="2721935" cy="935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3. §</a:t>
            </a:r>
            <a:r>
              <a:rPr lang="en-US" dirty="0" err="1">
                <a:latin typeface=".VnAvant" panose="020B7200000000000000" pitchFamily="34" charset="0"/>
              </a:rPr>
              <a:t>äc</a:t>
            </a:r>
            <a:endParaRPr lang="en-US" dirty="0">
              <a:latin typeface=".VnAvant" panose="020B72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B37FE-58A1-4252-8916-69FC4DB2D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93" y="1739106"/>
            <a:ext cx="918141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02F21-8568-4C2A-8F43-AEA91EE9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ADB76-989C-45A4-AB9C-108BD0344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a. </a:t>
            </a:r>
            <a:r>
              <a:rPr lang="en-US" dirty="0" err="1">
                <a:latin typeface=".VnAvant" panose="020B7200000000000000" pitchFamily="34" charset="0"/>
              </a:rPr>
              <a:t>Vµo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mïa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lóa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chÝn</a:t>
            </a:r>
            <a:r>
              <a:rPr lang="en-US" dirty="0">
                <a:latin typeface=".VnAvant" panose="020B7200000000000000" pitchFamily="34" charset="0"/>
              </a:rPr>
              <a:t>, Sapa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g× ®</a:t>
            </a:r>
            <a:r>
              <a:rPr lang="en-US" dirty="0" err="1">
                <a:latin typeface=".VnAvant" panose="020B7200000000000000" pitchFamily="34" charset="0"/>
              </a:rPr>
              <a:t>Æc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biÖt</a:t>
            </a:r>
            <a:endParaRPr lang="en-US" dirty="0">
              <a:latin typeface=".VnAvant" panose="020B7200000000000000" pitchFamily="34" charset="0"/>
            </a:endParaRPr>
          </a:p>
          <a:p>
            <a:r>
              <a:rPr lang="en-US" dirty="0">
                <a:latin typeface=".VnAvant" panose="020B7200000000000000" pitchFamily="34" charset="0"/>
              </a:rPr>
              <a:t>b. </a:t>
            </a:r>
            <a:r>
              <a:rPr lang="en-US" dirty="0" err="1">
                <a:latin typeface=".VnAvant" panose="020B7200000000000000" pitchFamily="34" charset="0"/>
              </a:rPr>
              <a:t>Ruéng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bËc</a:t>
            </a:r>
            <a:r>
              <a:rPr lang="en-US" dirty="0">
                <a:latin typeface=".VnAvant" panose="020B7200000000000000" pitchFamily="34" charset="0"/>
              </a:rPr>
              <a:t> thang </a:t>
            </a:r>
            <a:r>
              <a:rPr lang="en-US" dirty="0" err="1">
                <a:latin typeface=".VnAvant" panose="020B7200000000000000" pitchFamily="34" charset="0"/>
              </a:rPr>
              <a:t>cã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tõ</a:t>
            </a:r>
            <a:r>
              <a:rPr lang="en-US" dirty="0">
                <a:latin typeface=".VnAvant" panose="020B7200000000000000" pitchFamily="34" charset="0"/>
              </a:rPr>
              <a:t> bao </a:t>
            </a:r>
            <a:r>
              <a:rPr lang="en-US" dirty="0" err="1">
                <a:latin typeface=".VnAvant" panose="020B7200000000000000" pitchFamily="34" charset="0"/>
              </a:rPr>
              <a:t>giê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  <a:p>
            <a:r>
              <a:rPr lang="en-US" dirty="0">
                <a:latin typeface=".VnAvant" panose="020B7200000000000000" pitchFamily="34" charset="0"/>
              </a:rPr>
              <a:t>c. Ai ®· t¹o </a:t>
            </a:r>
            <a:r>
              <a:rPr lang="en-US" dirty="0" err="1">
                <a:latin typeface=".VnAvant" panose="020B7200000000000000" pitchFamily="34" charset="0"/>
              </a:rPr>
              <a:t>nªn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khu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ruéng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bËc</a:t>
            </a:r>
            <a:r>
              <a:rPr lang="en-US" dirty="0">
                <a:latin typeface=".VnAvant" panose="020B7200000000000000" pitchFamily="34" charset="0"/>
              </a:rPr>
              <a:t> thang?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81E97D-A90D-4A55-A897-425B938F6514}"/>
              </a:ext>
            </a:extLst>
          </p:cNvPr>
          <p:cNvSpPr/>
          <p:nvPr/>
        </p:nvSpPr>
        <p:spPr>
          <a:xfrm>
            <a:off x="609600" y="274638"/>
            <a:ext cx="3717851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.VnAvant" panose="020B7200000000000000" pitchFamily="34" charset="0"/>
              </a:rPr>
              <a:t>3. Tr¶ </a:t>
            </a:r>
            <a:r>
              <a:rPr lang="en-US" dirty="0" err="1">
                <a:latin typeface=".VnAvant" panose="020B7200000000000000" pitchFamily="34" charset="0"/>
              </a:rPr>
              <a:t>lêi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c©u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hái</a:t>
            </a:r>
            <a:endParaRPr lang="en-US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71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2608E-A6C7-4C92-9D22-8A0A58F4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0F5D1-F234-40DD-AEF4-092D9C8D1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C32C9-285B-4E0F-9E54-068FDDFD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698" y="2126513"/>
            <a:ext cx="8764861" cy="194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47&quot;&gt;&lt;property id=&quot;20148&quot; value=&quot;5&quot;/&gt;&lt;property id=&quot;20300&quot; value=&quot;Slide 5&quot;/&gt;&lt;property id=&quot;20307&quot; value=&quot;260&quot;/&gt;&lt;/object&gt;&lt;object type=&quot;3&quot; unique_id=&quot;10048&quot;&gt;&lt;property id=&quot;20148&quot; value=&quot;5&quot;/&gt;&lt;property id=&quot;20300&quot; value=&quot;Slide 6&quot;/&gt;&lt;property id=&quot;20307&quot; value=&quot;258&quot;/&gt;&lt;/object&gt;&lt;object type=&quot;3&quot; unique_id=&quot;10049&quot;&gt;&lt;property id=&quot;20148&quot; value=&quot;5&quot;/&gt;&lt;property id=&quot;20300&quot; value=&quot;Slide 7&quot;/&gt;&lt;property id=&quot;20307&quot; value=&quot;259&quot;/&gt;&lt;/object&gt;&lt;object type=&quot;3&quot; unique_id=&quot;10099&quot;&gt;&lt;property id=&quot;20148&quot; value=&quot;5&quot;/&gt;&lt;property id=&quot;20300&quot; value=&quot;Slide 3&quot;/&gt;&lt;property id=&quot;20307&quot; value=&quot;263&quot;/&gt;&lt;/object&gt;&lt;object type=&quot;3&quot; unique_id=&quot;10100&quot;&gt;&lt;property id=&quot;20148&quot; value=&quot;5&quot;/&gt;&lt;property id=&quot;20300&quot; value=&quot;Slide 4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172</Words>
  <PresentationFormat>Widescreen</PresentationFormat>
  <Paragraphs>24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.VnHelvetInsH</vt:lpstr>
      <vt:lpstr>Arial</vt:lpstr>
      <vt:lpstr>Calibri</vt:lpstr>
      <vt:lpstr>Times New Roman</vt:lpstr>
      <vt:lpstr>Blue Waves</vt:lpstr>
      <vt:lpstr>Office Theme</vt:lpstr>
      <vt:lpstr>PowerPoint Presentation</vt:lpstr>
      <vt:lpstr>PowerPoint Presentation</vt:lpstr>
      <vt:lpstr>PowerPoint Presentation</vt:lpstr>
      <vt:lpstr>a. H×nh ¶nh nµo trong tranh khiÕn em chó ý nhÊt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2020-08-20T23:14:00Z</dcterms:created>
  <dcterms:modified xsi:type="dcterms:W3CDTF">2020-08-30T02:48:30Z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